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4" r:id="rId9"/>
    <p:sldId id="260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05099" y="2733709"/>
            <a:ext cx="9029555" cy="1373070"/>
          </a:xfrm>
        </p:spPr>
        <p:txBody>
          <a:bodyPr/>
          <a:lstStyle/>
          <a:p>
            <a:r>
              <a:rPr lang="es-PE" sz="4800" dirty="0" smtClean="0"/>
              <a:t>PROYECTO </a:t>
            </a:r>
            <a:r>
              <a:rPr lang="es-PE" sz="4800" dirty="0" smtClean="0"/>
              <a:t>LP2 - </a:t>
            </a:r>
            <a:r>
              <a:rPr lang="es-PE" sz="4800" dirty="0" err="1" smtClean="0"/>
              <a:t>CiberI</a:t>
            </a:r>
            <a:r>
              <a:rPr lang="es-PE" sz="4800" dirty="0" err="1" smtClean="0"/>
              <a:t>mpacto</a:t>
            </a:r>
            <a:r>
              <a:rPr lang="es-PE" sz="4800" dirty="0" smtClean="0"/>
              <a:t> </a:t>
            </a:r>
            <a:endParaRPr lang="es-PE" sz="4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921807" y="2543081"/>
            <a:ext cx="3179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5400" dirty="0" smtClean="0"/>
              <a:t>Sección </a:t>
            </a:r>
            <a:r>
              <a:rPr lang="es-PE" sz="5400" dirty="0" smtClean="0"/>
              <a:t>T4KM</a:t>
            </a:r>
            <a:endParaRPr lang="es-PE" sz="5400" dirty="0"/>
          </a:p>
        </p:txBody>
      </p:sp>
    </p:spTree>
    <p:extLst>
      <p:ext uri="{BB962C8B-B14F-4D97-AF65-F5344CB8AC3E}">
        <p14:creationId xmlns:p14="http://schemas.microsoft.com/office/powerpoint/2010/main" val="38854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Vista previa del código</a:t>
            </a:r>
            <a:endParaRPr lang="es-PE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183" y="2319285"/>
            <a:ext cx="6158135" cy="390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FRAME MANTENIMIENTO DE USUARIOS</a:t>
            </a:r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PE" sz="2400" dirty="0" smtClean="0"/>
              <a:t>Enfocado a la gestión de usuarios, en donde se pueda administrar sus datos </a:t>
            </a:r>
            <a:r>
              <a:rPr lang="es-PE" sz="2400" dirty="0" smtClean="0"/>
              <a:t>personales y </a:t>
            </a:r>
            <a:r>
              <a:rPr lang="es-PE" sz="2400" dirty="0" smtClean="0"/>
              <a:t>sus credenciales de ingreso.</a:t>
            </a:r>
            <a:endParaRPr lang="es-PE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25124"/>
          <a:stretch/>
        </p:blipFill>
        <p:spPr>
          <a:xfrm>
            <a:off x="5511664" y="2717149"/>
            <a:ext cx="4782516" cy="283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Vista previa del código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383" y="2224090"/>
            <a:ext cx="6608511" cy="419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FRAME </a:t>
            </a:r>
            <a:r>
              <a:rPr lang="es-PE" dirty="0" smtClean="0"/>
              <a:t>MANTENIMIENTO PRODUCTO</a:t>
            </a:r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PE" sz="2400" dirty="0"/>
              <a:t>Enfocado a la gestión de </a:t>
            </a:r>
            <a:r>
              <a:rPr lang="es-PE" sz="2400" dirty="0" smtClean="0"/>
              <a:t>productos</a:t>
            </a:r>
            <a:r>
              <a:rPr lang="es-PE" sz="2400" dirty="0" smtClean="0"/>
              <a:t>, </a:t>
            </a:r>
            <a:r>
              <a:rPr lang="es-PE" sz="2400" dirty="0"/>
              <a:t>en </a:t>
            </a:r>
            <a:r>
              <a:rPr lang="es-PE" sz="2400" dirty="0" smtClean="0"/>
              <a:t>donde un trabajador o administrador </a:t>
            </a:r>
            <a:r>
              <a:rPr lang="es-PE" sz="2400" dirty="0"/>
              <a:t>pueda </a:t>
            </a:r>
            <a:r>
              <a:rPr lang="es-PE" sz="2400" dirty="0" smtClean="0"/>
              <a:t>registrarlo </a:t>
            </a:r>
            <a:r>
              <a:rPr lang="es-PE" sz="2400" dirty="0" smtClean="0"/>
              <a:t>y listarlo.</a:t>
            </a:r>
            <a:endParaRPr lang="es-PE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r="10479"/>
          <a:stretch/>
        </p:blipFill>
        <p:spPr>
          <a:xfrm>
            <a:off x="4824287" y="2115403"/>
            <a:ext cx="5742847" cy="27339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258" y="4040996"/>
            <a:ext cx="4762847" cy="269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Vista previa del código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37" y="2277191"/>
            <a:ext cx="6863828" cy="427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FRAME </a:t>
            </a:r>
            <a:r>
              <a:rPr lang="es-PE" dirty="0" smtClean="0"/>
              <a:t>AGREGAR CARRITO</a:t>
            </a:r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PE" sz="2400" dirty="0"/>
              <a:t>Enfocado </a:t>
            </a:r>
            <a:r>
              <a:rPr lang="es-PE" sz="2400" dirty="0" smtClean="0"/>
              <a:t>a una transacción, en donde un cliente efectúa una compra de un producto mediante carrito.</a:t>
            </a:r>
            <a:endParaRPr lang="es-PE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-1" r="-39705"/>
          <a:stretch/>
        </p:blipFill>
        <p:spPr>
          <a:xfrm>
            <a:off x="4757003" y="2111633"/>
            <a:ext cx="10112707" cy="28797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33696"/>
          <a:stretch/>
        </p:blipFill>
        <p:spPr>
          <a:xfrm>
            <a:off x="6044883" y="3369270"/>
            <a:ext cx="5969697" cy="256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Vista previa del código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722" y="2301705"/>
            <a:ext cx="6601606" cy="402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¿DE QUE TRATA EL PROYECTO?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069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¿De que trata el proyecto?</a:t>
            </a:r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s-ES" sz="1900" dirty="0"/>
              <a:t>Se implementará un Software para la consulta, </a:t>
            </a:r>
            <a:r>
              <a:rPr lang="es-ES" sz="1900" dirty="0" smtClean="0"/>
              <a:t>registro y actualización </a:t>
            </a:r>
            <a:r>
              <a:rPr lang="es-ES" sz="1900" dirty="0"/>
              <a:t>de </a:t>
            </a:r>
            <a:r>
              <a:rPr lang="es-ES" sz="1900" dirty="0" smtClean="0"/>
              <a:t>productos, </a:t>
            </a:r>
            <a:r>
              <a:rPr lang="es-ES" sz="1900" dirty="0" smtClean="0"/>
              <a:t>datos de clientes y administradores inferiores</a:t>
            </a:r>
            <a:r>
              <a:rPr lang="es-ES" sz="1900" dirty="0"/>
              <a:t>, para </a:t>
            </a:r>
            <a:r>
              <a:rPr lang="es-ES" sz="1900" dirty="0" smtClean="0"/>
              <a:t>empresas del rubro tecnológico.</a:t>
            </a:r>
          </a:p>
          <a:p>
            <a:r>
              <a:rPr lang="es-ES" sz="1900" dirty="0" smtClean="0"/>
              <a:t>El </a:t>
            </a:r>
            <a:r>
              <a:rPr lang="es-ES" sz="1900" dirty="0"/>
              <a:t>Software será parte del proceso para la gestión de </a:t>
            </a:r>
            <a:r>
              <a:rPr lang="es-ES" sz="1900" dirty="0" smtClean="0"/>
              <a:t>inventario y creación de usuarios.</a:t>
            </a:r>
            <a:endParaRPr lang="es-PE" sz="19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861" y="2155184"/>
            <a:ext cx="4923728" cy="35714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r="25500"/>
          <a:stretch/>
        </p:blipFill>
        <p:spPr>
          <a:xfrm>
            <a:off x="6178906" y="4136530"/>
            <a:ext cx="5904237" cy="233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OBJETIVOS DEL PROYECTO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253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6156315" cy="3599316"/>
          </a:xfrm>
        </p:spPr>
        <p:txBody>
          <a:bodyPr>
            <a:normAutofit/>
          </a:bodyPr>
          <a:lstStyle/>
          <a:p>
            <a:r>
              <a:rPr lang="es-ES_tradnl" b="1" i="1" u="sng" dirty="0"/>
              <a:t>OBJ 1.- </a:t>
            </a:r>
            <a:r>
              <a:rPr lang="es-ES_tradnl" dirty="0"/>
              <a:t>Tener registro completo de los trabajadores pertenecientes a la empresa</a:t>
            </a:r>
            <a:r>
              <a:rPr lang="es-ES_tradnl" dirty="0" smtClean="0"/>
              <a:t>.</a:t>
            </a:r>
            <a:endParaRPr lang="es-PE" dirty="0"/>
          </a:p>
          <a:p>
            <a:r>
              <a:rPr lang="es-ES_tradnl" b="1" i="1" u="sng" dirty="0"/>
              <a:t>OBJ 2.- </a:t>
            </a:r>
            <a:r>
              <a:rPr lang="es-ES_tradnl" dirty="0"/>
              <a:t>Facilitar el manejo y control del inventario de la empresa</a:t>
            </a:r>
            <a:r>
              <a:rPr lang="es-ES_tradnl" dirty="0" smtClean="0"/>
              <a:t>.</a:t>
            </a:r>
            <a:endParaRPr lang="es-PE" dirty="0"/>
          </a:p>
          <a:p>
            <a:r>
              <a:rPr lang="es-ES_tradnl" b="1" u="sng" dirty="0"/>
              <a:t>OBJ 3.-</a:t>
            </a:r>
            <a:r>
              <a:rPr lang="es-ES_tradnl" u="sng" dirty="0"/>
              <a:t> </a:t>
            </a:r>
            <a:r>
              <a:rPr lang="es-ES_tradnl" dirty="0"/>
              <a:t>Simplificar los principales procesos y aportar eficiencia a la empresa mediante este producto/servicio.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636" y="2138678"/>
            <a:ext cx="5121664" cy="298797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r="25124"/>
          <a:stretch/>
        </p:blipFill>
        <p:spPr>
          <a:xfrm>
            <a:off x="7958752" y="4344415"/>
            <a:ext cx="3999548" cy="237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DEFINICIÓN Y ALCANCE DEL PROYECTO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4102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Definición y Alcance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5062453" cy="3599316"/>
          </a:xfrm>
        </p:spPr>
        <p:txBody>
          <a:bodyPr>
            <a:normAutofit lnSpcReduction="10000"/>
          </a:bodyPr>
          <a:lstStyle/>
          <a:p>
            <a:r>
              <a:rPr lang="es-ES_tradnl" dirty="0"/>
              <a:t>El proceso inicia cuando la empresa interesada se comunica con el distribuidor de software/aplicaciones, para la implementación de dicha herramienta en el </a:t>
            </a:r>
            <a:r>
              <a:rPr lang="es-ES_tradnl" dirty="0" smtClean="0"/>
              <a:t>negocio.</a:t>
            </a:r>
            <a:br>
              <a:rPr lang="es-ES_tradnl" dirty="0" smtClean="0"/>
            </a:br>
            <a:endParaRPr lang="es-ES_tradnl" dirty="0" smtClean="0"/>
          </a:p>
          <a:p>
            <a:r>
              <a:rPr lang="es-ES_tradnl" dirty="0" smtClean="0"/>
              <a:t>El </a:t>
            </a:r>
            <a:r>
              <a:rPr lang="es-ES_tradnl" dirty="0"/>
              <a:t>distribuidor le responde al representante de la empresa, enviando las indicaciones para su uso y los reglamentos.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499" y="2336873"/>
            <a:ext cx="5512207" cy="39580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357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ELEMENTOS DEL PROYECTO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5534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FRAME ACCESO AL SISTEMA</a:t>
            </a:r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PE" sz="2400" dirty="0" smtClean="0"/>
              <a:t>Frame principal en dónde se tendrá que ingresar un usuario y contraseña correspondiente para poder acceder y administrar el sistema de gestión</a:t>
            </a:r>
            <a:endParaRPr lang="es-PE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832" y="2481755"/>
            <a:ext cx="4923728" cy="357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583</TotalTime>
  <Words>257</Words>
  <Application>Microsoft Office PowerPoint</Application>
  <PresentationFormat>Panorámica</PresentationFormat>
  <Paragraphs>28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Berlín</vt:lpstr>
      <vt:lpstr>PROYECTO LP2 - CiberImpacto </vt:lpstr>
      <vt:lpstr>¿DE QUE TRATA EL PROYECTO?</vt:lpstr>
      <vt:lpstr>¿De que trata el proyecto?</vt:lpstr>
      <vt:lpstr>OBJETIVOS DEL PROYECTO</vt:lpstr>
      <vt:lpstr>Objetivos</vt:lpstr>
      <vt:lpstr>DEFINICIÓN Y ALCANCE DEL PROYECTO</vt:lpstr>
      <vt:lpstr>Definición y Alcance</vt:lpstr>
      <vt:lpstr>ELEMENTOS DEL PROYECTO</vt:lpstr>
      <vt:lpstr>FRAME ACCESO AL SISTEMA</vt:lpstr>
      <vt:lpstr>Vista previa del código</vt:lpstr>
      <vt:lpstr>FRAME MANTENIMIENTO DE USUARIOS</vt:lpstr>
      <vt:lpstr>Vista previa del código</vt:lpstr>
      <vt:lpstr>FRAME MANTENIMIENTO PRODUCTO</vt:lpstr>
      <vt:lpstr>Vista previa del código</vt:lpstr>
      <vt:lpstr>FRAME AGREGAR CARRITO</vt:lpstr>
      <vt:lpstr>Vista previa del código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LP1 -</dc:title>
  <dc:creator>Windows User</dc:creator>
  <cp:lastModifiedBy>Windows User</cp:lastModifiedBy>
  <cp:revision>70</cp:revision>
  <dcterms:created xsi:type="dcterms:W3CDTF">2020-12-09T16:00:10Z</dcterms:created>
  <dcterms:modified xsi:type="dcterms:W3CDTF">2021-06-22T01:44:09Z</dcterms:modified>
</cp:coreProperties>
</file>