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05099" y="2733709"/>
            <a:ext cx="9029555" cy="1373070"/>
          </a:xfrm>
        </p:spPr>
        <p:txBody>
          <a:bodyPr/>
          <a:lstStyle/>
          <a:p>
            <a:r>
              <a:rPr lang="es-PE" sz="4800" dirty="0"/>
              <a:t>PROYECTO LP2 - </a:t>
            </a:r>
            <a:r>
              <a:rPr lang="es-PE" sz="4800" dirty="0" err="1"/>
              <a:t>CiberImpacto</a:t>
            </a:r>
            <a:r>
              <a:rPr lang="es-PE" sz="4800" dirty="0"/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921807" y="2543081"/>
            <a:ext cx="317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5400" dirty="0"/>
              <a:t>Sección T4KM</a:t>
            </a:r>
          </a:p>
        </p:txBody>
      </p:sp>
    </p:spTree>
    <p:extLst>
      <p:ext uri="{BB962C8B-B14F-4D97-AF65-F5344CB8AC3E}">
        <p14:creationId xmlns:p14="http://schemas.microsoft.com/office/powerpoint/2010/main" val="38854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previa del código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08183" y="2694840"/>
            <a:ext cx="6158135" cy="31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FRAME MANTENIMIENTO DE PRODUCTOS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Enfocado a la gestión de productos, en donde se pueda administrar sus datos y podrás añadir nuevos productos.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 l="7456" r="7456"/>
          <a:stretch/>
        </p:blipFill>
        <p:spPr>
          <a:xfrm>
            <a:off x="5511664" y="2717149"/>
            <a:ext cx="4782516" cy="28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previa del código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73383" y="2628691"/>
            <a:ext cx="6608511" cy="3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8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FRAME MANTENIMIENTO PRODUCTO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Enfocado a la gestión de productos, en donde un trabajador o administrador pueda registrarlo y listarlo.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rcRect t="2870" b="2870"/>
          <a:stretch/>
        </p:blipFill>
        <p:spPr>
          <a:xfrm>
            <a:off x="4824287" y="2115403"/>
            <a:ext cx="5742847" cy="27339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13258" y="4185048"/>
            <a:ext cx="4762847" cy="24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previa del código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55337" y="2659154"/>
            <a:ext cx="6863828" cy="35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3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FRAME AGREGAR CARRITO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Enfocado a una transacción, en donde un cliente efectúa una compra de un producto mediante carrito.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 t="27683" b="27683"/>
          <a:stretch/>
        </p:blipFill>
        <p:spPr>
          <a:xfrm>
            <a:off x="6301262" y="1142169"/>
            <a:ext cx="5556868" cy="23894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677A04-3B8E-468A-9986-55DE3C20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971" b="16971"/>
          <a:stretch/>
        </p:blipFill>
        <p:spPr>
          <a:xfrm>
            <a:off x="5888433" y="4136530"/>
            <a:ext cx="5969697" cy="25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previa del código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6722" y="2623878"/>
            <a:ext cx="6601606" cy="33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¿DE QUE TRATA EL PROYECTO?</a:t>
            </a:r>
          </a:p>
        </p:txBody>
      </p:sp>
    </p:spTree>
    <p:extLst>
      <p:ext uri="{BB962C8B-B14F-4D97-AF65-F5344CB8AC3E}">
        <p14:creationId xmlns:p14="http://schemas.microsoft.com/office/powerpoint/2010/main" val="14069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¿De que trata el proyecto?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s-ES" sz="1900" dirty="0"/>
              <a:t>Se implementará un Software para la consulta, registro y actualización de productos, datos de clientes y administradores inferiores, para ventas del rubro tecnológico.</a:t>
            </a:r>
          </a:p>
          <a:p>
            <a:r>
              <a:rPr lang="es-ES" sz="1900" dirty="0"/>
              <a:t>El Software será parte del proceso para la gestión de inventario y creación de usuarios.</a:t>
            </a:r>
            <a:endParaRPr lang="es-PE" sz="1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8688" y="2155184"/>
            <a:ext cx="3774073" cy="35714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rcRect t="10858" b="10858"/>
          <a:stretch/>
        </p:blipFill>
        <p:spPr>
          <a:xfrm>
            <a:off x="6287763" y="3879669"/>
            <a:ext cx="5904237" cy="27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OBJETIVOS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26253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6156315" cy="3599316"/>
          </a:xfrm>
        </p:spPr>
        <p:txBody>
          <a:bodyPr>
            <a:normAutofit/>
          </a:bodyPr>
          <a:lstStyle/>
          <a:p>
            <a:r>
              <a:rPr lang="es-ES_tradnl" b="1" i="1" u="sng" dirty="0"/>
              <a:t>OBJ 1.- </a:t>
            </a:r>
            <a:r>
              <a:rPr lang="es-ES_tradnl" dirty="0"/>
              <a:t>Tener registro completo de los trabajadores pertenecientes a la empresa.</a:t>
            </a:r>
            <a:endParaRPr lang="es-PE" dirty="0"/>
          </a:p>
          <a:p>
            <a:r>
              <a:rPr lang="es-ES_tradnl" b="1" i="1" u="sng" dirty="0"/>
              <a:t>OBJ 2.- </a:t>
            </a:r>
            <a:r>
              <a:rPr lang="es-ES_tradnl" dirty="0"/>
              <a:t>Facilitar el manejo y control del inventario de la empresa.</a:t>
            </a:r>
            <a:endParaRPr lang="es-PE" dirty="0"/>
          </a:p>
          <a:p>
            <a:r>
              <a:rPr lang="es-ES_tradnl" b="1" u="sng" dirty="0"/>
              <a:t>OBJ 3.-</a:t>
            </a:r>
            <a:r>
              <a:rPr lang="es-ES_tradnl" u="sng" dirty="0"/>
              <a:t> </a:t>
            </a:r>
            <a:r>
              <a:rPr lang="es-ES_tradnl" dirty="0"/>
              <a:t>Simplificar los principales procesos y aportar eficiencia a la empresa mediante este producto/servicio.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36" y="2138678"/>
            <a:ext cx="5121664" cy="29879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25124"/>
          <a:stretch/>
        </p:blipFill>
        <p:spPr>
          <a:xfrm>
            <a:off x="7958752" y="4344415"/>
            <a:ext cx="3999548" cy="23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DEFINICIÓN Y ALCANCE DEL PROYECTO</a:t>
            </a:r>
          </a:p>
        </p:txBody>
      </p:sp>
    </p:spTree>
    <p:extLst>
      <p:ext uri="{BB962C8B-B14F-4D97-AF65-F5344CB8AC3E}">
        <p14:creationId xmlns:p14="http://schemas.microsoft.com/office/powerpoint/2010/main" val="394102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y Alcance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5062453" cy="3599316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El proceso inicia cuando la empresa interesada se comunica con el distribuidor de software/aplicaciones, para la implementación de dicha herramienta en el negocio.</a:t>
            </a:r>
            <a:br>
              <a:rPr lang="es-ES_tradnl" dirty="0"/>
            </a:br>
            <a:endParaRPr lang="es-ES_tradnl" dirty="0"/>
          </a:p>
          <a:p>
            <a:r>
              <a:rPr lang="es-ES_tradnl" dirty="0"/>
              <a:t>El distribuidor le responde al representante de la empresa, enviando las indicaciones para su uso y los reglamentos.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rcRect l="6811" r="6811"/>
          <a:stretch/>
        </p:blipFill>
        <p:spPr>
          <a:xfrm>
            <a:off x="6350499" y="2336873"/>
            <a:ext cx="5512207" cy="3958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35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ELEMENTOS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5534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6A6064-3EEB-4D82-B8AB-85EC8287E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B3F8A-0655-4D47-B546-F7EC731E0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563705-9678-4052-A909-B5114B9A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EEF27-DE57-43BD-AD75-1F367403B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FRAME ACCESO AL SISTEMA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Frame principal en dónde se tendrá que ingresar un usuario y contraseña correspondiente para poder acceder y administrar el sistema de gestión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8568156" y="1679537"/>
            <a:ext cx="2706302" cy="15899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69C9AD-FFF6-42A5-81B1-522C30FF55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80865" y="3591224"/>
            <a:ext cx="1678945" cy="15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71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592</TotalTime>
  <Words>281</Words>
  <Application>Microsoft Office PowerPoint</Application>
  <PresentationFormat>Panorámica</PresentationFormat>
  <Paragraphs>28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PROYECTO LP2 - CiberImpacto </vt:lpstr>
      <vt:lpstr>¿DE QUE TRATA EL PROYECTO?</vt:lpstr>
      <vt:lpstr>¿De que trata el proyecto?</vt:lpstr>
      <vt:lpstr>OBJETIVOS DEL PROYECTO</vt:lpstr>
      <vt:lpstr>Objetivos</vt:lpstr>
      <vt:lpstr>DEFINICIÓN Y ALCANCE DEL PROYECTO</vt:lpstr>
      <vt:lpstr>Definición y Alcance</vt:lpstr>
      <vt:lpstr>ELEMENTOS DEL PROYECTO</vt:lpstr>
      <vt:lpstr>FRAME ACCESO AL SISTEMA</vt:lpstr>
      <vt:lpstr>Vista previa del código</vt:lpstr>
      <vt:lpstr>FRAME MANTENIMIENTO DE PRODUCTOS</vt:lpstr>
      <vt:lpstr>Vista previa del código</vt:lpstr>
      <vt:lpstr>FRAME MANTENIMIENTO PRODUCTO</vt:lpstr>
      <vt:lpstr>Vista previa del código</vt:lpstr>
      <vt:lpstr>FRAME AGREGAR CARRITO</vt:lpstr>
      <vt:lpstr>Vista previa del código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LP1 -</dc:title>
  <dc:creator>Windows User</dc:creator>
  <cp:lastModifiedBy>i202013247 (Avalos Chirinos,Carlos Daniel)</cp:lastModifiedBy>
  <cp:revision>71</cp:revision>
  <dcterms:created xsi:type="dcterms:W3CDTF">2020-12-09T16:00:10Z</dcterms:created>
  <dcterms:modified xsi:type="dcterms:W3CDTF">2021-06-23T21:58:57Z</dcterms:modified>
</cp:coreProperties>
</file>