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1" r:id="rId3"/>
    <p:sldId id="257" r:id="rId4"/>
    <p:sldId id="270" r:id="rId5"/>
    <p:sldId id="274" r:id="rId6"/>
    <p:sldId id="273" r:id="rId7"/>
    <p:sldId id="259" r:id="rId8"/>
    <p:sldId id="284" r:id="rId9"/>
    <p:sldId id="283" r:id="rId10"/>
    <p:sldId id="275" r:id="rId11"/>
    <p:sldId id="281" r:id="rId12"/>
    <p:sldId id="276" r:id="rId13"/>
    <p:sldId id="282" r:id="rId14"/>
    <p:sldId id="278" r:id="rId15"/>
    <p:sldId id="277" r:id="rId16"/>
    <p:sldId id="279" r:id="rId17"/>
    <p:sldId id="280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CBE51BE-FB94-4ED6-9610-0126640A8751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C1D2E9-5458-48F3-ABB0-CC6854028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80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51BE-FB94-4ED6-9610-0126640A8751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D2E9-5458-48F3-ABB0-CC6854028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73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BE51BE-FB94-4ED6-9610-0126640A8751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C1D2E9-5458-48F3-ABB0-CC6854028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786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BE51BE-FB94-4ED6-9610-0126640A8751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C1D2E9-5458-48F3-ABB0-CC68540281AC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181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BE51BE-FB94-4ED6-9610-0126640A8751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C1D2E9-5458-48F3-ABB0-CC6854028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729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51BE-FB94-4ED6-9610-0126640A8751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D2E9-5458-48F3-ABB0-CC6854028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1690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51BE-FB94-4ED6-9610-0126640A8751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D2E9-5458-48F3-ABB0-CC6854028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493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51BE-FB94-4ED6-9610-0126640A8751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D2E9-5458-48F3-ABB0-CC6854028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7000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BE51BE-FB94-4ED6-9610-0126640A8751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C1D2E9-5458-48F3-ABB0-CC6854028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715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51BE-FB94-4ED6-9610-0126640A8751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D2E9-5458-48F3-ABB0-CC6854028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94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BE51BE-FB94-4ED6-9610-0126640A8751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C1D2E9-5458-48F3-ABB0-CC6854028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941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51BE-FB94-4ED6-9610-0126640A8751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D2E9-5458-48F3-ABB0-CC6854028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517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51BE-FB94-4ED6-9610-0126640A8751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D2E9-5458-48F3-ABB0-CC6854028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64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51BE-FB94-4ED6-9610-0126640A8751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D2E9-5458-48F3-ABB0-CC6854028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752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51BE-FB94-4ED6-9610-0126640A8751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D2E9-5458-48F3-ABB0-CC6854028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795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51BE-FB94-4ED6-9610-0126640A8751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D2E9-5458-48F3-ABB0-CC6854028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203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51BE-FB94-4ED6-9610-0126640A8751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D2E9-5458-48F3-ABB0-CC6854028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693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E51BE-FB94-4ED6-9610-0126640A8751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1D2E9-5458-48F3-ABB0-CC6854028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2307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22717" y="495300"/>
            <a:ext cx="6815669" cy="1515533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/>
              <a:t>Agenda Escolar Para Bachillerato</a:t>
            </a:r>
            <a:endParaRPr lang="es-MX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46466" y="2010833"/>
            <a:ext cx="8059583" cy="4404579"/>
          </a:xfrm>
        </p:spPr>
        <p:txBody>
          <a:bodyPr>
            <a:noAutofit/>
          </a:bodyPr>
          <a:lstStyle/>
          <a:p>
            <a:pPr algn="ctr"/>
            <a:r>
              <a:rPr lang="es-MX" sz="3600" b="1" dirty="0" smtClean="0">
                <a:solidFill>
                  <a:schemeClr val="tx1"/>
                </a:solidFill>
              </a:rPr>
              <a:t>Equipo:</a:t>
            </a:r>
          </a:p>
          <a:p>
            <a:pPr algn="ctr"/>
            <a:r>
              <a:rPr lang="es-MX" sz="3600" b="1" dirty="0" smtClean="0">
                <a:solidFill>
                  <a:schemeClr val="tx1"/>
                </a:solidFill>
              </a:rPr>
              <a:t>Daniel Vázquez Lobato</a:t>
            </a:r>
          </a:p>
          <a:p>
            <a:pPr algn="ctr"/>
            <a:r>
              <a:rPr lang="es-MX" sz="3600" b="1" dirty="0" smtClean="0">
                <a:solidFill>
                  <a:schemeClr val="tx1"/>
                </a:solidFill>
              </a:rPr>
              <a:t>José Manuel Romero </a:t>
            </a:r>
            <a:r>
              <a:rPr lang="es-MX" sz="3600" b="1" dirty="0" err="1" smtClean="0">
                <a:solidFill>
                  <a:schemeClr val="tx1"/>
                </a:solidFill>
              </a:rPr>
              <a:t>Loeza</a:t>
            </a:r>
            <a:endParaRPr lang="es-MX" sz="3600" b="1" dirty="0" smtClean="0">
              <a:solidFill>
                <a:schemeClr val="tx1"/>
              </a:solidFill>
            </a:endParaRPr>
          </a:p>
          <a:p>
            <a:pPr algn="ctr"/>
            <a:r>
              <a:rPr lang="es-MX" sz="3600" b="1" dirty="0" smtClean="0">
                <a:solidFill>
                  <a:schemeClr val="tx1"/>
                </a:solidFill>
              </a:rPr>
              <a:t>Leonardo David Luna Nicolás</a:t>
            </a:r>
          </a:p>
          <a:p>
            <a:pPr algn="ctr"/>
            <a:r>
              <a:rPr lang="es-MX" sz="3600" b="1" dirty="0" smtClean="0">
                <a:solidFill>
                  <a:schemeClr val="tx1"/>
                </a:solidFill>
              </a:rPr>
              <a:t>Luis Ángel Zamarripa </a:t>
            </a:r>
            <a:r>
              <a:rPr lang="es-MX" sz="3600" b="1" smtClean="0">
                <a:solidFill>
                  <a:schemeClr val="tx1"/>
                </a:solidFill>
              </a:rPr>
              <a:t>Almazan</a:t>
            </a:r>
            <a:endParaRPr lang="es-MX" sz="3600" b="1" dirty="0">
              <a:solidFill>
                <a:schemeClr val="tx1"/>
              </a:solidFill>
            </a:endParaRPr>
          </a:p>
          <a:p>
            <a:pPr algn="ctr"/>
            <a:r>
              <a:rPr lang="es-MX" sz="3600" b="1" dirty="0" smtClean="0">
                <a:solidFill>
                  <a:schemeClr val="tx1"/>
                </a:solidFill>
              </a:rPr>
              <a:t>Profesor: Mario Anzures</a:t>
            </a:r>
          </a:p>
        </p:txBody>
      </p:sp>
    </p:spTree>
    <p:extLst>
      <p:ext uri="{BB962C8B-B14F-4D97-AF65-F5344CB8AC3E}">
        <p14:creationId xmlns:p14="http://schemas.microsoft.com/office/powerpoint/2010/main" val="22445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6" y="796714"/>
            <a:ext cx="12191286" cy="5264571"/>
            <a:chOff x="6" y="796714"/>
            <a:chExt cx="12191286" cy="5264571"/>
          </a:xfrm>
        </p:grpSpPr>
        <p:sp>
          <p:nvSpPr>
            <p:cNvPr id="5" name="Forma libre 4"/>
            <p:cNvSpPr/>
            <p:nvPr/>
          </p:nvSpPr>
          <p:spPr>
            <a:xfrm>
              <a:off x="9889294" y="3218817"/>
              <a:ext cx="300260" cy="92079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20799"/>
                  </a:lnTo>
                  <a:lnTo>
                    <a:pt x="300260" y="9207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orma libre 5"/>
            <p:cNvSpPr/>
            <p:nvPr/>
          </p:nvSpPr>
          <p:spPr>
            <a:xfrm>
              <a:off x="5845782" y="1797583"/>
              <a:ext cx="4844206" cy="4203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0182"/>
                  </a:lnTo>
                  <a:lnTo>
                    <a:pt x="4844206" y="210182"/>
                  </a:lnTo>
                  <a:lnTo>
                    <a:pt x="4844206" y="420365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orma libre 6"/>
            <p:cNvSpPr/>
            <p:nvPr/>
          </p:nvSpPr>
          <p:spPr>
            <a:xfrm>
              <a:off x="7467190" y="3218817"/>
              <a:ext cx="300260" cy="92079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20799"/>
                  </a:lnTo>
                  <a:lnTo>
                    <a:pt x="300260" y="9207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orma libre 7"/>
            <p:cNvSpPr/>
            <p:nvPr/>
          </p:nvSpPr>
          <p:spPr>
            <a:xfrm>
              <a:off x="5845782" y="1797583"/>
              <a:ext cx="2422103" cy="4203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0182"/>
                  </a:lnTo>
                  <a:lnTo>
                    <a:pt x="2422103" y="210182"/>
                  </a:lnTo>
                  <a:lnTo>
                    <a:pt x="2422103" y="420365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orma libre 8"/>
            <p:cNvSpPr/>
            <p:nvPr/>
          </p:nvSpPr>
          <p:spPr>
            <a:xfrm>
              <a:off x="5045087" y="3218817"/>
              <a:ext cx="300260" cy="92079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20799"/>
                  </a:lnTo>
                  <a:lnTo>
                    <a:pt x="300260" y="9207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orma libre 9"/>
            <p:cNvSpPr/>
            <p:nvPr/>
          </p:nvSpPr>
          <p:spPr>
            <a:xfrm>
              <a:off x="5800062" y="1797583"/>
              <a:ext cx="91440" cy="4203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420365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orma libre 10"/>
            <p:cNvSpPr/>
            <p:nvPr/>
          </p:nvSpPr>
          <p:spPr>
            <a:xfrm>
              <a:off x="2622984" y="3218817"/>
              <a:ext cx="300260" cy="92079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20799"/>
                  </a:lnTo>
                  <a:lnTo>
                    <a:pt x="300260" y="9207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orma libre 11"/>
            <p:cNvSpPr/>
            <p:nvPr/>
          </p:nvSpPr>
          <p:spPr>
            <a:xfrm>
              <a:off x="3423679" y="1797583"/>
              <a:ext cx="2422103" cy="4203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422103" y="0"/>
                  </a:moveTo>
                  <a:lnTo>
                    <a:pt x="2422103" y="210182"/>
                  </a:lnTo>
                  <a:lnTo>
                    <a:pt x="0" y="210182"/>
                  </a:lnTo>
                  <a:lnTo>
                    <a:pt x="0" y="420365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orma libre 12"/>
            <p:cNvSpPr/>
            <p:nvPr/>
          </p:nvSpPr>
          <p:spPr>
            <a:xfrm>
              <a:off x="200180" y="3218817"/>
              <a:ext cx="300961" cy="23420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42033"/>
                  </a:lnTo>
                  <a:lnTo>
                    <a:pt x="300961" y="2342033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orma libre 13"/>
            <p:cNvSpPr/>
            <p:nvPr/>
          </p:nvSpPr>
          <p:spPr>
            <a:xfrm>
              <a:off x="200180" y="3218817"/>
              <a:ext cx="300961" cy="92079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20799"/>
                  </a:lnTo>
                  <a:lnTo>
                    <a:pt x="300961" y="9207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orma libre 14"/>
            <p:cNvSpPr/>
            <p:nvPr/>
          </p:nvSpPr>
          <p:spPr>
            <a:xfrm>
              <a:off x="1000875" y="1797583"/>
              <a:ext cx="4844907" cy="4203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844907" y="0"/>
                  </a:moveTo>
                  <a:lnTo>
                    <a:pt x="4844907" y="210182"/>
                  </a:lnTo>
                  <a:lnTo>
                    <a:pt x="0" y="210182"/>
                  </a:lnTo>
                  <a:lnTo>
                    <a:pt x="0" y="420365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a libre 15"/>
            <p:cNvSpPr/>
            <p:nvPr/>
          </p:nvSpPr>
          <p:spPr>
            <a:xfrm>
              <a:off x="4844913" y="796714"/>
              <a:ext cx="2001738" cy="1000869"/>
            </a:xfrm>
            <a:custGeom>
              <a:avLst/>
              <a:gdLst>
                <a:gd name="connsiteX0" fmla="*/ 0 w 2001738"/>
                <a:gd name="connsiteY0" fmla="*/ 0 h 1000869"/>
                <a:gd name="connsiteX1" fmla="*/ 2001738 w 2001738"/>
                <a:gd name="connsiteY1" fmla="*/ 0 h 1000869"/>
                <a:gd name="connsiteX2" fmla="*/ 2001738 w 2001738"/>
                <a:gd name="connsiteY2" fmla="*/ 1000869 h 1000869"/>
                <a:gd name="connsiteX3" fmla="*/ 0 w 2001738"/>
                <a:gd name="connsiteY3" fmla="*/ 1000869 h 1000869"/>
                <a:gd name="connsiteX4" fmla="*/ 0 w 2001738"/>
                <a:gd name="connsiteY4" fmla="*/ 0 h 100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1738" h="1000869">
                  <a:moveTo>
                    <a:pt x="0" y="0"/>
                  </a:moveTo>
                  <a:lnTo>
                    <a:pt x="2001738" y="0"/>
                  </a:lnTo>
                  <a:lnTo>
                    <a:pt x="2001738" y="1000869"/>
                  </a:lnTo>
                  <a:lnTo>
                    <a:pt x="0" y="10008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400" b="1" kern="1200" dirty="0" smtClean="0"/>
                <a:t>Escolar</a:t>
              </a:r>
              <a:endParaRPr lang="es-MX" sz="2400" b="1" kern="1200" dirty="0"/>
            </a:p>
          </p:txBody>
        </p:sp>
        <p:sp>
          <p:nvSpPr>
            <p:cNvPr id="17" name="Forma libre 16"/>
            <p:cNvSpPr/>
            <p:nvPr/>
          </p:nvSpPr>
          <p:spPr>
            <a:xfrm>
              <a:off x="6" y="2217948"/>
              <a:ext cx="2001738" cy="1000869"/>
            </a:xfrm>
            <a:custGeom>
              <a:avLst/>
              <a:gdLst>
                <a:gd name="connsiteX0" fmla="*/ 0 w 2001738"/>
                <a:gd name="connsiteY0" fmla="*/ 0 h 1000869"/>
                <a:gd name="connsiteX1" fmla="*/ 2001738 w 2001738"/>
                <a:gd name="connsiteY1" fmla="*/ 0 h 1000869"/>
                <a:gd name="connsiteX2" fmla="*/ 2001738 w 2001738"/>
                <a:gd name="connsiteY2" fmla="*/ 1000869 h 1000869"/>
                <a:gd name="connsiteX3" fmla="*/ 0 w 2001738"/>
                <a:gd name="connsiteY3" fmla="*/ 1000869 h 1000869"/>
                <a:gd name="connsiteX4" fmla="*/ 0 w 2001738"/>
                <a:gd name="connsiteY4" fmla="*/ 0 h 100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1738" h="1000869">
                  <a:moveTo>
                    <a:pt x="0" y="0"/>
                  </a:moveTo>
                  <a:lnTo>
                    <a:pt x="2001738" y="0"/>
                  </a:lnTo>
                  <a:lnTo>
                    <a:pt x="2001738" y="1000869"/>
                  </a:lnTo>
                  <a:lnTo>
                    <a:pt x="0" y="10008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400" kern="1200" dirty="0" smtClean="0"/>
                <a:t>Alumno</a:t>
              </a:r>
              <a:endParaRPr lang="es-MX" sz="2400" kern="1200" dirty="0"/>
            </a:p>
          </p:txBody>
        </p:sp>
        <p:sp>
          <p:nvSpPr>
            <p:cNvPr id="18" name="Forma libre 17"/>
            <p:cNvSpPr/>
            <p:nvPr/>
          </p:nvSpPr>
          <p:spPr>
            <a:xfrm>
              <a:off x="501141" y="3639182"/>
              <a:ext cx="2001738" cy="1000869"/>
            </a:xfrm>
            <a:custGeom>
              <a:avLst/>
              <a:gdLst>
                <a:gd name="connsiteX0" fmla="*/ 0 w 2001738"/>
                <a:gd name="connsiteY0" fmla="*/ 0 h 1000869"/>
                <a:gd name="connsiteX1" fmla="*/ 2001738 w 2001738"/>
                <a:gd name="connsiteY1" fmla="*/ 0 h 1000869"/>
                <a:gd name="connsiteX2" fmla="*/ 2001738 w 2001738"/>
                <a:gd name="connsiteY2" fmla="*/ 1000869 h 1000869"/>
                <a:gd name="connsiteX3" fmla="*/ 0 w 2001738"/>
                <a:gd name="connsiteY3" fmla="*/ 1000869 h 1000869"/>
                <a:gd name="connsiteX4" fmla="*/ 0 w 2001738"/>
                <a:gd name="connsiteY4" fmla="*/ 0 h 100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1738" h="1000869">
                  <a:moveTo>
                    <a:pt x="0" y="0"/>
                  </a:moveTo>
                  <a:lnTo>
                    <a:pt x="2001738" y="0"/>
                  </a:lnTo>
                  <a:lnTo>
                    <a:pt x="2001738" y="1000869"/>
                  </a:lnTo>
                  <a:lnTo>
                    <a:pt x="0" y="10008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400" kern="1200" dirty="0" smtClean="0"/>
                <a:t>Inscripción</a:t>
              </a:r>
              <a:endParaRPr lang="es-MX" sz="2400" kern="1200" dirty="0"/>
            </a:p>
          </p:txBody>
        </p:sp>
        <p:sp>
          <p:nvSpPr>
            <p:cNvPr id="19" name="Forma libre 18"/>
            <p:cNvSpPr/>
            <p:nvPr/>
          </p:nvSpPr>
          <p:spPr>
            <a:xfrm>
              <a:off x="501141" y="5060416"/>
              <a:ext cx="2001738" cy="1000869"/>
            </a:xfrm>
            <a:custGeom>
              <a:avLst/>
              <a:gdLst>
                <a:gd name="connsiteX0" fmla="*/ 0 w 2001738"/>
                <a:gd name="connsiteY0" fmla="*/ 0 h 1000869"/>
                <a:gd name="connsiteX1" fmla="*/ 2001738 w 2001738"/>
                <a:gd name="connsiteY1" fmla="*/ 0 h 1000869"/>
                <a:gd name="connsiteX2" fmla="*/ 2001738 w 2001738"/>
                <a:gd name="connsiteY2" fmla="*/ 1000869 h 1000869"/>
                <a:gd name="connsiteX3" fmla="*/ 0 w 2001738"/>
                <a:gd name="connsiteY3" fmla="*/ 1000869 h 1000869"/>
                <a:gd name="connsiteX4" fmla="*/ 0 w 2001738"/>
                <a:gd name="connsiteY4" fmla="*/ 0 h 100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1738" h="1000869">
                  <a:moveTo>
                    <a:pt x="0" y="0"/>
                  </a:moveTo>
                  <a:lnTo>
                    <a:pt x="2001738" y="0"/>
                  </a:lnTo>
                  <a:lnTo>
                    <a:pt x="2001738" y="1000869"/>
                  </a:lnTo>
                  <a:lnTo>
                    <a:pt x="0" y="10008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400" kern="1200" dirty="0" smtClean="0"/>
                <a:t>Reinscripción</a:t>
              </a:r>
            </a:p>
          </p:txBody>
        </p:sp>
        <p:sp>
          <p:nvSpPr>
            <p:cNvPr id="20" name="Forma libre 19"/>
            <p:cNvSpPr/>
            <p:nvPr/>
          </p:nvSpPr>
          <p:spPr>
            <a:xfrm>
              <a:off x="2422810" y="2217948"/>
              <a:ext cx="2001738" cy="1000869"/>
            </a:xfrm>
            <a:custGeom>
              <a:avLst/>
              <a:gdLst>
                <a:gd name="connsiteX0" fmla="*/ 0 w 2001738"/>
                <a:gd name="connsiteY0" fmla="*/ 0 h 1000869"/>
                <a:gd name="connsiteX1" fmla="*/ 2001738 w 2001738"/>
                <a:gd name="connsiteY1" fmla="*/ 0 h 1000869"/>
                <a:gd name="connsiteX2" fmla="*/ 2001738 w 2001738"/>
                <a:gd name="connsiteY2" fmla="*/ 1000869 h 1000869"/>
                <a:gd name="connsiteX3" fmla="*/ 0 w 2001738"/>
                <a:gd name="connsiteY3" fmla="*/ 1000869 h 1000869"/>
                <a:gd name="connsiteX4" fmla="*/ 0 w 2001738"/>
                <a:gd name="connsiteY4" fmla="*/ 0 h 100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1738" h="1000869">
                  <a:moveTo>
                    <a:pt x="0" y="0"/>
                  </a:moveTo>
                  <a:lnTo>
                    <a:pt x="2001738" y="0"/>
                  </a:lnTo>
                  <a:lnTo>
                    <a:pt x="2001738" y="1000869"/>
                  </a:lnTo>
                  <a:lnTo>
                    <a:pt x="0" y="10008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 smtClean="0"/>
                <a:t>Documentación</a:t>
              </a:r>
              <a:endParaRPr lang="es-MX" kern="1200" dirty="0"/>
            </a:p>
          </p:txBody>
        </p:sp>
        <p:sp>
          <p:nvSpPr>
            <p:cNvPr id="21" name="Forma libre 20"/>
            <p:cNvSpPr/>
            <p:nvPr/>
          </p:nvSpPr>
          <p:spPr>
            <a:xfrm>
              <a:off x="2923244" y="3639182"/>
              <a:ext cx="2001738" cy="1000869"/>
            </a:xfrm>
            <a:custGeom>
              <a:avLst/>
              <a:gdLst>
                <a:gd name="connsiteX0" fmla="*/ 0 w 2001738"/>
                <a:gd name="connsiteY0" fmla="*/ 0 h 1000869"/>
                <a:gd name="connsiteX1" fmla="*/ 2001738 w 2001738"/>
                <a:gd name="connsiteY1" fmla="*/ 0 h 1000869"/>
                <a:gd name="connsiteX2" fmla="*/ 2001738 w 2001738"/>
                <a:gd name="connsiteY2" fmla="*/ 1000869 h 1000869"/>
                <a:gd name="connsiteX3" fmla="*/ 0 w 2001738"/>
                <a:gd name="connsiteY3" fmla="*/ 1000869 h 1000869"/>
                <a:gd name="connsiteX4" fmla="*/ 0 w 2001738"/>
                <a:gd name="connsiteY4" fmla="*/ 0 h 100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1738" h="1000869">
                  <a:moveTo>
                    <a:pt x="0" y="0"/>
                  </a:moveTo>
                  <a:lnTo>
                    <a:pt x="2001738" y="0"/>
                  </a:lnTo>
                  <a:lnTo>
                    <a:pt x="2001738" y="1000869"/>
                  </a:lnTo>
                  <a:lnTo>
                    <a:pt x="0" y="10008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 smtClean="0"/>
                <a:t>Alta Documentación</a:t>
              </a:r>
              <a:endParaRPr lang="es-MX" kern="1200" dirty="0"/>
            </a:p>
          </p:txBody>
        </p:sp>
        <p:sp>
          <p:nvSpPr>
            <p:cNvPr id="22" name="Forma libre 21"/>
            <p:cNvSpPr/>
            <p:nvPr/>
          </p:nvSpPr>
          <p:spPr>
            <a:xfrm>
              <a:off x="4844913" y="2217948"/>
              <a:ext cx="2001738" cy="1000869"/>
            </a:xfrm>
            <a:custGeom>
              <a:avLst/>
              <a:gdLst>
                <a:gd name="connsiteX0" fmla="*/ 0 w 2001738"/>
                <a:gd name="connsiteY0" fmla="*/ 0 h 1000869"/>
                <a:gd name="connsiteX1" fmla="*/ 2001738 w 2001738"/>
                <a:gd name="connsiteY1" fmla="*/ 0 h 1000869"/>
                <a:gd name="connsiteX2" fmla="*/ 2001738 w 2001738"/>
                <a:gd name="connsiteY2" fmla="*/ 1000869 h 1000869"/>
                <a:gd name="connsiteX3" fmla="*/ 0 w 2001738"/>
                <a:gd name="connsiteY3" fmla="*/ 1000869 h 1000869"/>
                <a:gd name="connsiteX4" fmla="*/ 0 w 2001738"/>
                <a:gd name="connsiteY4" fmla="*/ 0 h 100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1738" h="1000869">
                  <a:moveTo>
                    <a:pt x="0" y="0"/>
                  </a:moveTo>
                  <a:lnTo>
                    <a:pt x="2001738" y="0"/>
                  </a:lnTo>
                  <a:lnTo>
                    <a:pt x="2001738" y="1000869"/>
                  </a:lnTo>
                  <a:lnTo>
                    <a:pt x="0" y="10008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400" kern="1200" dirty="0" smtClean="0"/>
                <a:t>Historial</a:t>
              </a:r>
              <a:endParaRPr lang="es-MX" sz="2400" kern="1200" dirty="0"/>
            </a:p>
          </p:txBody>
        </p:sp>
        <p:sp>
          <p:nvSpPr>
            <p:cNvPr id="23" name="Forma libre 22"/>
            <p:cNvSpPr/>
            <p:nvPr/>
          </p:nvSpPr>
          <p:spPr>
            <a:xfrm>
              <a:off x="5345348" y="3639182"/>
              <a:ext cx="2001738" cy="1000869"/>
            </a:xfrm>
            <a:custGeom>
              <a:avLst/>
              <a:gdLst>
                <a:gd name="connsiteX0" fmla="*/ 0 w 2001738"/>
                <a:gd name="connsiteY0" fmla="*/ 0 h 1000869"/>
                <a:gd name="connsiteX1" fmla="*/ 2001738 w 2001738"/>
                <a:gd name="connsiteY1" fmla="*/ 0 h 1000869"/>
                <a:gd name="connsiteX2" fmla="*/ 2001738 w 2001738"/>
                <a:gd name="connsiteY2" fmla="*/ 1000869 h 1000869"/>
                <a:gd name="connsiteX3" fmla="*/ 0 w 2001738"/>
                <a:gd name="connsiteY3" fmla="*/ 1000869 h 1000869"/>
                <a:gd name="connsiteX4" fmla="*/ 0 w 2001738"/>
                <a:gd name="connsiteY4" fmla="*/ 0 h 100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1738" h="1000869">
                  <a:moveTo>
                    <a:pt x="0" y="0"/>
                  </a:moveTo>
                  <a:lnTo>
                    <a:pt x="2001738" y="0"/>
                  </a:lnTo>
                  <a:lnTo>
                    <a:pt x="2001738" y="1000869"/>
                  </a:lnTo>
                  <a:lnTo>
                    <a:pt x="0" y="10008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400" kern="1200" dirty="0" smtClean="0"/>
                <a:t>Alta Historial</a:t>
              </a:r>
              <a:endParaRPr lang="es-MX" sz="2400" kern="1200" dirty="0"/>
            </a:p>
          </p:txBody>
        </p:sp>
        <p:sp>
          <p:nvSpPr>
            <p:cNvPr id="24" name="Forma libre 23"/>
            <p:cNvSpPr/>
            <p:nvPr/>
          </p:nvSpPr>
          <p:spPr>
            <a:xfrm>
              <a:off x="7267016" y="2217948"/>
              <a:ext cx="2001738" cy="1000869"/>
            </a:xfrm>
            <a:custGeom>
              <a:avLst/>
              <a:gdLst>
                <a:gd name="connsiteX0" fmla="*/ 0 w 2001738"/>
                <a:gd name="connsiteY0" fmla="*/ 0 h 1000869"/>
                <a:gd name="connsiteX1" fmla="*/ 2001738 w 2001738"/>
                <a:gd name="connsiteY1" fmla="*/ 0 h 1000869"/>
                <a:gd name="connsiteX2" fmla="*/ 2001738 w 2001738"/>
                <a:gd name="connsiteY2" fmla="*/ 1000869 h 1000869"/>
                <a:gd name="connsiteX3" fmla="*/ 0 w 2001738"/>
                <a:gd name="connsiteY3" fmla="*/ 1000869 h 1000869"/>
                <a:gd name="connsiteX4" fmla="*/ 0 w 2001738"/>
                <a:gd name="connsiteY4" fmla="*/ 0 h 100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1738" h="1000869">
                  <a:moveTo>
                    <a:pt x="0" y="0"/>
                  </a:moveTo>
                  <a:lnTo>
                    <a:pt x="2001738" y="0"/>
                  </a:lnTo>
                  <a:lnTo>
                    <a:pt x="2001738" y="1000869"/>
                  </a:lnTo>
                  <a:lnTo>
                    <a:pt x="0" y="10008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000" kern="1200" dirty="0" smtClean="0"/>
                <a:t>Calificaciones</a:t>
              </a:r>
              <a:endParaRPr lang="es-MX" sz="2000" kern="1200" dirty="0"/>
            </a:p>
          </p:txBody>
        </p:sp>
        <p:sp>
          <p:nvSpPr>
            <p:cNvPr id="25" name="Forma libre 24"/>
            <p:cNvSpPr/>
            <p:nvPr/>
          </p:nvSpPr>
          <p:spPr>
            <a:xfrm>
              <a:off x="7767451" y="3639182"/>
              <a:ext cx="2001738" cy="1000869"/>
            </a:xfrm>
            <a:custGeom>
              <a:avLst/>
              <a:gdLst>
                <a:gd name="connsiteX0" fmla="*/ 0 w 2001738"/>
                <a:gd name="connsiteY0" fmla="*/ 0 h 1000869"/>
                <a:gd name="connsiteX1" fmla="*/ 2001738 w 2001738"/>
                <a:gd name="connsiteY1" fmla="*/ 0 h 1000869"/>
                <a:gd name="connsiteX2" fmla="*/ 2001738 w 2001738"/>
                <a:gd name="connsiteY2" fmla="*/ 1000869 h 1000869"/>
                <a:gd name="connsiteX3" fmla="*/ 0 w 2001738"/>
                <a:gd name="connsiteY3" fmla="*/ 1000869 h 1000869"/>
                <a:gd name="connsiteX4" fmla="*/ 0 w 2001738"/>
                <a:gd name="connsiteY4" fmla="*/ 0 h 100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1738" h="1000869">
                  <a:moveTo>
                    <a:pt x="0" y="0"/>
                  </a:moveTo>
                  <a:lnTo>
                    <a:pt x="2001738" y="0"/>
                  </a:lnTo>
                  <a:lnTo>
                    <a:pt x="2001738" y="1000869"/>
                  </a:lnTo>
                  <a:lnTo>
                    <a:pt x="0" y="10008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000" kern="1200" dirty="0" smtClean="0"/>
                <a:t>Alta Calificaciones</a:t>
              </a:r>
              <a:endParaRPr lang="es-MX" sz="2000" kern="1200" dirty="0"/>
            </a:p>
          </p:txBody>
        </p:sp>
        <p:sp>
          <p:nvSpPr>
            <p:cNvPr id="26" name="Forma libre 25"/>
            <p:cNvSpPr/>
            <p:nvPr/>
          </p:nvSpPr>
          <p:spPr>
            <a:xfrm>
              <a:off x="9689120" y="2217948"/>
              <a:ext cx="2001738" cy="1000869"/>
            </a:xfrm>
            <a:custGeom>
              <a:avLst/>
              <a:gdLst>
                <a:gd name="connsiteX0" fmla="*/ 0 w 2001738"/>
                <a:gd name="connsiteY0" fmla="*/ 0 h 1000869"/>
                <a:gd name="connsiteX1" fmla="*/ 2001738 w 2001738"/>
                <a:gd name="connsiteY1" fmla="*/ 0 h 1000869"/>
                <a:gd name="connsiteX2" fmla="*/ 2001738 w 2001738"/>
                <a:gd name="connsiteY2" fmla="*/ 1000869 h 1000869"/>
                <a:gd name="connsiteX3" fmla="*/ 0 w 2001738"/>
                <a:gd name="connsiteY3" fmla="*/ 1000869 h 1000869"/>
                <a:gd name="connsiteX4" fmla="*/ 0 w 2001738"/>
                <a:gd name="connsiteY4" fmla="*/ 0 h 100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1738" h="1000869">
                  <a:moveTo>
                    <a:pt x="0" y="0"/>
                  </a:moveTo>
                  <a:lnTo>
                    <a:pt x="2001738" y="0"/>
                  </a:lnTo>
                  <a:lnTo>
                    <a:pt x="2001738" y="1000869"/>
                  </a:lnTo>
                  <a:lnTo>
                    <a:pt x="0" y="10008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400" kern="1200" dirty="0" smtClean="0"/>
                <a:t>Reportes</a:t>
              </a:r>
              <a:endParaRPr lang="es-MX" sz="2400" kern="1200" dirty="0"/>
            </a:p>
          </p:txBody>
        </p:sp>
        <p:sp>
          <p:nvSpPr>
            <p:cNvPr id="27" name="Forma libre 26"/>
            <p:cNvSpPr/>
            <p:nvPr/>
          </p:nvSpPr>
          <p:spPr>
            <a:xfrm>
              <a:off x="10189554" y="3639182"/>
              <a:ext cx="2001738" cy="1000869"/>
            </a:xfrm>
            <a:custGeom>
              <a:avLst/>
              <a:gdLst>
                <a:gd name="connsiteX0" fmla="*/ 0 w 2001738"/>
                <a:gd name="connsiteY0" fmla="*/ 0 h 1000869"/>
                <a:gd name="connsiteX1" fmla="*/ 2001738 w 2001738"/>
                <a:gd name="connsiteY1" fmla="*/ 0 h 1000869"/>
                <a:gd name="connsiteX2" fmla="*/ 2001738 w 2001738"/>
                <a:gd name="connsiteY2" fmla="*/ 1000869 h 1000869"/>
                <a:gd name="connsiteX3" fmla="*/ 0 w 2001738"/>
                <a:gd name="connsiteY3" fmla="*/ 1000869 h 1000869"/>
                <a:gd name="connsiteX4" fmla="*/ 0 w 2001738"/>
                <a:gd name="connsiteY4" fmla="*/ 0 h 100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1738" h="1000869">
                  <a:moveTo>
                    <a:pt x="0" y="0"/>
                  </a:moveTo>
                  <a:lnTo>
                    <a:pt x="2001738" y="0"/>
                  </a:lnTo>
                  <a:lnTo>
                    <a:pt x="2001738" y="1000869"/>
                  </a:lnTo>
                  <a:lnTo>
                    <a:pt x="0" y="10008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400" kern="1200" dirty="0" smtClean="0"/>
                <a:t>Escolares</a:t>
              </a:r>
              <a:endParaRPr lang="es-MX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6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910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2892474" y="4092"/>
            <a:ext cx="6407051" cy="6849815"/>
            <a:chOff x="2892474" y="4092"/>
            <a:chExt cx="6407051" cy="6849815"/>
          </a:xfrm>
        </p:grpSpPr>
        <p:sp>
          <p:nvSpPr>
            <p:cNvPr id="5" name="Forma libre 4"/>
            <p:cNvSpPr/>
            <p:nvPr/>
          </p:nvSpPr>
          <p:spPr>
            <a:xfrm>
              <a:off x="6304958" y="3155528"/>
              <a:ext cx="390074" cy="30472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7255"/>
                  </a:lnTo>
                  <a:lnTo>
                    <a:pt x="390074" y="3047255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orma libre 5"/>
            <p:cNvSpPr/>
            <p:nvPr/>
          </p:nvSpPr>
          <p:spPr>
            <a:xfrm>
              <a:off x="6304958" y="3155528"/>
              <a:ext cx="390074" cy="119806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98066"/>
                  </a:lnTo>
                  <a:lnTo>
                    <a:pt x="390074" y="1198066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orma libre 6"/>
            <p:cNvSpPr/>
            <p:nvPr/>
          </p:nvSpPr>
          <p:spPr>
            <a:xfrm>
              <a:off x="5770438" y="1306338"/>
              <a:ext cx="1576316" cy="546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73471"/>
                  </a:lnTo>
                  <a:lnTo>
                    <a:pt x="1576316" y="273471"/>
                  </a:lnTo>
                  <a:lnTo>
                    <a:pt x="1576316" y="546943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orma libre 7"/>
            <p:cNvSpPr/>
            <p:nvPr/>
          </p:nvSpPr>
          <p:spPr>
            <a:xfrm>
              <a:off x="3152923" y="3155528"/>
              <a:ext cx="390673" cy="30472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7255"/>
                  </a:lnTo>
                  <a:lnTo>
                    <a:pt x="390673" y="3047255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orma libre 8"/>
            <p:cNvSpPr/>
            <p:nvPr/>
          </p:nvSpPr>
          <p:spPr>
            <a:xfrm>
              <a:off x="3152923" y="3155528"/>
              <a:ext cx="390673" cy="119806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98066"/>
                  </a:lnTo>
                  <a:lnTo>
                    <a:pt x="390673" y="1198066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orma libre 9"/>
            <p:cNvSpPr/>
            <p:nvPr/>
          </p:nvSpPr>
          <p:spPr>
            <a:xfrm>
              <a:off x="4194720" y="1306338"/>
              <a:ext cx="1575717" cy="546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75717" y="0"/>
                  </a:moveTo>
                  <a:lnTo>
                    <a:pt x="1575717" y="273471"/>
                  </a:lnTo>
                  <a:lnTo>
                    <a:pt x="0" y="273471"/>
                  </a:lnTo>
                  <a:lnTo>
                    <a:pt x="0" y="546943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orma libre 10"/>
            <p:cNvSpPr/>
            <p:nvPr/>
          </p:nvSpPr>
          <p:spPr>
            <a:xfrm>
              <a:off x="4468192" y="4092"/>
              <a:ext cx="2604492" cy="1302246"/>
            </a:xfrm>
            <a:custGeom>
              <a:avLst/>
              <a:gdLst>
                <a:gd name="connsiteX0" fmla="*/ 0 w 2604492"/>
                <a:gd name="connsiteY0" fmla="*/ 0 h 1302246"/>
                <a:gd name="connsiteX1" fmla="*/ 2604492 w 2604492"/>
                <a:gd name="connsiteY1" fmla="*/ 0 h 1302246"/>
                <a:gd name="connsiteX2" fmla="*/ 2604492 w 2604492"/>
                <a:gd name="connsiteY2" fmla="*/ 1302246 h 1302246"/>
                <a:gd name="connsiteX3" fmla="*/ 0 w 2604492"/>
                <a:gd name="connsiteY3" fmla="*/ 1302246 h 1302246"/>
                <a:gd name="connsiteX4" fmla="*/ 0 w 2604492"/>
                <a:gd name="connsiteY4" fmla="*/ 0 h 130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4492" h="1302246">
                  <a:moveTo>
                    <a:pt x="0" y="0"/>
                  </a:moveTo>
                  <a:lnTo>
                    <a:pt x="2604492" y="0"/>
                  </a:lnTo>
                  <a:lnTo>
                    <a:pt x="2604492" y="1302246"/>
                  </a:lnTo>
                  <a:lnTo>
                    <a:pt x="0" y="1302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3200" b="1" kern="1200" dirty="0" smtClean="0"/>
                <a:t>Académico</a:t>
              </a:r>
              <a:endParaRPr lang="es-MX" sz="3200" b="1" kern="1200" dirty="0"/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2892474" y="1853282"/>
              <a:ext cx="2604492" cy="1302246"/>
            </a:xfrm>
            <a:custGeom>
              <a:avLst/>
              <a:gdLst>
                <a:gd name="connsiteX0" fmla="*/ 0 w 2604492"/>
                <a:gd name="connsiteY0" fmla="*/ 0 h 1302246"/>
                <a:gd name="connsiteX1" fmla="*/ 2604492 w 2604492"/>
                <a:gd name="connsiteY1" fmla="*/ 0 h 1302246"/>
                <a:gd name="connsiteX2" fmla="*/ 2604492 w 2604492"/>
                <a:gd name="connsiteY2" fmla="*/ 1302246 h 1302246"/>
                <a:gd name="connsiteX3" fmla="*/ 0 w 2604492"/>
                <a:gd name="connsiteY3" fmla="*/ 1302246 h 1302246"/>
                <a:gd name="connsiteX4" fmla="*/ 0 w 2604492"/>
                <a:gd name="connsiteY4" fmla="*/ 0 h 130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4492" h="1302246">
                  <a:moveTo>
                    <a:pt x="0" y="0"/>
                  </a:moveTo>
                  <a:lnTo>
                    <a:pt x="2604492" y="0"/>
                  </a:lnTo>
                  <a:lnTo>
                    <a:pt x="2604492" y="1302246"/>
                  </a:lnTo>
                  <a:lnTo>
                    <a:pt x="0" y="1302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800" kern="1200" dirty="0" smtClean="0"/>
                <a:t>Administrativo</a:t>
              </a:r>
              <a:endParaRPr lang="es-MX" sz="2800" kern="1200" dirty="0"/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3543597" y="3702471"/>
              <a:ext cx="2604492" cy="1302246"/>
            </a:xfrm>
            <a:custGeom>
              <a:avLst/>
              <a:gdLst>
                <a:gd name="connsiteX0" fmla="*/ 0 w 2604492"/>
                <a:gd name="connsiteY0" fmla="*/ 0 h 1302246"/>
                <a:gd name="connsiteX1" fmla="*/ 2604492 w 2604492"/>
                <a:gd name="connsiteY1" fmla="*/ 0 h 1302246"/>
                <a:gd name="connsiteX2" fmla="*/ 2604492 w 2604492"/>
                <a:gd name="connsiteY2" fmla="*/ 1302246 h 1302246"/>
                <a:gd name="connsiteX3" fmla="*/ 0 w 2604492"/>
                <a:gd name="connsiteY3" fmla="*/ 1302246 h 1302246"/>
                <a:gd name="connsiteX4" fmla="*/ 0 w 2604492"/>
                <a:gd name="connsiteY4" fmla="*/ 0 h 130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4492" h="1302246">
                  <a:moveTo>
                    <a:pt x="0" y="0"/>
                  </a:moveTo>
                  <a:lnTo>
                    <a:pt x="2604492" y="0"/>
                  </a:lnTo>
                  <a:lnTo>
                    <a:pt x="2604492" y="1302246"/>
                  </a:lnTo>
                  <a:lnTo>
                    <a:pt x="0" y="1302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800" kern="1200" dirty="0" smtClean="0"/>
                <a:t>Alta Administrativo</a:t>
              </a:r>
              <a:endParaRPr lang="es-MX" sz="2800" kern="120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3543597" y="5551661"/>
              <a:ext cx="2604492" cy="1302246"/>
            </a:xfrm>
            <a:custGeom>
              <a:avLst/>
              <a:gdLst>
                <a:gd name="connsiteX0" fmla="*/ 0 w 2604492"/>
                <a:gd name="connsiteY0" fmla="*/ 0 h 1302246"/>
                <a:gd name="connsiteX1" fmla="*/ 2604492 w 2604492"/>
                <a:gd name="connsiteY1" fmla="*/ 0 h 1302246"/>
                <a:gd name="connsiteX2" fmla="*/ 2604492 w 2604492"/>
                <a:gd name="connsiteY2" fmla="*/ 1302246 h 1302246"/>
                <a:gd name="connsiteX3" fmla="*/ 0 w 2604492"/>
                <a:gd name="connsiteY3" fmla="*/ 1302246 h 1302246"/>
                <a:gd name="connsiteX4" fmla="*/ 0 w 2604492"/>
                <a:gd name="connsiteY4" fmla="*/ 0 h 130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4492" h="1302246">
                  <a:moveTo>
                    <a:pt x="0" y="0"/>
                  </a:moveTo>
                  <a:lnTo>
                    <a:pt x="2604492" y="0"/>
                  </a:lnTo>
                  <a:lnTo>
                    <a:pt x="2604492" y="1302246"/>
                  </a:lnTo>
                  <a:lnTo>
                    <a:pt x="0" y="1302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600" kern="1200" dirty="0" smtClean="0"/>
                <a:t>Listar Administrativos</a:t>
              </a:r>
              <a:endParaRPr lang="es-MX" sz="2600" kern="1200" dirty="0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6044509" y="1853282"/>
              <a:ext cx="2604492" cy="1302246"/>
            </a:xfrm>
            <a:custGeom>
              <a:avLst/>
              <a:gdLst>
                <a:gd name="connsiteX0" fmla="*/ 0 w 2604492"/>
                <a:gd name="connsiteY0" fmla="*/ 0 h 1302246"/>
                <a:gd name="connsiteX1" fmla="*/ 2604492 w 2604492"/>
                <a:gd name="connsiteY1" fmla="*/ 0 h 1302246"/>
                <a:gd name="connsiteX2" fmla="*/ 2604492 w 2604492"/>
                <a:gd name="connsiteY2" fmla="*/ 1302246 h 1302246"/>
                <a:gd name="connsiteX3" fmla="*/ 0 w 2604492"/>
                <a:gd name="connsiteY3" fmla="*/ 1302246 h 1302246"/>
                <a:gd name="connsiteX4" fmla="*/ 0 w 2604492"/>
                <a:gd name="connsiteY4" fmla="*/ 0 h 130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4492" h="1302246">
                  <a:moveTo>
                    <a:pt x="0" y="0"/>
                  </a:moveTo>
                  <a:lnTo>
                    <a:pt x="2604492" y="0"/>
                  </a:lnTo>
                  <a:lnTo>
                    <a:pt x="2604492" y="1302246"/>
                  </a:lnTo>
                  <a:lnTo>
                    <a:pt x="0" y="1302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3200" kern="1200" dirty="0" smtClean="0"/>
                <a:t>Profesores</a:t>
              </a:r>
              <a:endParaRPr lang="es-MX" sz="3200" kern="1200" dirty="0"/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6695033" y="3702471"/>
              <a:ext cx="2604492" cy="1302246"/>
            </a:xfrm>
            <a:custGeom>
              <a:avLst/>
              <a:gdLst>
                <a:gd name="connsiteX0" fmla="*/ 0 w 2604492"/>
                <a:gd name="connsiteY0" fmla="*/ 0 h 1302246"/>
                <a:gd name="connsiteX1" fmla="*/ 2604492 w 2604492"/>
                <a:gd name="connsiteY1" fmla="*/ 0 h 1302246"/>
                <a:gd name="connsiteX2" fmla="*/ 2604492 w 2604492"/>
                <a:gd name="connsiteY2" fmla="*/ 1302246 h 1302246"/>
                <a:gd name="connsiteX3" fmla="*/ 0 w 2604492"/>
                <a:gd name="connsiteY3" fmla="*/ 1302246 h 1302246"/>
                <a:gd name="connsiteX4" fmla="*/ 0 w 2604492"/>
                <a:gd name="connsiteY4" fmla="*/ 0 h 130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4492" h="1302246">
                  <a:moveTo>
                    <a:pt x="0" y="0"/>
                  </a:moveTo>
                  <a:lnTo>
                    <a:pt x="2604492" y="0"/>
                  </a:lnTo>
                  <a:lnTo>
                    <a:pt x="2604492" y="1302246"/>
                  </a:lnTo>
                  <a:lnTo>
                    <a:pt x="0" y="1302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3200" kern="1200" dirty="0" smtClean="0"/>
                <a:t>Alta Profesor</a:t>
              </a:r>
              <a:endParaRPr lang="es-MX" sz="3200" kern="1200" dirty="0"/>
            </a:p>
          </p:txBody>
        </p:sp>
        <p:sp>
          <p:nvSpPr>
            <p:cNvPr id="17" name="Forma libre 16"/>
            <p:cNvSpPr/>
            <p:nvPr/>
          </p:nvSpPr>
          <p:spPr>
            <a:xfrm>
              <a:off x="6695033" y="5551661"/>
              <a:ext cx="2604492" cy="1302246"/>
            </a:xfrm>
            <a:custGeom>
              <a:avLst/>
              <a:gdLst>
                <a:gd name="connsiteX0" fmla="*/ 0 w 2604492"/>
                <a:gd name="connsiteY0" fmla="*/ 0 h 1302246"/>
                <a:gd name="connsiteX1" fmla="*/ 2604492 w 2604492"/>
                <a:gd name="connsiteY1" fmla="*/ 0 h 1302246"/>
                <a:gd name="connsiteX2" fmla="*/ 2604492 w 2604492"/>
                <a:gd name="connsiteY2" fmla="*/ 1302246 h 1302246"/>
                <a:gd name="connsiteX3" fmla="*/ 0 w 2604492"/>
                <a:gd name="connsiteY3" fmla="*/ 1302246 h 1302246"/>
                <a:gd name="connsiteX4" fmla="*/ 0 w 2604492"/>
                <a:gd name="connsiteY4" fmla="*/ 0 h 130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4492" h="1302246">
                  <a:moveTo>
                    <a:pt x="0" y="0"/>
                  </a:moveTo>
                  <a:lnTo>
                    <a:pt x="2604492" y="0"/>
                  </a:lnTo>
                  <a:lnTo>
                    <a:pt x="2604492" y="1302246"/>
                  </a:lnTo>
                  <a:lnTo>
                    <a:pt x="0" y="1302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3200" kern="1200" dirty="0" smtClean="0"/>
                <a:t>Listar Profesores</a:t>
              </a:r>
              <a:endParaRPr lang="es-MX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9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431"/>
            <a:ext cx="12203556" cy="4915321"/>
          </a:xfrm>
        </p:spPr>
      </p:pic>
    </p:spTree>
    <p:extLst>
      <p:ext uri="{BB962C8B-B14F-4D97-AF65-F5344CB8AC3E}">
        <p14:creationId xmlns:p14="http://schemas.microsoft.com/office/powerpoint/2010/main" val="434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818" y="1272517"/>
            <a:ext cx="12190362" cy="4312964"/>
            <a:chOff x="818" y="1272517"/>
            <a:chExt cx="12190362" cy="4312964"/>
          </a:xfrm>
        </p:grpSpPr>
        <p:sp>
          <p:nvSpPr>
            <p:cNvPr id="5" name="Forma libre 4"/>
            <p:cNvSpPr/>
            <p:nvPr/>
          </p:nvSpPr>
          <p:spPr>
            <a:xfrm>
              <a:off x="6096000" y="3054734"/>
              <a:ext cx="4312964" cy="74853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4265"/>
                  </a:lnTo>
                  <a:lnTo>
                    <a:pt x="4312964" y="374265"/>
                  </a:lnTo>
                  <a:lnTo>
                    <a:pt x="4312964" y="748531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orma libre 5"/>
            <p:cNvSpPr/>
            <p:nvPr/>
          </p:nvSpPr>
          <p:spPr>
            <a:xfrm>
              <a:off x="6050280" y="3054734"/>
              <a:ext cx="91440" cy="74853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748531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orma libre 6"/>
            <p:cNvSpPr/>
            <p:nvPr/>
          </p:nvSpPr>
          <p:spPr>
            <a:xfrm>
              <a:off x="1783035" y="3054734"/>
              <a:ext cx="4312964" cy="74853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312964" y="0"/>
                  </a:moveTo>
                  <a:lnTo>
                    <a:pt x="4312964" y="374265"/>
                  </a:lnTo>
                  <a:lnTo>
                    <a:pt x="0" y="374265"/>
                  </a:lnTo>
                  <a:lnTo>
                    <a:pt x="0" y="748531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orma libre 7"/>
            <p:cNvSpPr/>
            <p:nvPr/>
          </p:nvSpPr>
          <p:spPr>
            <a:xfrm>
              <a:off x="4313783" y="1272517"/>
              <a:ext cx="3564433" cy="1782216"/>
            </a:xfrm>
            <a:custGeom>
              <a:avLst/>
              <a:gdLst>
                <a:gd name="connsiteX0" fmla="*/ 0 w 3564433"/>
                <a:gd name="connsiteY0" fmla="*/ 0 h 1782216"/>
                <a:gd name="connsiteX1" fmla="*/ 3564433 w 3564433"/>
                <a:gd name="connsiteY1" fmla="*/ 0 h 1782216"/>
                <a:gd name="connsiteX2" fmla="*/ 3564433 w 3564433"/>
                <a:gd name="connsiteY2" fmla="*/ 1782216 h 1782216"/>
                <a:gd name="connsiteX3" fmla="*/ 0 w 3564433"/>
                <a:gd name="connsiteY3" fmla="*/ 1782216 h 1782216"/>
                <a:gd name="connsiteX4" fmla="*/ 0 w 3564433"/>
                <a:gd name="connsiteY4" fmla="*/ 0 h 178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433" h="1782216">
                  <a:moveTo>
                    <a:pt x="0" y="0"/>
                  </a:moveTo>
                  <a:lnTo>
                    <a:pt x="3564433" y="0"/>
                  </a:lnTo>
                  <a:lnTo>
                    <a:pt x="3564433" y="1782216"/>
                  </a:lnTo>
                  <a:lnTo>
                    <a:pt x="0" y="178221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4400" kern="1200" dirty="0" smtClean="0"/>
                <a:t>Datos del Alumno</a:t>
              </a:r>
              <a:endParaRPr lang="es-MX" sz="4400" kern="1200" dirty="0"/>
            </a:p>
          </p:txBody>
        </p:sp>
        <p:sp>
          <p:nvSpPr>
            <p:cNvPr id="9" name="Forma libre 8"/>
            <p:cNvSpPr/>
            <p:nvPr/>
          </p:nvSpPr>
          <p:spPr>
            <a:xfrm>
              <a:off x="818" y="3803265"/>
              <a:ext cx="3564433" cy="1782216"/>
            </a:xfrm>
            <a:custGeom>
              <a:avLst/>
              <a:gdLst>
                <a:gd name="connsiteX0" fmla="*/ 0 w 3564433"/>
                <a:gd name="connsiteY0" fmla="*/ 0 h 1782216"/>
                <a:gd name="connsiteX1" fmla="*/ 3564433 w 3564433"/>
                <a:gd name="connsiteY1" fmla="*/ 0 h 1782216"/>
                <a:gd name="connsiteX2" fmla="*/ 3564433 w 3564433"/>
                <a:gd name="connsiteY2" fmla="*/ 1782216 h 1782216"/>
                <a:gd name="connsiteX3" fmla="*/ 0 w 3564433"/>
                <a:gd name="connsiteY3" fmla="*/ 1782216 h 1782216"/>
                <a:gd name="connsiteX4" fmla="*/ 0 w 3564433"/>
                <a:gd name="connsiteY4" fmla="*/ 0 h 178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433" h="1782216">
                  <a:moveTo>
                    <a:pt x="0" y="0"/>
                  </a:moveTo>
                  <a:lnTo>
                    <a:pt x="3564433" y="0"/>
                  </a:lnTo>
                  <a:lnTo>
                    <a:pt x="3564433" y="1782216"/>
                  </a:lnTo>
                  <a:lnTo>
                    <a:pt x="0" y="178221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4400" kern="1200" dirty="0" smtClean="0"/>
                <a:t>Perfil</a:t>
              </a:r>
              <a:endParaRPr lang="es-MX" sz="4400" kern="1200" dirty="0"/>
            </a:p>
          </p:txBody>
        </p:sp>
        <p:sp>
          <p:nvSpPr>
            <p:cNvPr id="10" name="Forma libre 9"/>
            <p:cNvSpPr/>
            <p:nvPr/>
          </p:nvSpPr>
          <p:spPr>
            <a:xfrm>
              <a:off x="4313783" y="3803265"/>
              <a:ext cx="3564433" cy="1782216"/>
            </a:xfrm>
            <a:custGeom>
              <a:avLst/>
              <a:gdLst>
                <a:gd name="connsiteX0" fmla="*/ 0 w 3564433"/>
                <a:gd name="connsiteY0" fmla="*/ 0 h 1782216"/>
                <a:gd name="connsiteX1" fmla="*/ 3564433 w 3564433"/>
                <a:gd name="connsiteY1" fmla="*/ 0 h 1782216"/>
                <a:gd name="connsiteX2" fmla="*/ 3564433 w 3564433"/>
                <a:gd name="connsiteY2" fmla="*/ 1782216 h 1782216"/>
                <a:gd name="connsiteX3" fmla="*/ 0 w 3564433"/>
                <a:gd name="connsiteY3" fmla="*/ 1782216 h 1782216"/>
                <a:gd name="connsiteX4" fmla="*/ 0 w 3564433"/>
                <a:gd name="connsiteY4" fmla="*/ 0 h 178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433" h="1782216">
                  <a:moveTo>
                    <a:pt x="0" y="0"/>
                  </a:moveTo>
                  <a:lnTo>
                    <a:pt x="3564433" y="0"/>
                  </a:lnTo>
                  <a:lnTo>
                    <a:pt x="3564433" y="1782216"/>
                  </a:lnTo>
                  <a:lnTo>
                    <a:pt x="0" y="178221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3400" kern="1200" dirty="0" smtClean="0"/>
                <a:t>Documentación</a:t>
              </a:r>
              <a:endParaRPr lang="es-MX" sz="3400" kern="120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8626747" y="3803265"/>
              <a:ext cx="3564433" cy="1782216"/>
            </a:xfrm>
            <a:custGeom>
              <a:avLst/>
              <a:gdLst>
                <a:gd name="connsiteX0" fmla="*/ 0 w 3564433"/>
                <a:gd name="connsiteY0" fmla="*/ 0 h 1782216"/>
                <a:gd name="connsiteX1" fmla="*/ 3564433 w 3564433"/>
                <a:gd name="connsiteY1" fmla="*/ 0 h 1782216"/>
                <a:gd name="connsiteX2" fmla="*/ 3564433 w 3564433"/>
                <a:gd name="connsiteY2" fmla="*/ 1782216 h 1782216"/>
                <a:gd name="connsiteX3" fmla="*/ 0 w 3564433"/>
                <a:gd name="connsiteY3" fmla="*/ 1782216 h 1782216"/>
                <a:gd name="connsiteX4" fmla="*/ 0 w 3564433"/>
                <a:gd name="connsiteY4" fmla="*/ 0 h 178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433" h="1782216">
                  <a:moveTo>
                    <a:pt x="0" y="0"/>
                  </a:moveTo>
                  <a:lnTo>
                    <a:pt x="3564433" y="0"/>
                  </a:lnTo>
                  <a:lnTo>
                    <a:pt x="3564433" y="1782216"/>
                  </a:lnTo>
                  <a:lnTo>
                    <a:pt x="0" y="178221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4400" kern="1200" dirty="0" smtClean="0"/>
                <a:t>Historial</a:t>
              </a:r>
            </a:p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4400" kern="1200" dirty="0" smtClean="0"/>
                <a:t>Académico</a:t>
              </a:r>
              <a:endParaRPr lang="es-MX" sz="4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366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702593" y="0"/>
            <a:ext cx="8786812" cy="6857999"/>
            <a:chOff x="1702593" y="0"/>
            <a:chExt cx="8786812" cy="6857999"/>
          </a:xfrm>
        </p:grpSpPr>
        <p:sp>
          <p:nvSpPr>
            <p:cNvPr id="5" name="Forma libre 4"/>
            <p:cNvSpPr/>
            <p:nvPr/>
          </p:nvSpPr>
          <p:spPr>
            <a:xfrm>
              <a:off x="6381750" y="4321968"/>
              <a:ext cx="535781" cy="164306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43062"/>
                  </a:lnTo>
                  <a:lnTo>
                    <a:pt x="535781" y="1643062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orma libre 5"/>
            <p:cNvSpPr/>
            <p:nvPr/>
          </p:nvSpPr>
          <p:spPr>
            <a:xfrm>
              <a:off x="5649515" y="1785937"/>
              <a:ext cx="2160984" cy="7500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5046"/>
                  </a:lnTo>
                  <a:lnTo>
                    <a:pt x="2160984" y="375046"/>
                  </a:lnTo>
                  <a:lnTo>
                    <a:pt x="2160984" y="750093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orma libre 6"/>
            <p:cNvSpPr/>
            <p:nvPr/>
          </p:nvSpPr>
          <p:spPr>
            <a:xfrm>
              <a:off x="3488531" y="1785937"/>
              <a:ext cx="2160984" cy="7500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160984" y="0"/>
                  </a:moveTo>
                  <a:lnTo>
                    <a:pt x="2160984" y="375046"/>
                  </a:lnTo>
                  <a:lnTo>
                    <a:pt x="0" y="375046"/>
                  </a:lnTo>
                  <a:lnTo>
                    <a:pt x="0" y="750093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orma libre 7"/>
            <p:cNvSpPr/>
            <p:nvPr/>
          </p:nvSpPr>
          <p:spPr>
            <a:xfrm>
              <a:off x="3863578" y="0"/>
              <a:ext cx="3571874" cy="1785937"/>
            </a:xfrm>
            <a:custGeom>
              <a:avLst/>
              <a:gdLst>
                <a:gd name="connsiteX0" fmla="*/ 0 w 3571874"/>
                <a:gd name="connsiteY0" fmla="*/ 0 h 1785937"/>
                <a:gd name="connsiteX1" fmla="*/ 3571874 w 3571874"/>
                <a:gd name="connsiteY1" fmla="*/ 0 h 1785937"/>
                <a:gd name="connsiteX2" fmla="*/ 3571874 w 3571874"/>
                <a:gd name="connsiteY2" fmla="*/ 1785937 h 1785937"/>
                <a:gd name="connsiteX3" fmla="*/ 0 w 3571874"/>
                <a:gd name="connsiteY3" fmla="*/ 1785937 h 1785937"/>
                <a:gd name="connsiteX4" fmla="*/ 0 w 3571874"/>
                <a:gd name="connsiteY4" fmla="*/ 0 h 178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1874" h="1785937">
                  <a:moveTo>
                    <a:pt x="0" y="0"/>
                  </a:moveTo>
                  <a:lnTo>
                    <a:pt x="3571874" y="0"/>
                  </a:lnTo>
                  <a:lnTo>
                    <a:pt x="3571874" y="1785937"/>
                  </a:lnTo>
                  <a:lnTo>
                    <a:pt x="0" y="178593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4400" kern="1200" dirty="0" smtClean="0"/>
                <a:t>Especialidad</a:t>
              </a:r>
              <a:endParaRPr lang="es-MX" sz="4400" kern="1200" dirty="0"/>
            </a:p>
          </p:txBody>
        </p:sp>
        <p:sp>
          <p:nvSpPr>
            <p:cNvPr id="9" name="Forma libre 8"/>
            <p:cNvSpPr/>
            <p:nvPr/>
          </p:nvSpPr>
          <p:spPr>
            <a:xfrm>
              <a:off x="1702593" y="2536031"/>
              <a:ext cx="3571874" cy="1785937"/>
            </a:xfrm>
            <a:custGeom>
              <a:avLst/>
              <a:gdLst>
                <a:gd name="connsiteX0" fmla="*/ 0 w 3571874"/>
                <a:gd name="connsiteY0" fmla="*/ 0 h 1785937"/>
                <a:gd name="connsiteX1" fmla="*/ 3571874 w 3571874"/>
                <a:gd name="connsiteY1" fmla="*/ 0 h 1785937"/>
                <a:gd name="connsiteX2" fmla="*/ 3571874 w 3571874"/>
                <a:gd name="connsiteY2" fmla="*/ 1785937 h 1785937"/>
                <a:gd name="connsiteX3" fmla="*/ 0 w 3571874"/>
                <a:gd name="connsiteY3" fmla="*/ 1785937 h 1785937"/>
                <a:gd name="connsiteX4" fmla="*/ 0 w 3571874"/>
                <a:gd name="connsiteY4" fmla="*/ 0 h 178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1874" h="1785937">
                  <a:moveTo>
                    <a:pt x="0" y="0"/>
                  </a:moveTo>
                  <a:lnTo>
                    <a:pt x="3571874" y="0"/>
                  </a:lnTo>
                  <a:lnTo>
                    <a:pt x="3571874" y="1785937"/>
                  </a:lnTo>
                  <a:lnTo>
                    <a:pt x="0" y="178593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4800" kern="1200" dirty="0" smtClean="0"/>
                <a:t>Asignaturas</a:t>
              </a:r>
              <a:endParaRPr lang="es-MX" sz="4800" kern="1200" dirty="0"/>
            </a:p>
          </p:txBody>
        </p:sp>
        <p:sp>
          <p:nvSpPr>
            <p:cNvPr id="10" name="Forma libre 9"/>
            <p:cNvSpPr/>
            <p:nvPr/>
          </p:nvSpPr>
          <p:spPr>
            <a:xfrm>
              <a:off x="6024562" y="2536031"/>
              <a:ext cx="3571874" cy="1785937"/>
            </a:xfrm>
            <a:custGeom>
              <a:avLst/>
              <a:gdLst>
                <a:gd name="connsiteX0" fmla="*/ 0 w 3571874"/>
                <a:gd name="connsiteY0" fmla="*/ 0 h 1785937"/>
                <a:gd name="connsiteX1" fmla="*/ 3571874 w 3571874"/>
                <a:gd name="connsiteY1" fmla="*/ 0 h 1785937"/>
                <a:gd name="connsiteX2" fmla="*/ 3571874 w 3571874"/>
                <a:gd name="connsiteY2" fmla="*/ 1785937 h 1785937"/>
                <a:gd name="connsiteX3" fmla="*/ 0 w 3571874"/>
                <a:gd name="connsiteY3" fmla="*/ 1785937 h 1785937"/>
                <a:gd name="connsiteX4" fmla="*/ 0 w 3571874"/>
                <a:gd name="connsiteY4" fmla="*/ 0 h 178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1874" h="1785937">
                  <a:moveTo>
                    <a:pt x="0" y="0"/>
                  </a:moveTo>
                  <a:lnTo>
                    <a:pt x="3571874" y="0"/>
                  </a:lnTo>
                  <a:lnTo>
                    <a:pt x="3571874" y="1785937"/>
                  </a:lnTo>
                  <a:lnTo>
                    <a:pt x="0" y="178593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5600" kern="1200" dirty="0" smtClean="0"/>
                <a:t>Horarios</a:t>
              </a:r>
              <a:endParaRPr lang="es-MX" sz="5600" kern="120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6917531" y="5072062"/>
              <a:ext cx="3571874" cy="1785937"/>
            </a:xfrm>
            <a:custGeom>
              <a:avLst/>
              <a:gdLst>
                <a:gd name="connsiteX0" fmla="*/ 0 w 3571874"/>
                <a:gd name="connsiteY0" fmla="*/ 0 h 1785937"/>
                <a:gd name="connsiteX1" fmla="*/ 3571874 w 3571874"/>
                <a:gd name="connsiteY1" fmla="*/ 0 h 1785937"/>
                <a:gd name="connsiteX2" fmla="*/ 3571874 w 3571874"/>
                <a:gd name="connsiteY2" fmla="*/ 1785937 h 1785937"/>
                <a:gd name="connsiteX3" fmla="*/ 0 w 3571874"/>
                <a:gd name="connsiteY3" fmla="*/ 1785937 h 1785937"/>
                <a:gd name="connsiteX4" fmla="*/ 0 w 3571874"/>
                <a:gd name="connsiteY4" fmla="*/ 0 h 178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1874" h="1785937">
                  <a:moveTo>
                    <a:pt x="0" y="0"/>
                  </a:moveTo>
                  <a:lnTo>
                    <a:pt x="3571874" y="0"/>
                  </a:lnTo>
                  <a:lnTo>
                    <a:pt x="3571874" y="1785937"/>
                  </a:lnTo>
                  <a:lnTo>
                    <a:pt x="0" y="178593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5600" kern="1200" dirty="0" smtClean="0"/>
                <a:t>Alta Horario</a:t>
              </a:r>
              <a:endParaRPr lang="es-MX" sz="5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64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1316756" y="3"/>
            <a:ext cx="9558486" cy="6853904"/>
            <a:chOff x="1316756" y="3"/>
            <a:chExt cx="9558486" cy="6853904"/>
          </a:xfrm>
        </p:grpSpPr>
        <p:sp>
          <p:nvSpPr>
            <p:cNvPr id="5" name="Forma libre 4"/>
            <p:cNvSpPr/>
            <p:nvPr/>
          </p:nvSpPr>
          <p:spPr>
            <a:xfrm>
              <a:off x="7880077" y="3155528"/>
              <a:ext cx="390673" cy="30472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7255"/>
                  </a:lnTo>
                  <a:lnTo>
                    <a:pt x="390673" y="3047255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orma libre 5"/>
            <p:cNvSpPr/>
            <p:nvPr/>
          </p:nvSpPr>
          <p:spPr>
            <a:xfrm>
              <a:off x="7880077" y="3155528"/>
              <a:ext cx="390673" cy="119806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98066"/>
                  </a:lnTo>
                  <a:lnTo>
                    <a:pt x="390673" y="1198066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orma libre 6"/>
            <p:cNvSpPr/>
            <p:nvPr/>
          </p:nvSpPr>
          <p:spPr>
            <a:xfrm>
              <a:off x="5770438" y="1302249"/>
              <a:ext cx="3151435" cy="5510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77560"/>
                  </a:lnTo>
                  <a:lnTo>
                    <a:pt x="3151435" y="277560"/>
                  </a:lnTo>
                  <a:lnTo>
                    <a:pt x="3151435" y="551032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orma libre 7"/>
            <p:cNvSpPr/>
            <p:nvPr/>
          </p:nvSpPr>
          <p:spPr>
            <a:xfrm>
              <a:off x="4728641" y="3155528"/>
              <a:ext cx="390673" cy="30472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7255"/>
                  </a:lnTo>
                  <a:lnTo>
                    <a:pt x="390673" y="3047255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orma libre 8"/>
            <p:cNvSpPr/>
            <p:nvPr/>
          </p:nvSpPr>
          <p:spPr>
            <a:xfrm>
              <a:off x="4728641" y="3155528"/>
              <a:ext cx="390673" cy="119806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98066"/>
                  </a:lnTo>
                  <a:lnTo>
                    <a:pt x="390673" y="1198066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orma libre 9"/>
            <p:cNvSpPr/>
            <p:nvPr/>
          </p:nvSpPr>
          <p:spPr>
            <a:xfrm>
              <a:off x="5724718" y="1302249"/>
              <a:ext cx="91440" cy="5510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551032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orma libre 10"/>
            <p:cNvSpPr/>
            <p:nvPr/>
          </p:nvSpPr>
          <p:spPr>
            <a:xfrm>
              <a:off x="1577206" y="3155528"/>
              <a:ext cx="390673" cy="119806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98066"/>
                  </a:lnTo>
                  <a:lnTo>
                    <a:pt x="390673" y="1198066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orma libre 11"/>
            <p:cNvSpPr/>
            <p:nvPr/>
          </p:nvSpPr>
          <p:spPr>
            <a:xfrm>
              <a:off x="2619002" y="1302249"/>
              <a:ext cx="3151435" cy="5510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151435" y="0"/>
                  </a:moveTo>
                  <a:lnTo>
                    <a:pt x="3151435" y="277560"/>
                  </a:lnTo>
                  <a:lnTo>
                    <a:pt x="0" y="277560"/>
                  </a:lnTo>
                  <a:lnTo>
                    <a:pt x="0" y="551032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orma libre 12"/>
            <p:cNvSpPr/>
            <p:nvPr/>
          </p:nvSpPr>
          <p:spPr>
            <a:xfrm>
              <a:off x="4468192" y="3"/>
              <a:ext cx="2604492" cy="1302246"/>
            </a:xfrm>
            <a:custGeom>
              <a:avLst/>
              <a:gdLst>
                <a:gd name="connsiteX0" fmla="*/ 0 w 2604492"/>
                <a:gd name="connsiteY0" fmla="*/ 0 h 1302246"/>
                <a:gd name="connsiteX1" fmla="*/ 2604492 w 2604492"/>
                <a:gd name="connsiteY1" fmla="*/ 0 h 1302246"/>
                <a:gd name="connsiteX2" fmla="*/ 2604492 w 2604492"/>
                <a:gd name="connsiteY2" fmla="*/ 1302246 h 1302246"/>
                <a:gd name="connsiteX3" fmla="*/ 0 w 2604492"/>
                <a:gd name="connsiteY3" fmla="*/ 1302246 h 1302246"/>
                <a:gd name="connsiteX4" fmla="*/ 0 w 2604492"/>
                <a:gd name="connsiteY4" fmla="*/ 0 h 130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4492" h="1302246">
                  <a:moveTo>
                    <a:pt x="0" y="0"/>
                  </a:moveTo>
                  <a:lnTo>
                    <a:pt x="2604492" y="0"/>
                  </a:lnTo>
                  <a:lnTo>
                    <a:pt x="2604492" y="1302246"/>
                  </a:lnTo>
                  <a:lnTo>
                    <a:pt x="0" y="1302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3200" kern="1200" dirty="0" smtClean="0"/>
                <a:t>Parámetros</a:t>
              </a:r>
              <a:endParaRPr lang="es-MX" sz="3200" kern="120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1316756" y="1853282"/>
              <a:ext cx="2604492" cy="1302246"/>
            </a:xfrm>
            <a:custGeom>
              <a:avLst/>
              <a:gdLst>
                <a:gd name="connsiteX0" fmla="*/ 0 w 2604492"/>
                <a:gd name="connsiteY0" fmla="*/ 0 h 1302246"/>
                <a:gd name="connsiteX1" fmla="*/ 2604492 w 2604492"/>
                <a:gd name="connsiteY1" fmla="*/ 0 h 1302246"/>
                <a:gd name="connsiteX2" fmla="*/ 2604492 w 2604492"/>
                <a:gd name="connsiteY2" fmla="*/ 1302246 h 1302246"/>
                <a:gd name="connsiteX3" fmla="*/ 0 w 2604492"/>
                <a:gd name="connsiteY3" fmla="*/ 1302246 h 1302246"/>
                <a:gd name="connsiteX4" fmla="*/ 0 w 2604492"/>
                <a:gd name="connsiteY4" fmla="*/ 0 h 130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4492" h="1302246">
                  <a:moveTo>
                    <a:pt x="0" y="0"/>
                  </a:moveTo>
                  <a:lnTo>
                    <a:pt x="2604492" y="0"/>
                  </a:lnTo>
                  <a:lnTo>
                    <a:pt x="2604492" y="1302246"/>
                  </a:lnTo>
                  <a:lnTo>
                    <a:pt x="0" y="1302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3200" kern="1200" dirty="0" smtClean="0"/>
                <a:t>Clave de acceso</a:t>
              </a:r>
              <a:endParaRPr lang="es-MX" sz="3200" kern="1200" dirty="0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967879" y="3702471"/>
              <a:ext cx="2604492" cy="1302246"/>
            </a:xfrm>
            <a:custGeom>
              <a:avLst/>
              <a:gdLst>
                <a:gd name="connsiteX0" fmla="*/ 0 w 2604492"/>
                <a:gd name="connsiteY0" fmla="*/ 0 h 1302246"/>
                <a:gd name="connsiteX1" fmla="*/ 2604492 w 2604492"/>
                <a:gd name="connsiteY1" fmla="*/ 0 h 1302246"/>
                <a:gd name="connsiteX2" fmla="*/ 2604492 w 2604492"/>
                <a:gd name="connsiteY2" fmla="*/ 1302246 h 1302246"/>
                <a:gd name="connsiteX3" fmla="*/ 0 w 2604492"/>
                <a:gd name="connsiteY3" fmla="*/ 1302246 h 1302246"/>
                <a:gd name="connsiteX4" fmla="*/ 0 w 2604492"/>
                <a:gd name="connsiteY4" fmla="*/ 0 h 130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4492" h="1302246">
                  <a:moveTo>
                    <a:pt x="0" y="0"/>
                  </a:moveTo>
                  <a:lnTo>
                    <a:pt x="2604492" y="0"/>
                  </a:lnTo>
                  <a:lnTo>
                    <a:pt x="2604492" y="1302246"/>
                  </a:lnTo>
                  <a:lnTo>
                    <a:pt x="0" y="1302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3200" kern="1200" dirty="0" smtClean="0"/>
                <a:t>Cambio de clave de acceso</a:t>
              </a:r>
              <a:endParaRPr lang="es-MX" sz="3200" kern="1200" dirty="0"/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4468192" y="1853282"/>
              <a:ext cx="2604492" cy="1302246"/>
            </a:xfrm>
            <a:custGeom>
              <a:avLst/>
              <a:gdLst>
                <a:gd name="connsiteX0" fmla="*/ 0 w 2604492"/>
                <a:gd name="connsiteY0" fmla="*/ 0 h 1302246"/>
                <a:gd name="connsiteX1" fmla="*/ 2604492 w 2604492"/>
                <a:gd name="connsiteY1" fmla="*/ 0 h 1302246"/>
                <a:gd name="connsiteX2" fmla="*/ 2604492 w 2604492"/>
                <a:gd name="connsiteY2" fmla="*/ 1302246 h 1302246"/>
                <a:gd name="connsiteX3" fmla="*/ 0 w 2604492"/>
                <a:gd name="connsiteY3" fmla="*/ 1302246 h 1302246"/>
                <a:gd name="connsiteX4" fmla="*/ 0 w 2604492"/>
                <a:gd name="connsiteY4" fmla="*/ 0 h 130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4492" h="1302246">
                  <a:moveTo>
                    <a:pt x="0" y="0"/>
                  </a:moveTo>
                  <a:lnTo>
                    <a:pt x="2604492" y="0"/>
                  </a:lnTo>
                  <a:lnTo>
                    <a:pt x="2604492" y="1302246"/>
                  </a:lnTo>
                  <a:lnTo>
                    <a:pt x="0" y="1302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3200" kern="1200" dirty="0" smtClean="0"/>
                <a:t>Restaurar</a:t>
              </a:r>
              <a:endParaRPr lang="es-MX" sz="3200" kern="1200" dirty="0"/>
            </a:p>
          </p:txBody>
        </p:sp>
        <p:sp>
          <p:nvSpPr>
            <p:cNvPr id="17" name="Forma libre 16"/>
            <p:cNvSpPr/>
            <p:nvPr/>
          </p:nvSpPr>
          <p:spPr>
            <a:xfrm>
              <a:off x="5119315" y="3702471"/>
              <a:ext cx="2604492" cy="1302246"/>
            </a:xfrm>
            <a:custGeom>
              <a:avLst/>
              <a:gdLst>
                <a:gd name="connsiteX0" fmla="*/ 0 w 2604492"/>
                <a:gd name="connsiteY0" fmla="*/ 0 h 1302246"/>
                <a:gd name="connsiteX1" fmla="*/ 2604492 w 2604492"/>
                <a:gd name="connsiteY1" fmla="*/ 0 h 1302246"/>
                <a:gd name="connsiteX2" fmla="*/ 2604492 w 2604492"/>
                <a:gd name="connsiteY2" fmla="*/ 1302246 h 1302246"/>
                <a:gd name="connsiteX3" fmla="*/ 0 w 2604492"/>
                <a:gd name="connsiteY3" fmla="*/ 1302246 h 1302246"/>
                <a:gd name="connsiteX4" fmla="*/ 0 w 2604492"/>
                <a:gd name="connsiteY4" fmla="*/ 0 h 130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4492" h="1302246">
                  <a:moveTo>
                    <a:pt x="0" y="0"/>
                  </a:moveTo>
                  <a:lnTo>
                    <a:pt x="2604492" y="0"/>
                  </a:lnTo>
                  <a:lnTo>
                    <a:pt x="2604492" y="1302246"/>
                  </a:lnTo>
                  <a:lnTo>
                    <a:pt x="0" y="1302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3200" kern="1200" dirty="0" smtClean="0"/>
                <a:t>Alumno</a:t>
              </a:r>
              <a:endParaRPr lang="es-MX" sz="3200" kern="1200" dirty="0"/>
            </a:p>
          </p:txBody>
        </p:sp>
        <p:sp>
          <p:nvSpPr>
            <p:cNvPr id="18" name="Forma libre 17"/>
            <p:cNvSpPr/>
            <p:nvPr/>
          </p:nvSpPr>
          <p:spPr>
            <a:xfrm>
              <a:off x="5119315" y="5551661"/>
              <a:ext cx="2604492" cy="1302246"/>
            </a:xfrm>
            <a:custGeom>
              <a:avLst/>
              <a:gdLst>
                <a:gd name="connsiteX0" fmla="*/ 0 w 2604492"/>
                <a:gd name="connsiteY0" fmla="*/ 0 h 1302246"/>
                <a:gd name="connsiteX1" fmla="*/ 2604492 w 2604492"/>
                <a:gd name="connsiteY1" fmla="*/ 0 h 1302246"/>
                <a:gd name="connsiteX2" fmla="*/ 2604492 w 2604492"/>
                <a:gd name="connsiteY2" fmla="*/ 1302246 h 1302246"/>
                <a:gd name="connsiteX3" fmla="*/ 0 w 2604492"/>
                <a:gd name="connsiteY3" fmla="*/ 1302246 h 1302246"/>
                <a:gd name="connsiteX4" fmla="*/ 0 w 2604492"/>
                <a:gd name="connsiteY4" fmla="*/ 0 h 130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4492" h="1302246">
                  <a:moveTo>
                    <a:pt x="0" y="0"/>
                  </a:moveTo>
                  <a:lnTo>
                    <a:pt x="2604492" y="0"/>
                  </a:lnTo>
                  <a:lnTo>
                    <a:pt x="2604492" y="1302246"/>
                  </a:lnTo>
                  <a:lnTo>
                    <a:pt x="0" y="1302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3200" kern="1200" dirty="0" smtClean="0"/>
                <a:t>Profesor</a:t>
              </a:r>
              <a:endParaRPr lang="es-MX" sz="3200" kern="1200" dirty="0"/>
            </a:p>
          </p:txBody>
        </p:sp>
        <p:sp>
          <p:nvSpPr>
            <p:cNvPr id="19" name="Forma libre 18"/>
            <p:cNvSpPr/>
            <p:nvPr/>
          </p:nvSpPr>
          <p:spPr>
            <a:xfrm>
              <a:off x="7619627" y="1853282"/>
              <a:ext cx="2604492" cy="1302246"/>
            </a:xfrm>
            <a:custGeom>
              <a:avLst/>
              <a:gdLst>
                <a:gd name="connsiteX0" fmla="*/ 0 w 2604492"/>
                <a:gd name="connsiteY0" fmla="*/ 0 h 1302246"/>
                <a:gd name="connsiteX1" fmla="*/ 2604492 w 2604492"/>
                <a:gd name="connsiteY1" fmla="*/ 0 h 1302246"/>
                <a:gd name="connsiteX2" fmla="*/ 2604492 w 2604492"/>
                <a:gd name="connsiteY2" fmla="*/ 1302246 h 1302246"/>
                <a:gd name="connsiteX3" fmla="*/ 0 w 2604492"/>
                <a:gd name="connsiteY3" fmla="*/ 1302246 h 1302246"/>
                <a:gd name="connsiteX4" fmla="*/ 0 w 2604492"/>
                <a:gd name="connsiteY4" fmla="*/ 0 h 130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4492" h="1302246">
                  <a:moveTo>
                    <a:pt x="0" y="0"/>
                  </a:moveTo>
                  <a:lnTo>
                    <a:pt x="2604492" y="0"/>
                  </a:lnTo>
                  <a:lnTo>
                    <a:pt x="2604492" y="1302246"/>
                  </a:lnTo>
                  <a:lnTo>
                    <a:pt x="0" y="1302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3200" kern="1200" dirty="0" smtClean="0"/>
                <a:t>Exportar</a:t>
              </a:r>
              <a:endParaRPr lang="es-MX" sz="3200" kern="1200" dirty="0"/>
            </a:p>
          </p:txBody>
        </p:sp>
        <p:sp>
          <p:nvSpPr>
            <p:cNvPr id="20" name="Forma libre 19"/>
            <p:cNvSpPr/>
            <p:nvPr/>
          </p:nvSpPr>
          <p:spPr>
            <a:xfrm>
              <a:off x="8270750" y="3702471"/>
              <a:ext cx="2604492" cy="1302246"/>
            </a:xfrm>
            <a:custGeom>
              <a:avLst/>
              <a:gdLst>
                <a:gd name="connsiteX0" fmla="*/ 0 w 2604492"/>
                <a:gd name="connsiteY0" fmla="*/ 0 h 1302246"/>
                <a:gd name="connsiteX1" fmla="*/ 2604492 w 2604492"/>
                <a:gd name="connsiteY1" fmla="*/ 0 h 1302246"/>
                <a:gd name="connsiteX2" fmla="*/ 2604492 w 2604492"/>
                <a:gd name="connsiteY2" fmla="*/ 1302246 h 1302246"/>
                <a:gd name="connsiteX3" fmla="*/ 0 w 2604492"/>
                <a:gd name="connsiteY3" fmla="*/ 1302246 h 1302246"/>
                <a:gd name="connsiteX4" fmla="*/ 0 w 2604492"/>
                <a:gd name="connsiteY4" fmla="*/ 0 h 130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4492" h="1302246">
                  <a:moveTo>
                    <a:pt x="0" y="0"/>
                  </a:moveTo>
                  <a:lnTo>
                    <a:pt x="2604492" y="0"/>
                  </a:lnTo>
                  <a:lnTo>
                    <a:pt x="2604492" y="1302246"/>
                  </a:lnTo>
                  <a:lnTo>
                    <a:pt x="0" y="1302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3200" kern="1200" dirty="0" smtClean="0"/>
                <a:t>Alumnos</a:t>
              </a:r>
              <a:endParaRPr lang="es-MX" sz="3200" kern="1200" dirty="0"/>
            </a:p>
          </p:txBody>
        </p:sp>
        <p:sp>
          <p:nvSpPr>
            <p:cNvPr id="21" name="Forma libre 20"/>
            <p:cNvSpPr/>
            <p:nvPr/>
          </p:nvSpPr>
          <p:spPr>
            <a:xfrm>
              <a:off x="8270750" y="5551661"/>
              <a:ext cx="2604492" cy="1302246"/>
            </a:xfrm>
            <a:custGeom>
              <a:avLst/>
              <a:gdLst>
                <a:gd name="connsiteX0" fmla="*/ 0 w 2604492"/>
                <a:gd name="connsiteY0" fmla="*/ 0 h 1302246"/>
                <a:gd name="connsiteX1" fmla="*/ 2604492 w 2604492"/>
                <a:gd name="connsiteY1" fmla="*/ 0 h 1302246"/>
                <a:gd name="connsiteX2" fmla="*/ 2604492 w 2604492"/>
                <a:gd name="connsiteY2" fmla="*/ 1302246 h 1302246"/>
                <a:gd name="connsiteX3" fmla="*/ 0 w 2604492"/>
                <a:gd name="connsiteY3" fmla="*/ 1302246 h 1302246"/>
                <a:gd name="connsiteX4" fmla="*/ 0 w 2604492"/>
                <a:gd name="connsiteY4" fmla="*/ 0 h 130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4492" h="1302246">
                  <a:moveTo>
                    <a:pt x="0" y="0"/>
                  </a:moveTo>
                  <a:lnTo>
                    <a:pt x="2604492" y="0"/>
                  </a:lnTo>
                  <a:lnTo>
                    <a:pt x="2604492" y="1302246"/>
                  </a:lnTo>
                  <a:lnTo>
                    <a:pt x="0" y="1302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3200" kern="1200" dirty="0" smtClean="0"/>
                <a:t>Documentación</a:t>
              </a:r>
              <a:endParaRPr lang="es-MX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7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34168" y="1253467"/>
            <a:ext cx="12057832" cy="3756683"/>
            <a:chOff x="818" y="1272517"/>
            <a:chExt cx="12671717" cy="4878883"/>
          </a:xfrm>
        </p:grpSpPr>
        <p:sp>
          <p:nvSpPr>
            <p:cNvPr id="5" name="Forma libre 4"/>
            <p:cNvSpPr/>
            <p:nvPr/>
          </p:nvSpPr>
          <p:spPr>
            <a:xfrm>
              <a:off x="6096000" y="3054734"/>
              <a:ext cx="4312964" cy="74853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4265"/>
                  </a:lnTo>
                  <a:lnTo>
                    <a:pt x="4312964" y="374265"/>
                  </a:lnTo>
                  <a:lnTo>
                    <a:pt x="4312964" y="748531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orma libre 5"/>
            <p:cNvSpPr/>
            <p:nvPr/>
          </p:nvSpPr>
          <p:spPr>
            <a:xfrm>
              <a:off x="6050280" y="3054734"/>
              <a:ext cx="91440" cy="74853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748531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orma libre 6"/>
            <p:cNvSpPr/>
            <p:nvPr/>
          </p:nvSpPr>
          <p:spPr>
            <a:xfrm>
              <a:off x="1783035" y="3054734"/>
              <a:ext cx="4312964" cy="74853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312964" y="0"/>
                  </a:moveTo>
                  <a:lnTo>
                    <a:pt x="4312964" y="374265"/>
                  </a:lnTo>
                  <a:lnTo>
                    <a:pt x="0" y="374265"/>
                  </a:lnTo>
                  <a:lnTo>
                    <a:pt x="0" y="748531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orma libre 7"/>
            <p:cNvSpPr/>
            <p:nvPr/>
          </p:nvSpPr>
          <p:spPr>
            <a:xfrm>
              <a:off x="4313783" y="1272517"/>
              <a:ext cx="3564433" cy="1782216"/>
            </a:xfrm>
            <a:custGeom>
              <a:avLst/>
              <a:gdLst>
                <a:gd name="connsiteX0" fmla="*/ 0 w 3564433"/>
                <a:gd name="connsiteY0" fmla="*/ 0 h 1782216"/>
                <a:gd name="connsiteX1" fmla="*/ 3564433 w 3564433"/>
                <a:gd name="connsiteY1" fmla="*/ 0 h 1782216"/>
                <a:gd name="connsiteX2" fmla="*/ 3564433 w 3564433"/>
                <a:gd name="connsiteY2" fmla="*/ 1782216 h 1782216"/>
                <a:gd name="connsiteX3" fmla="*/ 0 w 3564433"/>
                <a:gd name="connsiteY3" fmla="*/ 1782216 h 1782216"/>
                <a:gd name="connsiteX4" fmla="*/ 0 w 3564433"/>
                <a:gd name="connsiteY4" fmla="*/ 0 h 178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433" h="1782216">
                  <a:moveTo>
                    <a:pt x="0" y="0"/>
                  </a:moveTo>
                  <a:lnTo>
                    <a:pt x="3564433" y="0"/>
                  </a:lnTo>
                  <a:lnTo>
                    <a:pt x="3564433" y="1782216"/>
                  </a:lnTo>
                  <a:lnTo>
                    <a:pt x="0" y="178221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5100" kern="1200" dirty="0" smtClean="0"/>
                <a:t>Contacto</a:t>
              </a:r>
              <a:endParaRPr lang="es-MX" sz="5100" kern="1200" dirty="0"/>
            </a:p>
          </p:txBody>
        </p:sp>
        <p:sp>
          <p:nvSpPr>
            <p:cNvPr id="9" name="Forma libre 8"/>
            <p:cNvSpPr/>
            <p:nvPr/>
          </p:nvSpPr>
          <p:spPr>
            <a:xfrm>
              <a:off x="818" y="3803265"/>
              <a:ext cx="4075882" cy="1782216"/>
            </a:xfrm>
            <a:custGeom>
              <a:avLst/>
              <a:gdLst>
                <a:gd name="connsiteX0" fmla="*/ 0 w 3564433"/>
                <a:gd name="connsiteY0" fmla="*/ 0 h 1782216"/>
                <a:gd name="connsiteX1" fmla="*/ 3564433 w 3564433"/>
                <a:gd name="connsiteY1" fmla="*/ 0 h 1782216"/>
                <a:gd name="connsiteX2" fmla="*/ 3564433 w 3564433"/>
                <a:gd name="connsiteY2" fmla="*/ 1782216 h 1782216"/>
                <a:gd name="connsiteX3" fmla="*/ 0 w 3564433"/>
                <a:gd name="connsiteY3" fmla="*/ 1782216 h 1782216"/>
                <a:gd name="connsiteX4" fmla="*/ 0 w 3564433"/>
                <a:gd name="connsiteY4" fmla="*/ 0 h 178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433" h="1782216">
                  <a:moveTo>
                    <a:pt x="0" y="0"/>
                  </a:moveTo>
                  <a:lnTo>
                    <a:pt x="3564433" y="0"/>
                  </a:lnTo>
                  <a:lnTo>
                    <a:pt x="3564433" y="1782216"/>
                  </a:lnTo>
                  <a:lnTo>
                    <a:pt x="0" y="178221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5100" kern="1200" dirty="0" smtClean="0"/>
                <a:t>Correo electrónico</a:t>
              </a:r>
              <a:endParaRPr lang="es-MX" sz="5100" kern="1200" dirty="0"/>
            </a:p>
          </p:txBody>
        </p:sp>
        <p:sp>
          <p:nvSpPr>
            <p:cNvPr id="10" name="Forma libre 9"/>
            <p:cNvSpPr/>
            <p:nvPr/>
          </p:nvSpPr>
          <p:spPr>
            <a:xfrm>
              <a:off x="4313783" y="3803265"/>
              <a:ext cx="3564433" cy="1782216"/>
            </a:xfrm>
            <a:custGeom>
              <a:avLst/>
              <a:gdLst>
                <a:gd name="connsiteX0" fmla="*/ 0 w 3564433"/>
                <a:gd name="connsiteY0" fmla="*/ 0 h 1782216"/>
                <a:gd name="connsiteX1" fmla="*/ 3564433 w 3564433"/>
                <a:gd name="connsiteY1" fmla="*/ 0 h 1782216"/>
                <a:gd name="connsiteX2" fmla="*/ 3564433 w 3564433"/>
                <a:gd name="connsiteY2" fmla="*/ 1782216 h 1782216"/>
                <a:gd name="connsiteX3" fmla="*/ 0 w 3564433"/>
                <a:gd name="connsiteY3" fmla="*/ 1782216 h 1782216"/>
                <a:gd name="connsiteX4" fmla="*/ 0 w 3564433"/>
                <a:gd name="connsiteY4" fmla="*/ 0 h 178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433" h="1782216">
                  <a:moveTo>
                    <a:pt x="0" y="0"/>
                  </a:moveTo>
                  <a:lnTo>
                    <a:pt x="3564433" y="0"/>
                  </a:lnTo>
                  <a:lnTo>
                    <a:pt x="3564433" y="1782216"/>
                  </a:lnTo>
                  <a:lnTo>
                    <a:pt x="0" y="178221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5100" kern="1200" dirty="0" smtClean="0"/>
                <a:t>Número telefónico</a:t>
              </a:r>
              <a:endParaRPr lang="es-MX" sz="5100" kern="120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8053952" y="3803265"/>
              <a:ext cx="4618583" cy="2348135"/>
            </a:xfrm>
            <a:custGeom>
              <a:avLst/>
              <a:gdLst>
                <a:gd name="connsiteX0" fmla="*/ 0 w 3564433"/>
                <a:gd name="connsiteY0" fmla="*/ 0 h 1782216"/>
                <a:gd name="connsiteX1" fmla="*/ 3564433 w 3564433"/>
                <a:gd name="connsiteY1" fmla="*/ 0 h 1782216"/>
                <a:gd name="connsiteX2" fmla="*/ 3564433 w 3564433"/>
                <a:gd name="connsiteY2" fmla="*/ 1782216 h 1782216"/>
                <a:gd name="connsiteX3" fmla="*/ 0 w 3564433"/>
                <a:gd name="connsiteY3" fmla="*/ 1782216 h 1782216"/>
                <a:gd name="connsiteX4" fmla="*/ 0 w 3564433"/>
                <a:gd name="connsiteY4" fmla="*/ 0 h 178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433" h="1782216">
                  <a:moveTo>
                    <a:pt x="0" y="0"/>
                  </a:moveTo>
                  <a:lnTo>
                    <a:pt x="3564433" y="0"/>
                  </a:lnTo>
                  <a:lnTo>
                    <a:pt x="3564433" y="1782216"/>
                  </a:lnTo>
                  <a:lnTo>
                    <a:pt x="0" y="178221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5100" kern="1200" dirty="0" smtClean="0"/>
                <a:t>Dirección del administrador</a:t>
              </a:r>
              <a:endParaRPr lang="es-MX" sz="5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05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922" y="1176054"/>
            <a:ext cx="4677177" cy="4019743"/>
          </a:xfrm>
        </p:spPr>
      </p:pic>
    </p:spTree>
    <p:extLst>
      <p:ext uri="{BB962C8B-B14F-4D97-AF65-F5344CB8AC3E}">
        <p14:creationId xmlns:p14="http://schemas.microsoft.com/office/powerpoint/2010/main" val="6031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4" y="242887"/>
            <a:ext cx="12186117" cy="6372224"/>
            <a:chOff x="4" y="242887"/>
            <a:chExt cx="12186117" cy="6372224"/>
          </a:xfrm>
        </p:grpSpPr>
        <p:sp>
          <p:nvSpPr>
            <p:cNvPr id="6" name="Forma libre 5"/>
            <p:cNvSpPr/>
            <p:nvPr/>
          </p:nvSpPr>
          <p:spPr>
            <a:xfrm>
              <a:off x="8370187" y="4258716"/>
              <a:ext cx="497066" cy="15266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26678"/>
                  </a:lnTo>
                  <a:lnTo>
                    <a:pt x="497066" y="1526678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orma libre 6"/>
            <p:cNvSpPr/>
            <p:nvPr/>
          </p:nvSpPr>
          <p:spPr>
            <a:xfrm>
              <a:off x="5681141" y="1902321"/>
              <a:ext cx="4016592" cy="69696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48481"/>
                  </a:lnTo>
                  <a:lnTo>
                    <a:pt x="4016592" y="348481"/>
                  </a:lnTo>
                  <a:lnTo>
                    <a:pt x="4016592" y="696962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orma libre 7"/>
            <p:cNvSpPr/>
            <p:nvPr/>
          </p:nvSpPr>
          <p:spPr>
            <a:xfrm>
              <a:off x="4353594" y="4258716"/>
              <a:ext cx="497830" cy="15266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26678"/>
                  </a:lnTo>
                  <a:lnTo>
                    <a:pt x="497830" y="1526678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orma libre 8"/>
            <p:cNvSpPr/>
            <p:nvPr/>
          </p:nvSpPr>
          <p:spPr>
            <a:xfrm>
              <a:off x="5635421" y="1902321"/>
              <a:ext cx="91440" cy="69696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696962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orma libre 9"/>
            <p:cNvSpPr/>
            <p:nvPr/>
          </p:nvSpPr>
          <p:spPr>
            <a:xfrm>
              <a:off x="331891" y="4258716"/>
              <a:ext cx="503704" cy="15266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26678"/>
                  </a:lnTo>
                  <a:lnTo>
                    <a:pt x="503704" y="1526678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orma libre 10"/>
            <p:cNvSpPr/>
            <p:nvPr/>
          </p:nvSpPr>
          <p:spPr>
            <a:xfrm>
              <a:off x="1659437" y="1902321"/>
              <a:ext cx="4021703" cy="69696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021703" y="0"/>
                  </a:moveTo>
                  <a:lnTo>
                    <a:pt x="4021703" y="348481"/>
                  </a:lnTo>
                  <a:lnTo>
                    <a:pt x="0" y="348481"/>
                  </a:lnTo>
                  <a:lnTo>
                    <a:pt x="0" y="696962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orma libre 11"/>
            <p:cNvSpPr/>
            <p:nvPr/>
          </p:nvSpPr>
          <p:spPr>
            <a:xfrm>
              <a:off x="4021708" y="242887"/>
              <a:ext cx="3318867" cy="1659433"/>
            </a:xfrm>
            <a:custGeom>
              <a:avLst/>
              <a:gdLst>
                <a:gd name="connsiteX0" fmla="*/ 0 w 3318867"/>
                <a:gd name="connsiteY0" fmla="*/ 0 h 1659433"/>
                <a:gd name="connsiteX1" fmla="*/ 3318867 w 3318867"/>
                <a:gd name="connsiteY1" fmla="*/ 0 h 1659433"/>
                <a:gd name="connsiteX2" fmla="*/ 3318867 w 3318867"/>
                <a:gd name="connsiteY2" fmla="*/ 1659433 h 1659433"/>
                <a:gd name="connsiteX3" fmla="*/ 0 w 3318867"/>
                <a:gd name="connsiteY3" fmla="*/ 1659433 h 1659433"/>
                <a:gd name="connsiteX4" fmla="*/ 0 w 3318867"/>
                <a:gd name="connsiteY4" fmla="*/ 0 h 16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867" h="1659433">
                  <a:moveTo>
                    <a:pt x="0" y="0"/>
                  </a:moveTo>
                  <a:lnTo>
                    <a:pt x="3318867" y="0"/>
                  </a:lnTo>
                  <a:lnTo>
                    <a:pt x="3318867" y="1659433"/>
                  </a:lnTo>
                  <a:lnTo>
                    <a:pt x="0" y="1659433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3100" kern="1200" dirty="0" smtClean="0"/>
                <a:t>Justificación</a:t>
              </a:r>
              <a:endParaRPr lang="es-MX" sz="3100" kern="1200" dirty="0"/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4" y="2599283"/>
              <a:ext cx="3318867" cy="1659433"/>
            </a:xfrm>
            <a:custGeom>
              <a:avLst/>
              <a:gdLst>
                <a:gd name="connsiteX0" fmla="*/ 0 w 3318867"/>
                <a:gd name="connsiteY0" fmla="*/ 0 h 1659433"/>
                <a:gd name="connsiteX1" fmla="*/ 3318867 w 3318867"/>
                <a:gd name="connsiteY1" fmla="*/ 0 h 1659433"/>
                <a:gd name="connsiteX2" fmla="*/ 3318867 w 3318867"/>
                <a:gd name="connsiteY2" fmla="*/ 1659433 h 1659433"/>
                <a:gd name="connsiteX3" fmla="*/ 0 w 3318867"/>
                <a:gd name="connsiteY3" fmla="*/ 1659433 h 1659433"/>
                <a:gd name="connsiteX4" fmla="*/ 0 w 3318867"/>
                <a:gd name="connsiteY4" fmla="*/ 0 h 16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867" h="1659433">
                  <a:moveTo>
                    <a:pt x="0" y="0"/>
                  </a:moveTo>
                  <a:lnTo>
                    <a:pt x="3318867" y="0"/>
                  </a:lnTo>
                  <a:lnTo>
                    <a:pt x="3318867" y="1659433"/>
                  </a:lnTo>
                  <a:lnTo>
                    <a:pt x="0" y="1659433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4000" b="1" kern="1200" dirty="0" smtClean="0"/>
                <a:t>Nombre</a:t>
              </a:r>
              <a:endParaRPr lang="es-MX" sz="4000" b="1" kern="120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835595" y="4955678"/>
              <a:ext cx="3318867" cy="1659433"/>
            </a:xfrm>
            <a:custGeom>
              <a:avLst/>
              <a:gdLst>
                <a:gd name="connsiteX0" fmla="*/ 0 w 3318867"/>
                <a:gd name="connsiteY0" fmla="*/ 0 h 1659433"/>
                <a:gd name="connsiteX1" fmla="*/ 3318867 w 3318867"/>
                <a:gd name="connsiteY1" fmla="*/ 0 h 1659433"/>
                <a:gd name="connsiteX2" fmla="*/ 3318867 w 3318867"/>
                <a:gd name="connsiteY2" fmla="*/ 1659433 h 1659433"/>
                <a:gd name="connsiteX3" fmla="*/ 0 w 3318867"/>
                <a:gd name="connsiteY3" fmla="*/ 1659433 h 1659433"/>
                <a:gd name="connsiteX4" fmla="*/ 0 w 3318867"/>
                <a:gd name="connsiteY4" fmla="*/ 0 h 16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867" h="1659433">
                  <a:moveTo>
                    <a:pt x="0" y="0"/>
                  </a:moveTo>
                  <a:lnTo>
                    <a:pt x="3318867" y="0"/>
                  </a:lnTo>
                  <a:lnTo>
                    <a:pt x="3318867" y="1659433"/>
                  </a:lnTo>
                  <a:lnTo>
                    <a:pt x="0" y="1659433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4000" kern="1200" dirty="0" smtClean="0"/>
                <a:t>AEPB</a:t>
              </a:r>
              <a:endParaRPr lang="es-MX" sz="4000" kern="1200" dirty="0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4021708" y="2599283"/>
              <a:ext cx="3318867" cy="1659433"/>
            </a:xfrm>
            <a:custGeom>
              <a:avLst/>
              <a:gdLst>
                <a:gd name="connsiteX0" fmla="*/ 0 w 3318867"/>
                <a:gd name="connsiteY0" fmla="*/ 0 h 1659433"/>
                <a:gd name="connsiteX1" fmla="*/ 3318867 w 3318867"/>
                <a:gd name="connsiteY1" fmla="*/ 0 h 1659433"/>
                <a:gd name="connsiteX2" fmla="*/ 3318867 w 3318867"/>
                <a:gd name="connsiteY2" fmla="*/ 1659433 h 1659433"/>
                <a:gd name="connsiteX3" fmla="*/ 0 w 3318867"/>
                <a:gd name="connsiteY3" fmla="*/ 1659433 h 1659433"/>
                <a:gd name="connsiteX4" fmla="*/ 0 w 3318867"/>
                <a:gd name="connsiteY4" fmla="*/ 0 h 16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867" h="1659433">
                  <a:moveTo>
                    <a:pt x="0" y="0"/>
                  </a:moveTo>
                  <a:lnTo>
                    <a:pt x="3318867" y="0"/>
                  </a:lnTo>
                  <a:lnTo>
                    <a:pt x="3318867" y="1659433"/>
                  </a:lnTo>
                  <a:lnTo>
                    <a:pt x="0" y="1659433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4000" b="1" kern="1200" dirty="0" smtClean="0"/>
                <a:t>Descripción</a:t>
              </a:r>
              <a:endParaRPr lang="es-MX" sz="4000" b="1" kern="1200" dirty="0"/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4851424" y="4955678"/>
              <a:ext cx="3318867" cy="1659433"/>
            </a:xfrm>
            <a:custGeom>
              <a:avLst/>
              <a:gdLst>
                <a:gd name="connsiteX0" fmla="*/ 0 w 3318867"/>
                <a:gd name="connsiteY0" fmla="*/ 0 h 1659433"/>
                <a:gd name="connsiteX1" fmla="*/ 3318867 w 3318867"/>
                <a:gd name="connsiteY1" fmla="*/ 0 h 1659433"/>
                <a:gd name="connsiteX2" fmla="*/ 3318867 w 3318867"/>
                <a:gd name="connsiteY2" fmla="*/ 1659433 h 1659433"/>
                <a:gd name="connsiteX3" fmla="*/ 0 w 3318867"/>
                <a:gd name="connsiteY3" fmla="*/ 1659433 h 1659433"/>
                <a:gd name="connsiteX4" fmla="*/ 0 w 3318867"/>
                <a:gd name="connsiteY4" fmla="*/ 0 h 16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867" h="1659433">
                  <a:moveTo>
                    <a:pt x="0" y="0"/>
                  </a:moveTo>
                  <a:lnTo>
                    <a:pt x="3318867" y="0"/>
                  </a:lnTo>
                  <a:lnTo>
                    <a:pt x="3318867" y="1659433"/>
                  </a:lnTo>
                  <a:lnTo>
                    <a:pt x="0" y="1659433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3100" kern="1200" dirty="0" smtClean="0"/>
                <a:t>Sistema autónomo para alumnos de bachillerato</a:t>
              </a:r>
              <a:endParaRPr lang="es-MX" sz="3100" kern="1200" dirty="0"/>
            </a:p>
          </p:txBody>
        </p:sp>
        <p:sp>
          <p:nvSpPr>
            <p:cNvPr id="17" name="Forma libre 16"/>
            <p:cNvSpPr/>
            <p:nvPr/>
          </p:nvSpPr>
          <p:spPr>
            <a:xfrm>
              <a:off x="8038300" y="2599283"/>
              <a:ext cx="3318867" cy="1659433"/>
            </a:xfrm>
            <a:custGeom>
              <a:avLst/>
              <a:gdLst>
                <a:gd name="connsiteX0" fmla="*/ 0 w 3318867"/>
                <a:gd name="connsiteY0" fmla="*/ 0 h 1659433"/>
                <a:gd name="connsiteX1" fmla="*/ 3318867 w 3318867"/>
                <a:gd name="connsiteY1" fmla="*/ 0 h 1659433"/>
                <a:gd name="connsiteX2" fmla="*/ 3318867 w 3318867"/>
                <a:gd name="connsiteY2" fmla="*/ 1659433 h 1659433"/>
                <a:gd name="connsiteX3" fmla="*/ 0 w 3318867"/>
                <a:gd name="connsiteY3" fmla="*/ 1659433 h 1659433"/>
                <a:gd name="connsiteX4" fmla="*/ 0 w 3318867"/>
                <a:gd name="connsiteY4" fmla="*/ 0 h 16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867" h="1659433">
                  <a:moveTo>
                    <a:pt x="0" y="0"/>
                  </a:moveTo>
                  <a:lnTo>
                    <a:pt x="3318867" y="0"/>
                  </a:lnTo>
                  <a:lnTo>
                    <a:pt x="3318867" y="1659433"/>
                  </a:lnTo>
                  <a:lnTo>
                    <a:pt x="0" y="1659433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4000" b="1" kern="1200" dirty="0" smtClean="0"/>
                <a:t>Problemas que resuelve</a:t>
              </a:r>
              <a:endParaRPr lang="es-MX" sz="4000" b="1" kern="1200" dirty="0"/>
            </a:p>
          </p:txBody>
        </p:sp>
        <p:sp>
          <p:nvSpPr>
            <p:cNvPr id="18" name="Forma libre 17"/>
            <p:cNvSpPr/>
            <p:nvPr/>
          </p:nvSpPr>
          <p:spPr>
            <a:xfrm>
              <a:off x="8867254" y="4955678"/>
              <a:ext cx="3318867" cy="1659433"/>
            </a:xfrm>
            <a:custGeom>
              <a:avLst/>
              <a:gdLst>
                <a:gd name="connsiteX0" fmla="*/ 0 w 3318867"/>
                <a:gd name="connsiteY0" fmla="*/ 0 h 1659433"/>
                <a:gd name="connsiteX1" fmla="*/ 3318867 w 3318867"/>
                <a:gd name="connsiteY1" fmla="*/ 0 h 1659433"/>
                <a:gd name="connsiteX2" fmla="*/ 3318867 w 3318867"/>
                <a:gd name="connsiteY2" fmla="*/ 1659433 h 1659433"/>
                <a:gd name="connsiteX3" fmla="*/ 0 w 3318867"/>
                <a:gd name="connsiteY3" fmla="*/ 1659433 h 1659433"/>
                <a:gd name="connsiteX4" fmla="*/ 0 w 3318867"/>
                <a:gd name="connsiteY4" fmla="*/ 0 h 16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867" h="1659433">
                  <a:moveTo>
                    <a:pt x="0" y="0"/>
                  </a:moveTo>
                  <a:lnTo>
                    <a:pt x="3318867" y="0"/>
                  </a:lnTo>
                  <a:lnTo>
                    <a:pt x="3318867" y="1659433"/>
                  </a:lnTo>
                  <a:lnTo>
                    <a:pt x="0" y="1659433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400" kern="1200" dirty="0" smtClean="0"/>
                <a:t>Gestiona y administra el avance académico del alumno</a:t>
              </a:r>
              <a:endParaRPr lang="es-MX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28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778061" y="289775"/>
            <a:ext cx="2395471" cy="7856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Misión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253802" y="1365160"/>
            <a:ext cx="8242747" cy="4845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Nuestra </a:t>
            </a:r>
            <a:r>
              <a:rPr lang="es-MX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misión es desarrollar en los </a:t>
            </a:r>
            <a:r>
              <a:rPr lang="es-MX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alumnos la planificación ordenada y el autocontrol de su avance académico</a:t>
            </a:r>
            <a:endParaRPr lang="es-MX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52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778061" y="289775"/>
            <a:ext cx="2395471" cy="7856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Visión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253802" y="1365160"/>
            <a:ext cx="7804597" cy="45974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 </a:t>
            </a:r>
            <a:r>
              <a:rPr lang="es-MX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una </a:t>
            </a:r>
            <a:r>
              <a:rPr lang="es-MX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 de apoyo que sirva de base para el interés de los alumnos, logrando una formación plena, un desarrollo armónico, sustentado en las necesidades de los mismos.</a:t>
            </a:r>
            <a:endParaRPr lang="es-MX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65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09" y="3129566"/>
            <a:ext cx="10098040" cy="699529"/>
          </a:xfrm>
        </p:spPr>
      </p:pic>
    </p:spTree>
    <p:extLst>
      <p:ext uri="{BB962C8B-B14F-4D97-AF65-F5344CB8AC3E}">
        <p14:creationId xmlns:p14="http://schemas.microsoft.com/office/powerpoint/2010/main" val="287229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5"/>
          <p:cNvSpPr/>
          <p:nvPr/>
        </p:nvSpPr>
        <p:spPr>
          <a:xfrm>
            <a:off x="5905500" y="2713311"/>
            <a:ext cx="4190999" cy="103334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15688"/>
                </a:lnTo>
                <a:lnTo>
                  <a:pt x="4190999" y="715688"/>
                </a:lnTo>
                <a:lnTo>
                  <a:pt x="4190999" y="1033347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orma libre 6"/>
          <p:cNvSpPr/>
          <p:nvPr/>
        </p:nvSpPr>
        <p:spPr>
          <a:xfrm>
            <a:off x="5859780" y="2713311"/>
            <a:ext cx="91440" cy="103334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033347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orma libre 7"/>
          <p:cNvSpPr/>
          <p:nvPr/>
        </p:nvSpPr>
        <p:spPr>
          <a:xfrm>
            <a:off x="1714500" y="2713311"/>
            <a:ext cx="4190999" cy="103334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190999" y="0"/>
                </a:moveTo>
                <a:lnTo>
                  <a:pt x="4190999" y="715688"/>
                </a:lnTo>
                <a:lnTo>
                  <a:pt x="0" y="715688"/>
                </a:lnTo>
                <a:lnTo>
                  <a:pt x="0" y="1033347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ángulo redondeado 8"/>
          <p:cNvSpPr/>
          <p:nvPr/>
        </p:nvSpPr>
        <p:spPr>
          <a:xfrm>
            <a:off x="4191000" y="535896"/>
            <a:ext cx="3428999" cy="2177415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0" name="Forma libre 9"/>
          <p:cNvSpPr/>
          <p:nvPr/>
        </p:nvSpPr>
        <p:spPr>
          <a:xfrm>
            <a:off x="4572000" y="897846"/>
            <a:ext cx="3428999" cy="2177415"/>
          </a:xfrm>
          <a:custGeom>
            <a:avLst/>
            <a:gdLst>
              <a:gd name="connsiteX0" fmla="*/ 0 w 3428999"/>
              <a:gd name="connsiteY0" fmla="*/ 217742 h 2177415"/>
              <a:gd name="connsiteX1" fmla="*/ 217742 w 3428999"/>
              <a:gd name="connsiteY1" fmla="*/ 0 h 2177415"/>
              <a:gd name="connsiteX2" fmla="*/ 3211258 w 3428999"/>
              <a:gd name="connsiteY2" fmla="*/ 0 h 2177415"/>
              <a:gd name="connsiteX3" fmla="*/ 3429000 w 3428999"/>
              <a:gd name="connsiteY3" fmla="*/ 217742 h 2177415"/>
              <a:gd name="connsiteX4" fmla="*/ 3428999 w 3428999"/>
              <a:gd name="connsiteY4" fmla="*/ 1959674 h 2177415"/>
              <a:gd name="connsiteX5" fmla="*/ 3211257 w 3428999"/>
              <a:gd name="connsiteY5" fmla="*/ 2177416 h 2177415"/>
              <a:gd name="connsiteX6" fmla="*/ 217742 w 3428999"/>
              <a:gd name="connsiteY6" fmla="*/ 2177415 h 2177415"/>
              <a:gd name="connsiteX7" fmla="*/ 0 w 3428999"/>
              <a:gd name="connsiteY7" fmla="*/ 1959673 h 2177415"/>
              <a:gd name="connsiteX8" fmla="*/ 0 w 3428999"/>
              <a:gd name="connsiteY8" fmla="*/ 217742 h 21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8999" h="2177415">
                <a:moveTo>
                  <a:pt x="0" y="217742"/>
                </a:moveTo>
                <a:cubicBezTo>
                  <a:pt x="0" y="97486"/>
                  <a:pt x="97486" y="0"/>
                  <a:pt x="217742" y="0"/>
                </a:cubicBezTo>
                <a:lnTo>
                  <a:pt x="3211258" y="0"/>
                </a:lnTo>
                <a:cubicBezTo>
                  <a:pt x="3331514" y="0"/>
                  <a:pt x="3429000" y="97486"/>
                  <a:pt x="3429000" y="217742"/>
                </a:cubicBezTo>
                <a:cubicBezTo>
                  <a:pt x="3429000" y="798386"/>
                  <a:pt x="3428999" y="1379030"/>
                  <a:pt x="3428999" y="1959674"/>
                </a:cubicBezTo>
                <a:cubicBezTo>
                  <a:pt x="3428999" y="2079930"/>
                  <a:pt x="3331513" y="2177416"/>
                  <a:pt x="3211257" y="2177416"/>
                </a:cubicBezTo>
                <a:lnTo>
                  <a:pt x="217742" y="2177415"/>
                </a:lnTo>
                <a:cubicBezTo>
                  <a:pt x="97486" y="2177415"/>
                  <a:pt x="0" y="2079929"/>
                  <a:pt x="0" y="1959673"/>
                </a:cubicBezTo>
                <a:lnTo>
                  <a:pt x="0" y="217742"/>
                </a:lnTo>
                <a:close/>
              </a:path>
            </a:pathLst>
          </a:custGeom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1414" tIns="231414" rIns="231414" bIns="231414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4400" b="1" kern="1200" dirty="0" smtClean="0"/>
              <a:t>Inicio</a:t>
            </a:r>
            <a:endParaRPr lang="es-MX" sz="4400" b="1" kern="12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0" y="3746658"/>
            <a:ext cx="3428999" cy="2177415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2" name="Forma libre 11"/>
          <p:cNvSpPr/>
          <p:nvPr/>
        </p:nvSpPr>
        <p:spPr>
          <a:xfrm>
            <a:off x="381000" y="4108608"/>
            <a:ext cx="3428999" cy="2177415"/>
          </a:xfrm>
          <a:custGeom>
            <a:avLst/>
            <a:gdLst>
              <a:gd name="connsiteX0" fmla="*/ 0 w 3428999"/>
              <a:gd name="connsiteY0" fmla="*/ 217742 h 2177415"/>
              <a:gd name="connsiteX1" fmla="*/ 217742 w 3428999"/>
              <a:gd name="connsiteY1" fmla="*/ 0 h 2177415"/>
              <a:gd name="connsiteX2" fmla="*/ 3211258 w 3428999"/>
              <a:gd name="connsiteY2" fmla="*/ 0 h 2177415"/>
              <a:gd name="connsiteX3" fmla="*/ 3429000 w 3428999"/>
              <a:gd name="connsiteY3" fmla="*/ 217742 h 2177415"/>
              <a:gd name="connsiteX4" fmla="*/ 3428999 w 3428999"/>
              <a:gd name="connsiteY4" fmla="*/ 1959674 h 2177415"/>
              <a:gd name="connsiteX5" fmla="*/ 3211257 w 3428999"/>
              <a:gd name="connsiteY5" fmla="*/ 2177416 h 2177415"/>
              <a:gd name="connsiteX6" fmla="*/ 217742 w 3428999"/>
              <a:gd name="connsiteY6" fmla="*/ 2177415 h 2177415"/>
              <a:gd name="connsiteX7" fmla="*/ 0 w 3428999"/>
              <a:gd name="connsiteY7" fmla="*/ 1959673 h 2177415"/>
              <a:gd name="connsiteX8" fmla="*/ 0 w 3428999"/>
              <a:gd name="connsiteY8" fmla="*/ 217742 h 21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8999" h="2177415">
                <a:moveTo>
                  <a:pt x="0" y="217742"/>
                </a:moveTo>
                <a:cubicBezTo>
                  <a:pt x="0" y="97486"/>
                  <a:pt x="97486" y="0"/>
                  <a:pt x="217742" y="0"/>
                </a:cubicBezTo>
                <a:lnTo>
                  <a:pt x="3211258" y="0"/>
                </a:lnTo>
                <a:cubicBezTo>
                  <a:pt x="3331514" y="0"/>
                  <a:pt x="3429000" y="97486"/>
                  <a:pt x="3429000" y="217742"/>
                </a:cubicBezTo>
                <a:cubicBezTo>
                  <a:pt x="3429000" y="798386"/>
                  <a:pt x="3428999" y="1379030"/>
                  <a:pt x="3428999" y="1959674"/>
                </a:cubicBezTo>
                <a:cubicBezTo>
                  <a:pt x="3428999" y="2079930"/>
                  <a:pt x="3331513" y="2177416"/>
                  <a:pt x="3211257" y="2177416"/>
                </a:cubicBezTo>
                <a:lnTo>
                  <a:pt x="217742" y="2177415"/>
                </a:lnTo>
                <a:cubicBezTo>
                  <a:pt x="97486" y="2177415"/>
                  <a:pt x="0" y="2079929"/>
                  <a:pt x="0" y="1959673"/>
                </a:cubicBezTo>
                <a:lnTo>
                  <a:pt x="0" y="217742"/>
                </a:lnTo>
                <a:close/>
              </a:path>
            </a:pathLst>
          </a:custGeom>
        </p:spPr>
        <p:style>
          <a:lnRef idx="1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1414" tIns="231414" rIns="231414" bIns="231414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3600" kern="1200" dirty="0" smtClean="0"/>
              <a:t>Mostrará un menú de navegación</a:t>
            </a:r>
            <a:endParaRPr lang="es-MX" sz="3600" kern="12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191000" y="3746658"/>
            <a:ext cx="3428999" cy="2177415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4" name="Forma libre 13"/>
          <p:cNvSpPr/>
          <p:nvPr/>
        </p:nvSpPr>
        <p:spPr>
          <a:xfrm>
            <a:off x="4572000" y="4108608"/>
            <a:ext cx="3428999" cy="2177415"/>
          </a:xfrm>
          <a:custGeom>
            <a:avLst/>
            <a:gdLst>
              <a:gd name="connsiteX0" fmla="*/ 0 w 3428999"/>
              <a:gd name="connsiteY0" fmla="*/ 217742 h 2177415"/>
              <a:gd name="connsiteX1" fmla="*/ 217742 w 3428999"/>
              <a:gd name="connsiteY1" fmla="*/ 0 h 2177415"/>
              <a:gd name="connsiteX2" fmla="*/ 3211258 w 3428999"/>
              <a:gd name="connsiteY2" fmla="*/ 0 h 2177415"/>
              <a:gd name="connsiteX3" fmla="*/ 3429000 w 3428999"/>
              <a:gd name="connsiteY3" fmla="*/ 217742 h 2177415"/>
              <a:gd name="connsiteX4" fmla="*/ 3428999 w 3428999"/>
              <a:gd name="connsiteY4" fmla="*/ 1959674 h 2177415"/>
              <a:gd name="connsiteX5" fmla="*/ 3211257 w 3428999"/>
              <a:gd name="connsiteY5" fmla="*/ 2177416 h 2177415"/>
              <a:gd name="connsiteX6" fmla="*/ 217742 w 3428999"/>
              <a:gd name="connsiteY6" fmla="*/ 2177415 h 2177415"/>
              <a:gd name="connsiteX7" fmla="*/ 0 w 3428999"/>
              <a:gd name="connsiteY7" fmla="*/ 1959673 h 2177415"/>
              <a:gd name="connsiteX8" fmla="*/ 0 w 3428999"/>
              <a:gd name="connsiteY8" fmla="*/ 217742 h 21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8999" h="2177415">
                <a:moveTo>
                  <a:pt x="0" y="217742"/>
                </a:moveTo>
                <a:cubicBezTo>
                  <a:pt x="0" y="97486"/>
                  <a:pt x="97486" y="0"/>
                  <a:pt x="217742" y="0"/>
                </a:cubicBezTo>
                <a:lnTo>
                  <a:pt x="3211258" y="0"/>
                </a:lnTo>
                <a:cubicBezTo>
                  <a:pt x="3331514" y="0"/>
                  <a:pt x="3429000" y="97486"/>
                  <a:pt x="3429000" y="217742"/>
                </a:cubicBezTo>
                <a:cubicBezTo>
                  <a:pt x="3429000" y="798386"/>
                  <a:pt x="3428999" y="1379030"/>
                  <a:pt x="3428999" y="1959674"/>
                </a:cubicBezTo>
                <a:cubicBezTo>
                  <a:pt x="3428999" y="2079930"/>
                  <a:pt x="3331513" y="2177416"/>
                  <a:pt x="3211257" y="2177416"/>
                </a:cubicBezTo>
                <a:lnTo>
                  <a:pt x="217742" y="2177415"/>
                </a:lnTo>
                <a:cubicBezTo>
                  <a:pt x="97486" y="2177415"/>
                  <a:pt x="0" y="2079929"/>
                  <a:pt x="0" y="1959673"/>
                </a:cubicBezTo>
                <a:lnTo>
                  <a:pt x="0" y="217742"/>
                </a:lnTo>
                <a:close/>
              </a:path>
            </a:pathLst>
          </a:custGeom>
        </p:spPr>
        <p:style>
          <a:lnRef idx="1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1414" tIns="231414" rIns="231414" bIns="231414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4400" kern="1200" dirty="0" smtClean="0"/>
              <a:t>Un </a:t>
            </a:r>
            <a:r>
              <a:rPr lang="es-MX" sz="4400" kern="1200" dirty="0" err="1" smtClean="0"/>
              <a:t>login</a:t>
            </a:r>
            <a:r>
              <a:rPr lang="es-MX" sz="4400" kern="1200" dirty="0" smtClean="0"/>
              <a:t> de usuario</a:t>
            </a:r>
            <a:endParaRPr lang="es-MX" sz="4400" kern="12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8382000" y="3746658"/>
            <a:ext cx="3428999" cy="2177415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6" name="Forma libre 15"/>
          <p:cNvSpPr/>
          <p:nvPr/>
        </p:nvSpPr>
        <p:spPr>
          <a:xfrm>
            <a:off x="8762999" y="4108608"/>
            <a:ext cx="3428999" cy="2177415"/>
          </a:xfrm>
          <a:custGeom>
            <a:avLst/>
            <a:gdLst>
              <a:gd name="connsiteX0" fmla="*/ 0 w 3428999"/>
              <a:gd name="connsiteY0" fmla="*/ 217742 h 2177415"/>
              <a:gd name="connsiteX1" fmla="*/ 217742 w 3428999"/>
              <a:gd name="connsiteY1" fmla="*/ 0 h 2177415"/>
              <a:gd name="connsiteX2" fmla="*/ 3211258 w 3428999"/>
              <a:gd name="connsiteY2" fmla="*/ 0 h 2177415"/>
              <a:gd name="connsiteX3" fmla="*/ 3429000 w 3428999"/>
              <a:gd name="connsiteY3" fmla="*/ 217742 h 2177415"/>
              <a:gd name="connsiteX4" fmla="*/ 3428999 w 3428999"/>
              <a:gd name="connsiteY4" fmla="*/ 1959674 h 2177415"/>
              <a:gd name="connsiteX5" fmla="*/ 3211257 w 3428999"/>
              <a:gd name="connsiteY5" fmla="*/ 2177416 h 2177415"/>
              <a:gd name="connsiteX6" fmla="*/ 217742 w 3428999"/>
              <a:gd name="connsiteY6" fmla="*/ 2177415 h 2177415"/>
              <a:gd name="connsiteX7" fmla="*/ 0 w 3428999"/>
              <a:gd name="connsiteY7" fmla="*/ 1959673 h 2177415"/>
              <a:gd name="connsiteX8" fmla="*/ 0 w 3428999"/>
              <a:gd name="connsiteY8" fmla="*/ 217742 h 217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8999" h="2177415">
                <a:moveTo>
                  <a:pt x="0" y="217742"/>
                </a:moveTo>
                <a:cubicBezTo>
                  <a:pt x="0" y="97486"/>
                  <a:pt x="97486" y="0"/>
                  <a:pt x="217742" y="0"/>
                </a:cubicBezTo>
                <a:lnTo>
                  <a:pt x="3211258" y="0"/>
                </a:lnTo>
                <a:cubicBezTo>
                  <a:pt x="3331514" y="0"/>
                  <a:pt x="3429000" y="97486"/>
                  <a:pt x="3429000" y="217742"/>
                </a:cubicBezTo>
                <a:cubicBezTo>
                  <a:pt x="3429000" y="798386"/>
                  <a:pt x="3428999" y="1379030"/>
                  <a:pt x="3428999" y="1959674"/>
                </a:cubicBezTo>
                <a:cubicBezTo>
                  <a:pt x="3428999" y="2079930"/>
                  <a:pt x="3331513" y="2177416"/>
                  <a:pt x="3211257" y="2177416"/>
                </a:cubicBezTo>
                <a:lnTo>
                  <a:pt x="217742" y="2177415"/>
                </a:lnTo>
                <a:cubicBezTo>
                  <a:pt x="97486" y="2177415"/>
                  <a:pt x="0" y="2079929"/>
                  <a:pt x="0" y="1959673"/>
                </a:cubicBezTo>
                <a:lnTo>
                  <a:pt x="0" y="217742"/>
                </a:lnTo>
                <a:close/>
              </a:path>
            </a:pathLst>
          </a:custGeom>
        </p:spPr>
        <p:style>
          <a:lnRef idx="1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1414" tIns="231414" rIns="231414" bIns="231414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4000" kern="1200" dirty="0" smtClean="0"/>
              <a:t>Imágenes referentes a la escuela</a:t>
            </a:r>
            <a:endParaRPr lang="es-MX" sz="4000" kern="1200" dirty="0"/>
          </a:p>
        </p:txBody>
      </p:sp>
    </p:spTree>
    <p:extLst>
      <p:ext uri="{BB962C8B-B14F-4D97-AF65-F5344CB8AC3E}">
        <p14:creationId xmlns:p14="http://schemas.microsoft.com/office/powerpoint/2010/main" val="40782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1226825"/>
            <a:ext cx="5574003" cy="4050025"/>
          </a:xfrm>
        </p:spPr>
      </p:pic>
    </p:spTree>
    <p:extLst>
      <p:ext uri="{BB962C8B-B14F-4D97-AF65-F5344CB8AC3E}">
        <p14:creationId xmlns:p14="http://schemas.microsoft.com/office/powerpoint/2010/main" val="19747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4" y="0"/>
            <a:ext cx="11108316" cy="6858000"/>
          </a:xfrm>
        </p:spPr>
      </p:pic>
    </p:spTree>
    <p:extLst>
      <p:ext uri="{BB962C8B-B14F-4D97-AF65-F5344CB8AC3E}">
        <p14:creationId xmlns:p14="http://schemas.microsoft.com/office/powerpoint/2010/main" val="333210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556</TotalTime>
  <Words>174</Words>
  <Application>Microsoft Office PowerPoint</Application>
  <PresentationFormat>Panorámica</PresentationFormat>
  <Paragraphs>63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Estela de condensación</vt:lpstr>
      <vt:lpstr>Agenda Escolar Para Bachillerato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Autservicios</dc:title>
  <dc:creator>Dave Nick Ü</dc:creator>
  <cp:lastModifiedBy>ad</cp:lastModifiedBy>
  <cp:revision>56</cp:revision>
  <dcterms:created xsi:type="dcterms:W3CDTF">2015-09-02T12:31:34Z</dcterms:created>
  <dcterms:modified xsi:type="dcterms:W3CDTF">2015-10-18T23:02:23Z</dcterms:modified>
</cp:coreProperties>
</file>