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jjD+Uxh7zNbESR8L9JNlr5Lg/y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20525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jp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0.jpg"/><Relationship Id="rId5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2.jpg"/><Relationship Id="rId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5006449" y="2426107"/>
            <a:ext cx="2515432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OMNI</a:t>
            </a:r>
            <a:endParaRPr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3867807" y="3639516"/>
            <a:ext cx="47927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Ontact Meeting New Icon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2"/>
          <p:cNvGrpSpPr/>
          <p:nvPr/>
        </p:nvGrpSpPr>
        <p:grpSpPr>
          <a:xfrm>
            <a:off x="2010403" y="408457"/>
            <a:ext cx="3786703" cy="5829732"/>
            <a:chOff x="1330781" y="433170"/>
            <a:chExt cx="3786703" cy="5829732"/>
          </a:xfrm>
        </p:grpSpPr>
        <p:pic>
          <p:nvPicPr>
            <p:cNvPr id="26" name="Google Shape;2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76056" y="433170"/>
              <a:ext cx="3096153" cy="18893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76056" y="2322516"/>
              <a:ext cx="3096152" cy="1741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30781" y="4274883"/>
              <a:ext cx="3786703" cy="19880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" name="Google Shape;29;p2"/>
          <p:cNvGrpSpPr/>
          <p:nvPr/>
        </p:nvGrpSpPr>
        <p:grpSpPr>
          <a:xfrm>
            <a:off x="7652233" y="1513839"/>
            <a:ext cx="2055371" cy="3668394"/>
            <a:chOff x="7652233" y="1594804"/>
            <a:chExt cx="2055371" cy="3668394"/>
          </a:xfrm>
        </p:grpSpPr>
        <p:sp>
          <p:nvSpPr>
            <p:cNvPr id="30" name="Google Shape;30;p2"/>
            <p:cNvSpPr txBox="1"/>
            <p:nvPr/>
          </p:nvSpPr>
          <p:spPr>
            <a:xfrm>
              <a:off x="8039359" y="1594804"/>
              <a:ext cx="88998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채팅</a:t>
              </a:r>
              <a:endParaRPr/>
            </a:p>
          </p:txBody>
        </p:sp>
        <p:sp>
          <p:nvSpPr>
            <p:cNvPr id="31" name="Google Shape;31;p2"/>
            <p:cNvSpPr txBox="1"/>
            <p:nvPr/>
          </p:nvSpPr>
          <p:spPr>
            <a:xfrm>
              <a:off x="7767650" y="2381097"/>
              <a:ext cx="170271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음성 기록</a:t>
              </a:r>
              <a:endParaRPr/>
            </a:p>
          </p:txBody>
        </p:sp>
        <p:sp>
          <p:nvSpPr>
            <p:cNvPr id="32" name="Google Shape;32;p2"/>
            <p:cNvSpPr txBox="1"/>
            <p:nvPr/>
          </p:nvSpPr>
          <p:spPr>
            <a:xfrm>
              <a:off x="7767650" y="3167390"/>
              <a:ext cx="170271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화면 공유</a:t>
              </a:r>
              <a:endParaRPr/>
            </a:p>
          </p:txBody>
        </p:sp>
        <p:sp>
          <p:nvSpPr>
            <p:cNvPr id="33" name="Google Shape;33;p2"/>
            <p:cNvSpPr txBox="1"/>
            <p:nvPr/>
          </p:nvSpPr>
          <p:spPr>
            <a:xfrm>
              <a:off x="7652233" y="3953684"/>
              <a:ext cx="205537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화면 드로잉</a:t>
              </a:r>
              <a:endParaRPr/>
            </a:p>
          </p:txBody>
        </p:sp>
        <p:sp>
          <p:nvSpPr>
            <p:cNvPr id="34" name="Google Shape;34;p2"/>
            <p:cNvSpPr txBox="1"/>
            <p:nvPr/>
          </p:nvSpPr>
          <p:spPr>
            <a:xfrm>
              <a:off x="7808526" y="4739978"/>
              <a:ext cx="159530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소회의실</a:t>
              </a: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장난감, 클립아트이(가) 표시된 사진&#10;&#10;자동 생성된 설명" id="39" name="Google Shape;3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6956" y="4963941"/>
            <a:ext cx="57658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남자, 사람, 안경이(가) 표시된 사진&#10;&#10;자동 생성된 설명" id="40" name="Google Shape;4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9085" y="657868"/>
            <a:ext cx="6502499" cy="3413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059" y="1282013"/>
            <a:ext cx="3854002" cy="2165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3"/>
          <p:cNvCxnSpPr/>
          <p:nvPr/>
        </p:nvCxnSpPr>
        <p:spPr>
          <a:xfrm flipH="1" rot="10800000">
            <a:off x="2004149" y="691979"/>
            <a:ext cx="3188043" cy="185711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" name="Google Shape;43;p3"/>
          <p:cNvCxnSpPr/>
          <p:nvPr/>
        </p:nvCxnSpPr>
        <p:spPr>
          <a:xfrm>
            <a:off x="2004149" y="2879124"/>
            <a:ext cx="3194936" cy="115844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" name="Google Shape;44;p3"/>
          <p:cNvCxnSpPr/>
          <p:nvPr/>
        </p:nvCxnSpPr>
        <p:spPr>
          <a:xfrm flipH="1">
            <a:off x="7253416" y="4287795"/>
            <a:ext cx="531341" cy="58076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" name="Google Shape;45;p3"/>
          <p:cNvSpPr txBox="1"/>
          <p:nvPr/>
        </p:nvSpPr>
        <p:spPr>
          <a:xfrm>
            <a:off x="8143103" y="4393512"/>
            <a:ext cx="3281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학습자의 집중 상태 추론 가능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8089" y="2383153"/>
            <a:ext cx="2815822" cy="231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156" y="2383153"/>
            <a:ext cx="1172622" cy="1172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348" y="3736777"/>
            <a:ext cx="1383687" cy="13836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사람, 노트북, 컴퓨터이(가) 표시된 사진&#10;&#10;자동 생성된 설명" id="53" name="Google Shape;5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08559" y="363746"/>
            <a:ext cx="2993601" cy="1676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97572" y="5006231"/>
            <a:ext cx="2596855" cy="14880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4"/>
          <p:cNvSpPr txBox="1"/>
          <p:nvPr/>
        </p:nvSpPr>
        <p:spPr>
          <a:xfrm>
            <a:off x="9215968" y="1017288"/>
            <a:ext cx="12682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화상 채팅</a:t>
            </a:r>
            <a:endParaRPr/>
          </a:p>
        </p:txBody>
      </p:sp>
      <p:sp>
        <p:nvSpPr>
          <p:cNvPr id="56" name="Google Shape;56;p4"/>
          <p:cNvSpPr txBox="1"/>
          <p:nvPr/>
        </p:nvSpPr>
        <p:spPr>
          <a:xfrm>
            <a:off x="7605488" y="3336667"/>
            <a:ext cx="45865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집중도, 주변 공기질 모니터링 대시보드</a:t>
            </a:r>
            <a:endParaRPr/>
          </a:p>
        </p:txBody>
      </p:sp>
      <p:sp>
        <p:nvSpPr>
          <p:cNvPr id="57" name="Google Shape;57;p4"/>
          <p:cNvSpPr txBox="1"/>
          <p:nvPr/>
        </p:nvSpPr>
        <p:spPr>
          <a:xfrm>
            <a:off x="7923947" y="5656046"/>
            <a:ext cx="40446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API 활용한 학습 일정 관리</a:t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2453405" y="2989420"/>
            <a:ext cx="1639930" cy="87915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223356" y="5550187"/>
            <a:ext cx="30764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앱, 웹 형태로 서비스 제공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2020-11-26T04:23:24Z</dcterms:created>
  <dc:creator>campusseven103</dc:creator>
</cp:coreProperties>
</file>