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3" r:id="rId1"/>
  </p:sldMasterIdLst>
  <p:notesMasterIdLst>
    <p:notesMasterId r:id="rId28"/>
  </p:notesMasterIdLst>
  <p:sldIdLst>
    <p:sldId id="320" r:id="rId2"/>
    <p:sldId id="362" r:id="rId3"/>
    <p:sldId id="365" r:id="rId4"/>
    <p:sldId id="366" r:id="rId5"/>
    <p:sldId id="380" r:id="rId6"/>
    <p:sldId id="388" r:id="rId7"/>
    <p:sldId id="386" r:id="rId8"/>
    <p:sldId id="387" r:id="rId9"/>
    <p:sldId id="398" r:id="rId10"/>
    <p:sldId id="367" r:id="rId11"/>
    <p:sldId id="376" r:id="rId12"/>
    <p:sldId id="389" r:id="rId13"/>
    <p:sldId id="390" r:id="rId14"/>
    <p:sldId id="391" r:id="rId15"/>
    <p:sldId id="382" r:id="rId16"/>
    <p:sldId id="392" r:id="rId17"/>
    <p:sldId id="396" r:id="rId18"/>
    <p:sldId id="383" r:id="rId19"/>
    <p:sldId id="394" r:id="rId20"/>
    <p:sldId id="381" r:id="rId21"/>
    <p:sldId id="393" r:id="rId22"/>
    <p:sldId id="397" r:id="rId23"/>
    <p:sldId id="399" r:id="rId24"/>
    <p:sldId id="371" r:id="rId25"/>
    <p:sldId id="379" r:id="rId26"/>
    <p:sldId id="372" r:id="rId27"/>
  </p:sldIdLst>
  <p:sldSz cx="12192000" cy="6858000"/>
  <p:notesSz cx="6858000" cy="9144000"/>
  <p:embeddedFontLst>
    <p:embeddedFont>
      <p:font typeface="210 옴니고딕 010" panose="02020603020101020101" pitchFamily="18" charset="-127"/>
      <p:regular r:id="rId29"/>
    </p:embeddedFont>
    <p:embeddedFont>
      <p:font typeface="210 옴니고딕 020" panose="02020603020101020101" pitchFamily="18" charset="-127"/>
      <p:regular r:id="rId30"/>
    </p:embeddedFont>
    <p:embeddedFont>
      <p:font typeface="210 옴니고딕 030" panose="0202060302010102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배달의민족 도현" panose="020B0600000101010101" pitchFamily="50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1DE"/>
    <a:srgbClr val="36B9CC"/>
    <a:srgbClr val="6BB8EF"/>
    <a:srgbClr val="8DB90A"/>
    <a:srgbClr val="F7DE1A"/>
    <a:srgbClr val="E3F1DA"/>
    <a:srgbClr val="00817D"/>
    <a:srgbClr val="E6E6E6"/>
    <a:srgbClr val="B4C864"/>
    <a:srgbClr val="288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45234-1924-4C3B-AB5E-8748031CBD43}" type="datetimeFigureOut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C1CC3-9048-40D0-8870-169278D9C5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8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ctr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b="1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</a:t>
            </a:r>
            <a:endParaRPr lang="en-US" altLang="ko-KR" sz="1200" b="1" i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eaLnBrk="1" fontAlgn="ctr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 </a:t>
            </a:r>
            <a:br>
              <a:rPr lang="en-US" altLang="ko-KR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r>
              <a:rPr lang="en-US" altLang="ko-KR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내용과의 관련성</a:t>
            </a:r>
            <a:r>
              <a:rPr lang="en-US" altLang="ko-KR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등</a:t>
            </a:r>
            <a:endParaRPr lang="en-US" altLang="ko-KR" sz="1200" b="1" i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eaLnBrk="1" fontAlgn="ctr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구조</a:t>
            </a:r>
            <a:endParaRPr lang="en-US" altLang="ko-KR" sz="1200" b="1" i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77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쇼핑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화재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37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쇼핑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화재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30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29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141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71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273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359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383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383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12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49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8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350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dirty="0"/>
              <a:t>Raw</a:t>
            </a:r>
            <a:r>
              <a:rPr lang="ko-KR" altLang="en-US" dirty="0"/>
              <a:t>데이터를 </a:t>
            </a:r>
            <a:r>
              <a:rPr lang="ko-KR" altLang="en-US" dirty="0" err="1"/>
              <a:t>전처리하여</a:t>
            </a:r>
            <a:r>
              <a:rPr lang="ko-KR" altLang="en-US" dirty="0"/>
              <a:t> 마리아 </a:t>
            </a:r>
            <a:r>
              <a:rPr lang="en-US" altLang="ko-KR" dirty="0"/>
              <a:t>DB</a:t>
            </a:r>
            <a:r>
              <a:rPr lang="ko-KR" altLang="en-US" dirty="0"/>
              <a:t>에 저장 후 사용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/>
              <a:t>분석된 회귀식을 </a:t>
            </a:r>
            <a:r>
              <a:rPr lang="ko-KR" altLang="en-US" dirty="0" err="1"/>
              <a:t>마리에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 함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dirty="0"/>
              <a:t>Web </a:t>
            </a:r>
            <a:r>
              <a:rPr lang="ko-KR" altLang="en-US" dirty="0"/>
              <a:t>대시보드에서 사용자의 요청에 따라 기상청의 예보데이터를 </a:t>
            </a:r>
            <a:r>
              <a:rPr lang="en-US" altLang="ko-KR" dirty="0"/>
              <a:t>API</a:t>
            </a:r>
            <a:r>
              <a:rPr lang="ko-KR" altLang="en-US" dirty="0"/>
              <a:t>로 </a:t>
            </a:r>
            <a:r>
              <a:rPr lang="ko-KR" altLang="en-US" dirty="0" err="1"/>
              <a:t>전송받고</a:t>
            </a:r>
            <a:r>
              <a:rPr lang="en-US" altLang="ko-KR" dirty="0"/>
              <a:t>, </a:t>
            </a:r>
            <a:r>
              <a:rPr lang="ko-KR" altLang="en-US" dirty="0"/>
              <a:t>마리아</a:t>
            </a:r>
            <a:r>
              <a:rPr lang="en-US" altLang="ko-KR" dirty="0"/>
              <a:t>DB</a:t>
            </a:r>
            <a:r>
              <a:rPr lang="ko-KR" altLang="en-US" dirty="0"/>
              <a:t>에서 분석된 회귀식을 추출하여 예측치를 계산하여 화면에 출력함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86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0. 17</a:t>
            </a:r>
            <a:r>
              <a:rPr lang="ko-KR" altLang="en-US" dirty="0"/>
              <a:t>개 도시 선택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API</a:t>
            </a:r>
            <a:r>
              <a:rPr lang="ko-KR" altLang="en-US" dirty="0"/>
              <a:t>로 기상청에서 받아온 날씨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네이버 쇼핑 </a:t>
            </a:r>
            <a:r>
              <a:rPr lang="ko-KR" altLang="en-US" dirty="0" err="1"/>
              <a:t>클릭율</a:t>
            </a:r>
            <a:r>
              <a:rPr lang="ko-KR" altLang="en-US" dirty="0"/>
              <a:t> 급상승 상품 </a:t>
            </a:r>
            <a:r>
              <a:rPr lang="en-US" altLang="ko-KR" dirty="0"/>
              <a:t>Top5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3. 9</a:t>
            </a:r>
            <a:r>
              <a:rPr lang="ko-KR" altLang="en-US" dirty="0"/>
              <a:t>대 대도시 </a:t>
            </a:r>
            <a:r>
              <a:rPr lang="en-US" altLang="ko-KR" dirty="0"/>
              <a:t>A</a:t>
            </a:r>
            <a:r>
              <a:rPr lang="ko-KR" altLang="en-US" dirty="0" err="1"/>
              <a:t>형간염</a:t>
            </a:r>
            <a:r>
              <a:rPr lang="ko-KR" altLang="en-US" dirty="0"/>
              <a:t> </a:t>
            </a:r>
            <a:r>
              <a:rPr lang="ko-KR" altLang="en-US" dirty="0" err="1"/>
              <a:t>발병자</a:t>
            </a:r>
            <a:r>
              <a:rPr lang="ko-KR" altLang="en-US" dirty="0"/>
              <a:t> 비중 예측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</a:t>
            </a:r>
            <a:r>
              <a:rPr lang="ko-KR" altLang="en-US" dirty="0"/>
              <a:t>교통사고 및 화재발생 건수 예측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5. </a:t>
            </a:r>
            <a:r>
              <a:rPr lang="ko-KR" altLang="en-US" dirty="0"/>
              <a:t>식료품 가격 예측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ko-KR" altLang="en-US" dirty="0"/>
              <a:t>배달주문 </a:t>
            </a:r>
            <a:r>
              <a:rPr lang="en-US" altLang="ko-KR" dirty="0"/>
              <a:t>vs </a:t>
            </a:r>
            <a:r>
              <a:rPr lang="ko-KR" altLang="en-US" dirty="0"/>
              <a:t>기온 및 강수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 </a:t>
            </a:r>
            <a:r>
              <a:rPr lang="ko-KR" altLang="en-US" dirty="0"/>
              <a:t>영화장르 </a:t>
            </a:r>
            <a:r>
              <a:rPr lang="en-US" altLang="ko-KR" dirty="0"/>
              <a:t>vs </a:t>
            </a:r>
            <a:r>
              <a:rPr lang="ko-KR" altLang="en-US" dirty="0"/>
              <a:t>기온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05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0. 17</a:t>
            </a:r>
            <a:r>
              <a:rPr lang="ko-KR" altLang="en-US" dirty="0"/>
              <a:t>개 도시 선택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API</a:t>
            </a:r>
            <a:r>
              <a:rPr lang="ko-KR" altLang="en-US" dirty="0"/>
              <a:t>로 기상청에서 받아온 날씨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네이버 쇼핑 </a:t>
            </a:r>
            <a:r>
              <a:rPr lang="ko-KR" altLang="en-US" dirty="0" err="1"/>
              <a:t>클릭율</a:t>
            </a:r>
            <a:r>
              <a:rPr lang="ko-KR" altLang="en-US" dirty="0"/>
              <a:t> 급상승 상품 </a:t>
            </a:r>
            <a:r>
              <a:rPr lang="en-US" altLang="ko-KR" dirty="0"/>
              <a:t>Top5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3. 9</a:t>
            </a:r>
            <a:r>
              <a:rPr lang="ko-KR" altLang="en-US" dirty="0"/>
              <a:t>대 대도시 </a:t>
            </a:r>
            <a:r>
              <a:rPr lang="en-US" altLang="ko-KR" dirty="0"/>
              <a:t>A</a:t>
            </a:r>
            <a:r>
              <a:rPr lang="ko-KR" altLang="en-US" dirty="0" err="1"/>
              <a:t>형간염</a:t>
            </a:r>
            <a:r>
              <a:rPr lang="ko-KR" altLang="en-US" dirty="0"/>
              <a:t> </a:t>
            </a:r>
            <a:r>
              <a:rPr lang="ko-KR" altLang="en-US" dirty="0" err="1"/>
              <a:t>발병자</a:t>
            </a:r>
            <a:r>
              <a:rPr lang="ko-KR" altLang="en-US" dirty="0"/>
              <a:t> 비중 예측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</a:t>
            </a:r>
            <a:r>
              <a:rPr lang="ko-KR" altLang="en-US" dirty="0"/>
              <a:t>교통사고 및 화재발생 건수 예측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5. </a:t>
            </a:r>
            <a:r>
              <a:rPr lang="ko-KR" altLang="en-US" dirty="0"/>
              <a:t>식료품 가격 예측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ko-KR" altLang="en-US" dirty="0"/>
              <a:t>배달주문 </a:t>
            </a:r>
            <a:r>
              <a:rPr lang="en-US" altLang="ko-KR" dirty="0"/>
              <a:t>vs </a:t>
            </a:r>
            <a:r>
              <a:rPr lang="ko-KR" altLang="en-US" dirty="0"/>
              <a:t>기온 및 강수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 </a:t>
            </a:r>
            <a:r>
              <a:rPr lang="ko-KR" altLang="en-US" dirty="0"/>
              <a:t>영화장르 </a:t>
            </a:r>
            <a:r>
              <a:rPr lang="en-US" altLang="ko-KR" dirty="0"/>
              <a:t>vs </a:t>
            </a:r>
            <a:r>
              <a:rPr lang="ko-KR" altLang="en-US" dirty="0"/>
              <a:t>기온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76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78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67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4C71DE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-18844"/>
            <a:ext cx="6096000" cy="6876843"/>
          </a:xfrm>
          <a:prstGeom prst="rect">
            <a:avLst/>
          </a:prstGeom>
          <a:solidFill>
            <a:srgbClr val="4C7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11C67A3-6A3E-44C3-9CD6-E5DB1B5C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1920"/>
            <a:ext cx="5120640" cy="263652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3236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직사각형 1578"/>
          <p:cNvSpPr/>
          <p:nvPr userDrawn="1"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76" name="그룹 1575"/>
          <p:cNvGrpSpPr/>
          <p:nvPr userDrawn="1"/>
        </p:nvGrpSpPr>
        <p:grpSpPr>
          <a:xfrm>
            <a:off x="0" y="0"/>
            <a:ext cx="3308350" cy="6858000"/>
            <a:chOff x="4441825" y="0"/>
            <a:chExt cx="3308350" cy="6858000"/>
          </a:xfrm>
          <a:solidFill>
            <a:schemeClr val="accent6">
              <a:alpha val="20000"/>
            </a:schemeClr>
          </a:solidFill>
        </p:grpSpPr>
        <p:sp>
          <p:nvSpPr>
            <p:cNvPr id="1376" name="Freeform 1236"/>
            <p:cNvSpPr>
              <a:spLocks/>
            </p:cNvSpPr>
            <p:nvPr userDrawn="1"/>
          </p:nvSpPr>
          <p:spPr bwMode="auto">
            <a:xfrm>
              <a:off x="4772025" y="28575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2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7" name="Freeform 1237"/>
            <p:cNvSpPr>
              <a:spLocks/>
            </p:cNvSpPr>
            <p:nvPr userDrawn="1"/>
          </p:nvSpPr>
          <p:spPr bwMode="auto">
            <a:xfrm>
              <a:off x="4981575" y="349250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58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6 h 50"/>
                <a:gd name="T18" fmla="*/ 150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4 w 168"/>
                <a:gd name="T31" fmla="*/ 0 h 50"/>
                <a:gd name="T32" fmla="*/ 90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58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6"/>
                  </a:lnTo>
                  <a:lnTo>
                    <a:pt x="150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4" y="0"/>
                  </a:lnTo>
                  <a:lnTo>
                    <a:pt x="90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8" name="Freeform 1238"/>
            <p:cNvSpPr>
              <a:spLocks/>
            </p:cNvSpPr>
            <p:nvPr userDrawn="1"/>
          </p:nvSpPr>
          <p:spPr bwMode="auto">
            <a:xfrm>
              <a:off x="4800600" y="25400"/>
              <a:ext cx="203200" cy="187325"/>
            </a:xfrm>
            <a:custGeom>
              <a:avLst/>
              <a:gdLst>
                <a:gd name="T0" fmla="*/ 128 w 128"/>
                <a:gd name="T1" fmla="*/ 118 h 118"/>
                <a:gd name="T2" fmla="*/ 128 w 128"/>
                <a:gd name="T3" fmla="*/ 118 h 118"/>
                <a:gd name="T4" fmla="*/ 124 w 128"/>
                <a:gd name="T5" fmla="*/ 106 h 118"/>
                <a:gd name="T6" fmla="*/ 114 w 128"/>
                <a:gd name="T7" fmla="*/ 90 h 118"/>
                <a:gd name="T8" fmla="*/ 102 w 128"/>
                <a:gd name="T9" fmla="*/ 72 h 118"/>
                <a:gd name="T10" fmla="*/ 84 w 128"/>
                <a:gd name="T11" fmla="*/ 54 h 118"/>
                <a:gd name="T12" fmla="*/ 66 w 128"/>
                <a:gd name="T13" fmla="*/ 38 h 118"/>
                <a:gd name="T14" fmla="*/ 44 w 128"/>
                <a:gd name="T15" fmla="*/ 22 h 118"/>
                <a:gd name="T16" fmla="*/ 22 w 128"/>
                <a:gd name="T17" fmla="*/ 8 h 118"/>
                <a:gd name="T18" fmla="*/ 0 w 128"/>
                <a:gd name="T19" fmla="*/ 0 h 118"/>
                <a:gd name="T20" fmla="*/ 0 w 128"/>
                <a:gd name="T21" fmla="*/ 0 h 118"/>
                <a:gd name="T22" fmla="*/ 8 w 128"/>
                <a:gd name="T23" fmla="*/ 14 h 118"/>
                <a:gd name="T24" fmla="*/ 18 w 128"/>
                <a:gd name="T25" fmla="*/ 32 h 118"/>
                <a:gd name="T26" fmla="*/ 30 w 128"/>
                <a:gd name="T27" fmla="*/ 52 h 118"/>
                <a:gd name="T28" fmla="*/ 46 w 128"/>
                <a:gd name="T29" fmla="*/ 70 h 118"/>
                <a:gd name="T30" fmla="*/ 64 w 128"/>
                <a:gd name="T31" fmla="*/ 88 h 118"/>
                <a:gd name="T32" fmla="*/ 84 w 128"/>
                <a:gd name="T33" fmla="*/ 102 h 118"/>
                <a:gd name="T34" fmla="*/ 94 w 128"/>
                <a:gd name="T35" fmla="*/ 108 h 118"/>
                <a:gd name="T36" fmla="*/ 104 w 128"/>
                <a:gd name="T37" fmla="*/ 114 h 118"/>
                <a:gd name="T38" fmla="*/ 116 w 128"/>
                <a:gd name="T39" fmla="*/ 118 h 118"/>
                <a:gd name="T40" fmla="*/ 128 w 128"/>
                <a:gd name="T41" fmla="*/ 118 h 118"/>
                <a:gd name="T42" fmla="*/ 128 w 128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128" y="118"/>
                  </a:move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18"/>
                  </a:lnTo>
                  <a:lnTo>
                    <a:pt x="12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9" name="Freeform 1239"/>
            <p:cNvSpPr>
              <a:spLocks/>
            </p:cNvSpPr>
            <p:nvPr userDrawn="1"/>
          </p:nvSpPr>
          <p:spPr bwMode="auto">
            <a:xfrm>
              <a:off x="4997450" y="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8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8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0" name="Freeform 1240"/>
            <p:cNvSpPr>
              <a:spLocks/>
            </p:cNvSpPr>
            <p:nvPr userDrawn="1"/>
          </p:nvSpPr>
          <p:spPr bwMode="auto">
            <a:xfrm>
              <a:off x="5146675" y="9842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4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1" name="Freeform 1241"/>
            <p:cNvSpPr>
              <a:spLocks/>
            </p:cNvSpPr>
            <p:nvPr userDrawn="1"/>
          </p:nvSpPr>
          <p:spPr bwMode="auto">
            <a:xfrm>
              <a:off x="5607050" y="28575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2" name="Freeform 1242"/>
            <p:cNvSpPr>
              <a:spLocks/>
            </p:cNvSpPr>
            <p:nvPr userDrawn="1"/>
          </p:nvSpPr>
          <p:spPr bwMode="auto">
            <a:xfrm>
              <a:off x="5813425" y="349250"/>
              <a:ext cx="269875" cy="79375"/>
            </a:xfrm>
            <a:custGeom>
              <a:avLst/>
              <a:gdLst>
                <a:gd name="T0" fmla="*/ 0 w 170"/>
                <a:gd name="T1" fmla="*/ 46 h 50"/>
                <a:gd name="T2" fmla="*/ 0 w 170"/>
                <a:gd name="T3" fmla="*/ 46 h 50"/>
                <a:gd name="T4" fmla="*/ 18 w 170"/>
                <a:gd name="T5" fmla="*/ 48 h 50"/>
                <a:gd name="T6" fmla="*/ 38 w 170"/>
                <a:gd name="T7" fmla="*/ 50 h 50"/>
                <a:gd name="T8" fmla="*/ 60 w 170"/>
                <a:gd name="T9" fmla="*/ 48 h 50"/>
                <a:gd name="T10" fmla="*/ 84 w 170"/>
                <a:gd name="T11" fmla="*/ 46 h 50"/>
                <a:gd name="T12" fmla="*/ 108 w 170"/>
                <a:gd name="T13" fmla="*/ 40 h 50"/>
                <a:gd name="T14" fmla="*/ 132 w 170"/>
                <a:gd name="T15" fmla="*/ 32 h 50"/>
                <a:gd name="T16" fmla="*/ 142 w 170"/>
                <a:gd name="T17" fmla="*/ 26 h 50"/>
                <a:gd name="T18" fmla="*/ 152 w 170"/>
                <a:gd name="T19" fmla="*/ 20 h 50"/>
                <a:gd name="T20" fmla="*/ 162 w 170"/>
                <a:gd name="T21" fmla="*/ 12 h 50"/>
                <a:gd name="T22" fmla="*/ 170 w 170"/>
                <a:gd name="T23" fmla="*/ 4 h 50"/>
                <a:gd name="T24" fmla="*/ 170 w 170"/>
                <a:gd name="T25" fmla="*/ 4 h 50"/>
                <a:gd name="T26" fmla="*/ 156 w 170"/>
                <a:gd name="T27" fmla="*/ 0 h 50"/>
                <a:gd name="T28" fmla="*/ 138 w 170"/>
                <a:gd name="T29" fmla="*/ 0 h 50"/>
                <a:gd name="T30" fmla="*/ 116 w 170"/>
                <a:gd name="T31" fmla="*/ 0 h 50"/>
                <a:gd name="T32" fmla="*/ 92 w 170"/>
                <a:gd name="T33" fmla="*/ 4 h 50"/>
                <a:gd name="T34" fmla="*/ 68 w 170"/>
                <a:gd name="T35" fmla="*/ 12 h 50"/>
                <a:gd name="T36" fmla="*/ 42 w 170"/>
                <a:gd name="T37" fmla="*/ 20 h 50"/>
                <a:gd name="T38" fmla="*/ 20 w 170"/>
                <a:gd name="T39" fmla="*/ 32 h 50"/>
                <a:gd name="T40" fmla="*/ 0 w 170"/>
                <a:gd name="T41" fmla="*/ 46 h 50"/>
                <a:gd name="T42" fmla="*/ 0 w 170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0" y="46"/>
                  </a:move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3" name="Freeform 1243"/>
            <p:cNvSpPr>
              <a:spLocks/>
            </p:cNvSpPr>
            <p:nvPr userDrawn="1"/>
          </p:nvSpPr>
          <p:spPr bwMode="auto">
            <a:xfrm>
              <a:off x="5635625" y="25400"/>
              <a:ext cx="200025" cy="187325"/>
            </a:xfrm>
            <a:custGeom>
              <a:avLst/>
              <a:gdLst>
                <a:gd name="T0" fmla="*/ 126 w 126"/>
                <a:gd name="T1" fmla="*/ 118 h 118"/>
                <a:gd name="T2" fmla="*/ 126 w 126"/>
                <a:gd name="T3" fmla="*/ 118 h 118"/>
                <a:gd name="T4" fmla="*/ 122 w 126"/>
                <a:gd name="T5" fmla="*/ 106 h 118"/>
                <a:gd name="T6" fmla="*/ 114 w 126"/>
                <a:gd name="T7" fmla="*/ 90 h 118"/>
                <a:gd name="T8" fmla="*/ 100 w 126"/>
                <a:gd name="T9" fmla="*/ 72 h 118"/>
                <a:gd name="T10" fmla="*/ 84 w 126"/>
                <a:gd name="T11" fmla="*/ 54 h 118"/>
                <a:gd name="T12" fmla="*/ 66 w 126"/>
                <a:gd name="T13" fmla="*/ 38 h 118"/>
                <a:gd name="T14" fmla="*/ 44 w 126"/>
                <a:gd name="T15" fmla="*/ 22 h 118"/>
                <a:gd name="T16" fmla="*/ 22 w 126"/>
                <a:gd name="T17" fmla="*/ 8 h 118"/>
                <a:gd name="T18" fmla="*/ 0 w 126"/>
                <a:gd name="T19" fmla="*/ 0 h 118"/>
                <a:gd name="T20" fmla="*/ 0 w 126"/>
                <a:gd name="T21" fmla="*/ 0 h 118"/>
                <a:gd name="T22" fmla="*/ 8 w 126"/>
                <a:gd name="T23" fmla="*/ 14 h 118"/>
                <a:gd name="T24" fmla="*/ 18 w 126"/>
                <a:gd name="T25" fmla="*/ 32 h 118"/>
                <a:gd name="T26" fmla="*/ 30 w 126"/>
                <a:gd name="T27" fmla="*/ 52 h 118"/>
                <a:gd name="T28" fmla="*/ 46 w 126"/>
                <a:gd name="T29" fmla="*/ 70 h 118"/>
                <a:gd name="T30" fmla="*/ 64 w 126"/>
                <a:gd name="T31" fmla="*/ 88 h 118"/>
                <a:gd name="T32" fmla="*/ 82 w 126"/>
                <a:gd name="T33" fmla="*/ 102 h 118"/>
                <a:gd name="T34" fmla="*/ 94 w 126"/>
                <a:gd name="T35" fmla="*/ 108 h 118"/>
                <a:gd name="T36" fmla="*/ 104 w 126"/>
                <a:gd name="T37" fmla="*/ 114 h 118"/>
                <a:gd name="T38" fmla="*/ 116 w 126"/>
                <a:gd name="T39" fmla="*/ 118 h 118"/>
                <a:gd name="T40" fmla="*/ 126 w 126"/>
                <a:gd name="T41" fmla="*/ 118 h 118"/>
                <a:gd name="T42" fmla="*/ 126 w 126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126" y="118"/>
                  </a:move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18"/>
                  </a:lnTo>
                  <a:lnTo>
                    <a:pt x="1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4" name="Freeform 1244"/>
            <p:cNvSpPr>
              <a:spLocks/>
            </p:cNvSpPr>
            <p:nvPr userDrawn="1"/>
          </p:nvSpPr>
          <p:spPr bwMode="auto">
            <a:xfrm>
              <a:off x="5832475" y="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5" name="Freeform 1245"/>
            <p:cNvSpPr>
              <a:spLocks/>
            </p:cNvSpPr>
            <p:nvPr userDrawn="1"/>
          </p:nvSpPr>
          <p:spPr bwMode="auto">
            <a:xfrm>
              <a:off x="5981700" y="9842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4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4 h 116"/>
                <a:gd name="T26" fmla="*/ 8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6" name="Freeform 1246"/>
            <p:cNvSpPr>
              <a:spLocks/>
            </p:cNvSpPr>
            <p:nvPr userDrawn="1"/>
          </p:nvSpPr>
          <p:spPr bwMode="auto">
            <a:xfrm>
              <a:off x="6442075" y="28575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6 h 48"/>
                <a:gd name="T14" fmla="*/ 44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6"/>
                  </a:lnTo>
                  <a:lnTo>
                    <a:pt x="44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7" name="Freeform 1247"/>
            <p:cNvSpPr>
              <a:spLocks/>
            </p:cNvSpPr>
            <p:nvPr userDrawn="1"/>
          </p:nvSpPr>
          <p:spPr bwMode="auto">
            <a:xfrm>
              <a:off x="6648450" y="349250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2 w 168"/>
                <a:gd name="T15" fmla="*/ 32 h 50"/>
                <a:gd name="T16" fmla="*/ 142 w 168"/>
                <a:gd name="T17" fmla="*/ 26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0 h 50"/>
                <a:gd name="T28" fmla="*/ 138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8 w 168"/>
                <a:gd name="T35" fmla="*/ 12 h 50"/>
                <a:gd name="T36" fmla="*/ 42 w 168"/>
                <a:gd name="T37" fmla="*/ 20 h 50"/>
                <a:gd name="T38" fmla="*/ 20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8" name="Freeform 1248"/>
            <p:cNvSpPr>
              <a:spLocks/>
            </p:cNvSpPr>
            <p:nvPr userDrawn="1"/>
          </p:nvSpPr>
          <p:spPr bwMode="auto">
            <a:xfrm>
              <a:off x="6470650" y="25400"/>
              <a:ext cx="200025" cy="187325"/>
            </a:xfrm>
            <a:custGeom>
              <a:avLst/>
              <a:gdLst>
                <a:gd name="T0" fmla="*/ 126 w 126"/>
                <a:gd name="T1" fmla="*/ 118 h 118"/>
                <a:gd name="T2" fmla="*/ 126 w 126"/>
                <a:gd name="T3" fmla="*/ 118 h 118"/>
                <a:gd name="T4" fmla="*/ 122 w 126"/>
                <a:gd name="T5" fmla="*/ 106 h 118"/>
                <a:gd name="T6" fmla="*/ 114 w 126"/>
                <a:gd name="T7" fmla="*/ 90 h 118"/>
                <a:gd name="T8" fmla="*/ 100 w 126"/>
                <a:gd name="T9" fmla="*/ 72 h 118"/>
                <a:gd name="T10" fmla="*/ 84 w 126"/>
                <a:gd name="T11" fmla="*/ 54 h 118"/>
                <a:gd name="T12" fmla="*/ 66 w 126"/>
                <a:gd name="T13" fmla="*/ 38 h 118"/>
                <a:gd name="T14" fmla="*/ 44 w 126"/>
                <a:gd name="T15" fmla="*/ 22 h 118"/>
                <a:gd name="T16" fmla="*/ 22 w 126"/>
                <a:gd name="T17" fmla="*/ 8 h 118"/>
                <a:gd name="T18" fmla="*/ 0 w 126"/>
                <a:gd name="T19" fmla="*/ 0 h 118"/>
                <a:gd name="T20" fmla="*/ 0 w 126"/>
                <a:gd name="T21" fmla="*/ 0 h 118"/>
                <a:gd name="T22" fmla="*/ 6 w 126"/>
                <a:gd name="T23" fmla="*/ 14 h 118"/>
                <a:gd name="T24" fmla="*/ 16 w 126"/>
                <a:gd name="T25" fmla="*/ 32 h 118"/>
                <a:gd name="T26" fmla="*/ 30 w 126"/>
                <a:gd name="T27" fmla="*/ 52 h 118"/>
                <a:gd name="T28" fmla="*/ 46 w 126"/>
                <a:gd name="T29" fmla="*/ 70 h 118"/>
                <a:gd name="T30" fmla="*/ 62 w 126"/>
                <a:gd name="T31" fmla="*/ 88 h 118"/>
                <a:gd name="T32" fmla="*/ 82 w 126"/>
                <a:gd name="T33" fmla="*/ 102 h 118"/>
                <a:gd name="T34" fmla="*/ 92 w 126"/>
                <a:gd name="T35" fmla="*/ 108 h 118"/>
                <a:gd name="T36" fmla="*/ 104 w 126"/>
                <a:gd name="T37" fmla="*/ 114 h 118"/>
                <a:gd name="T38" fmla="*/ 114 w 126"/>
                <a:gd name="T39" fmla="*/ 118 h 118"/>
                <a:gd name="T40" fmla="*/ 126 w 126"/>
                <a:gd name="T41" fmla="*/ 118 h 118"/>
                <a:gd name="T42" fmla="*/ 126 w 126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126" y="118"/>
                  </a:move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18"/>
                  </a:lnTo>
                  <a:lnTo>
                    <a:pt x="1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9" name="Freeform 1249"/>
            <p:cNvSpPr>
              <a:spLocks/>
            </p:cNvSpPr>
            <p:nvPr userDrawn="1"/>
          </p:nvSpPr>
          <p:spPr bwMode="auto">
            <a:xfrm>
              <a:off x="6664325" y="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0" name="Freeform 1250"/>
            <p:cNvSpPr>
              <a:spLocks/>
            </p:cNvSpPr>
            <p:nvPr userDrawn="1"/>
          </p:nvSpPr>
          <p:spPr bwMode="auto">
            <a:xfrm>
              <a:off x="6816725" y="98425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2 h 116"/>
                <a:gd name="T8" fmla="*/ 44 w 48"/>
                <a:gd name="T9" fmla="*/ 78 h 116"/>
                <a:gd name="T10" fmla="*/ 38 w 48"/>
                <a:gd name="T11" fmla="*/ 60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6 h 116"/>
                <a:gd name="T24" fmla="*/ 4 w 48"/>
                <a:gd name="T25" fmla="*/ 44 h 116"/>
                <a:gd name="T26" fmla="*/ 8 w 48"/>
                <a:gd name="T27" fmla="*/ 60 h 116"/>
                <a:gd name="T28" fmla="*/ 14 w 48"/>
                <a:gd name="T29" fmla="*/ 76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1" name="Freeform 1251"/>
            <p:cNvSpPr>
              <a:spLocks/>
            </p:cNvSpPr>
            <p:nvPr userDrawn="1"/>
          </p:nvSpPr>
          <p:spPr bwMode="auto">
            <a:xfrm>
              <a:off x="7273925" y="285750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2" name="Freeform 1252"/>
            <p:cNvSpPr>
              <a:spLocks/>
            </p:cNvSpPr>
            <p:nvPr userDrawn="1"/>
          </p:nvSpPr>
          <p:spPr bwMode="auto">
            <a:xfrm>
              <a:off x="7483475" y="349250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2 w 168"/>
                <a:gd name="T15" fmla="*/ 32 h 50"/>
                <a:gd name="T16" fmla="*/ 142 w 168"/>
                <a:gd name="T17" fmla="*/ 26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0 h 50"/>
                <a:gd name="T28" fmla="*/ 138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20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3" name="Freeform 1253"/>
            <p:cNvSpPr>
              <a:spLocks/>
            </p:cNvSpPr>
            <p:nvPr userDrawn="1"/>
          </p:nvSpPr>
          <p:spPr bwMode="auto">
            <a:xfrm>
              <a:off x="7302500" y="25400"/>
              <a:ext cx="203200" cy="187325"/>
            </a:xfrm>
            <a:custGeom>
              <a:avLst/>
              <a:gdLst>
                <a:gd name="T0" fmla="*/ 128 w 128"/>
                <a:gd name="T1" fmla="*/ 118 h 118"/>
                <a:gd name="T2" fmla="*/ 128 w 128"/>
                <a:gd name="T3" fmla="*/ 118 h 118"/>
                <a:gd name="T4" fmla="*/ 124 w 128"/>
                <a:gd name="T5" fmla="*/ 106 h 118"/>
                <a:gd name="T6" fmla="*/ 116 w 128"/>
                <a:gd name="T7" fmla="*/ 90 h 118"/>
                <a:gd name="T8" fmla="*/ 102 w 128"/>
                <a:gd name="T9" fmla="*/ 72 h 118"/>
                <a:gd name="T10" fmla="*/ 86 w 128"/>
                <a:gd name="T11" fmla="*/ 54 h 118"/>
                <a:gd name="T12" fmla="*/ 66 w 128"/>
                <a:gd name="T13" fmla="*/ 38 h 118"/>
                <a:gd name="T14" fmla="*/ 46 w 128"/>
                <a:gd name="T15" fmla="*/ 22 h 118"/>
                <a:gd name="T16" fmla="*/ 24 w 128"/>
                <a:gd name="T17" fmla="*/ 8 h 118"/>
                <a:gd name="T18" fmla="*/ 0 w 128"/>
                <a:gd name="T19" fmla="*/ 0 h 118"/>
                <a:gd name="T20" fmla="*/ 0 w 128"/>
                <a:gd name="T21" fmla="*/ 0 h 118"/>
                <a:gd name="T22" fmla="*/ 8 w 128"/>
                <a:gd name="T23" fmla="*/ 14 h 118"/>
                <a:gd name="T24" fmla="*/ 18 w 128"/>
                <a:gd name="T25" fmla="*/ 32 h 118"/>
                <a:gd name="T26" fmla="*/ 32 w 128"/>
                <a:gd name="T27" fmla="*/ 52 h 118"/>
                <a:gd name="T28" fmla="*/ 46 w 128"/>
                <a:gd name="T29" fmla="*/ 70 h 118"/>
                <a:gd name="T30" fmla="*/ 64 w 128"/>
                <a:gd name="T31" fmla="*/ 88 h 118"/>
                <a:gd name="T32" fmla="*/ 84 w 128"/>
                <a:gd name="T33" fmla="*/ 102 h 118"/>
                <a:gd name="T34" fmla="*/ 94 w 128"/>
                <a:gd name="T35" fmla="*/ 108 h 118"/>
                <a:gd name="T36" fmla="*/ 106 w 128"/>
                <a:gd name="T37" fmla="*/ 114 h 118"/>
                <a:gd name="T38" fmla="*/ 116 w 128"/>
                <a:gd name="T39" fmla="*/ 118 h 118"/>
                <a:gd name="T40" fmla="*/ 128 w 128"/>
                <a:gd name="T41" fmla="*/ 118 h 118"/>
                <a:gd name="T42" fmla="*/ 128 w 128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128" y="118"/>
                  </a:move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18"/>
                  </a:lnTo>
                  <a:lnTo>
                    <a:pt x="12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4" name="Freeform 1254"/>
            <p:cNvSpPr>
              <a:spLocks/>
            </p:cNvSpPr>
            <p:nvPr userDrawn="1"/>
          </p:nvSpPr>
          <p:spPr bwMode="auto">
            <a:xfrm>
              <a:off x="7499350" y="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5" name="Freeform 1255"/>
            <p:cNvSpPr>
              <a:spLocks/>
            </p:cNvSpPr>
            <p:nvPr userDrawn="1"/>
          </p:nvSpPr>
          <p:spPr bwMode="auto">
            <a:xfrm>
              <a:off x="7648575" y="98425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6" name="Freeform 1256"/>
            <p:cNvSpPr>
              <a:spLocks/>
            </p:cNvSpPr>
            <p:nvPr userDrawn="1"/>
          </p:nvSpPr>
          <p:spPr bwMode="auto">
            <a:xfrm>
              <a:off x="4441825" y="657225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6 h 50"/>
                <a:gd name="T34" fmla="*/ 144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6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7" name="Freeform 1257"/>
            <p:cNvSpPr>
              <a:spLocks/>
            </p:cNvSpPr>
            <p:nvPr userDrawn="1"/>
          </p:nvSpPr>
          <p:spPr bwMode="auto">
            <a:xfrm>
              <a:off x="4648200" y="720725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2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08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8" name="Freeform 1258"/>
            <p:cNvSpPr>
              <a:spLocks/>
            </p:cNvSpPr>
            <p:nvPr userDrawn="1"/>
          </p:nvSpPr>
          <p:spPr bwMode="auto">
            <a:xfrm>
              <a:off x="4470400" y="400050"/>
              <a:ext cx="200025" cy="187325"/>
            </a:xfrm>
            <a:custGeom>
              <a:avLst/>
              <a:gdLst>
                <a:gd name="T0" fmla="*/ 126 w 126"/>
                <a:gd name="T1" fmla="*/ 118 h 118"/>
                <a:gd name="T2" fmla="*/ 126 w 126"/>
                <a:gd name="T3" fmla="*/ 118 h 118"/>
                <a:gd name="T4" fmla="*/ 122 w 126"/>
                <a:gd name="T5" fmla="*/ 106 h 118"/>
                <a:gd name="T6" fmla="*/ 114 w 126"/>
                <a:gd name="T7" fmla="*/ 90 h 118"/>
                <a:gd name="T8" fmla="*/ 100 w 126"/>
                <a:gd name="T9" fmla="*/ 72 h 118"/>
                <a:gd name="T10" fmla="*/ 84 w 126"/>
                <a:gd name="T11" fmla="*/ 54 h 118"/>
                <a:gd name="T12" fmla="*/ 66 w 126"/>
                <a:gd name="T13" fmla="*/ 36 h 118"/>
                <a:gd name="T14" fmla="*/ 44 w 126"/>
                <a:gd name="T15" fmla="*/ 22 h 118"/>
                <a:gd name="T16" fmla="*/ 22 w 126"/>
                <a:gd name="T17" fmla="*/ 8 h 118"/>
                <a:gd name="T18" fmla="*/ 0 w 126"/>
                <a:gd name="T19" fmla="*/ 0 h 118"/>
                <a:gd name="T20" fmla="*/ 0 w 126"/>
                <a:gd name="T21" fmla="*/ 0 h 118"/>
                <a:gd name="T22" fmla="*/ 8 w 126"/>
                <a:gd name="T23" fmla="*/ 14 h 118"/>
                <a:gd name="T24" fmla="*/ 18 w 126"/>
                <a:gd name="T25" fmla="*/ 32 h 118"/>
                <a:gd name="T26" fmla="*/ 30 w 126"/>
                <a:gd name="T27" fmla="*/ 52 h 118"/>
                <a:gd name="T28" fmla="*/ 46 w 126"/>
                <a:gd name="T29" fmla="*/ 70 h 118"/>
                <a:gd name="T30" fmla="*/ 64 w 126"/>
                <a:gd name="T31" fmla="*/ 88 h 118"/>
                <a:gd name="T32" fmla="*/ 82 w 126"/>
                <a:gd name="T33" fmla="*/ 102 h 118"/>
                <a:gd name="T34" fmla="*/ 94 w 126"/>
                <a:gd name="T35" fmla="*/ 108 h 118"/>
                <a:gd name="T36" fmla="*/ 104 w 126"/>
                <a:gd name="T37" fmla="*/ 114 h 118"/>
                <a:gd name="T38" fmla="*/ 116 w 126"/>
                <a:gd name="T39" fmla="*/ 116 h 118"/>
                <a:gd name="T40" fmla="*/ 126 w 126"/>
                <a:gd name="T41" fmla="*/ 118 h 118"/>
                <a:gd name="T42" fmla="*/ 126 w 126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126" y="118"/>
                  </a:move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9" name="Freeform 1259"/>
            <p:cNvSpPr>
              <a:spLocks/>
            </p:cNvSpPr>
            <p:nvPr userDrawn="1"/>
          </p:nvSpPr>
          <p:spPr bwMode="auto">
            <a:xfrm>
              <a:off x="4667250" y="37465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0" name="Freeform 1260"/>
            <p:cNvSpPr>
              <a:spLocks/>
            </p:cNvSpPr>
            <p:nvPr userDrawn="1"/>
          </p:nvSpPr>
          <p:spPr bwMode="auto">
            <a:xfrm>
              <a:off x="4816475" y="47307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4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2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2 h 116"/>
                <a:gd name="T26" fmla="*/ 8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1" name="Freeform 1261"/>
            <p:cNvSpPr>
              <a:spLocks/>
            </p:cNvSpPr>
            <p:nvPr userDrawn="1"/>
          </p:nvSpPr>
          <p:spPr bwMode="auto">
            <a:xfrm>
              <a:off x="5276850" y="657225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98 w 184"/>
                <a:gd name="T11" fmla="*/ 4 h 50"/>
                <a:gd name="T12" fmla="*/ 72 w 184"/>
                <a:gd name="T13" fmla="*/ 8 h 50"/>
                <a:gd name="T14" fmla="*/ 44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6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98" y="4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6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2" name="Freeform 1262"/>
            <p:cNvSpPr>
              <a:spLocks/>
            </p:cNvSpPr>
            <p:nvPr userDrawn="1"/>
          </p:nvSpPr>
          <p:spPr bwMode="auto">
            <a:xfrm>
              <a:off x="5483225" y="720725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6 w 168"/>
                <a:gd name="T5" fmla="*/ 2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8 w 168"/>
                <a:gd name="T13" fmla="*/ 12 h 50"/>
                <a:gd name="T14" fmla="*/ 42 w 168"/>
                <a:gd name="T15" fmla="*/ 22 h 50"/>
                <a:gd name="T16" fmla="*/ 20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2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3" name="Freeform 1263"/>
            <p:cNvSpPr>
              <a:spLocks/>
            </p:cNvSpPr>
            <p:nvPr userDrawn="1"/>
          </p:nvSpPr>
          <p:spPr bwMode="auto">
            <a:xfrm>
              <a:off x="5305425" y="400050"/>
              <a:ext cx="200025" cy="187325"/>
            </a:xfrm>
            <a:custGeom>
              <a:avLst/>
              <a:gdLst>
                <a:gd name="T0" fmla="*/ 126 w 126"/>
                <a:gd name="T1" fmla="*/ 118 h 118"/>
                <a:gd name="T2" fmla="*/ 126 w 126"/>
                <a:gd name="T3" fmla="*/ 118 h 118"/>
                <a:gd name="T4" fmla="*/ 122 w 126"/>
                <a:gd name="T5" fmla="*/ 106 h 118"/>
                <a:gd name="T6" fmla="*/ 114 w 126"/>
                <a:gd name="T7" fmla="*/ 90 h 118"/>
                <a:gd name="T8" fmla="*/ 100 w 126"/>
                <a:gd name="T9" fmla="*/ 72 h 118"/>
                <a:gd name="T10" fmla="*/ 84 w 126"/>
                <a:gd name="T11" fmla="*/ 54 h 118"/>
                <a:gd name="T12" fmla="*/ 66 w 126"/>
                <a:gd name="T13" fmla="*/ 36 h 118"/>
                <a:gd name="T14" fmla="*/ 44 w 126"/>
                <a:gd name="T15" fmla="*/ 22 h 118"/>
                <a:gd name="T16" fmla="*/ 22 w 126"/>
                <a:gd name="T17" fmla="*/ 8 h 118"/>
                <a:gd name="T18" fmla="*/ 0 w 126"/>
                <a:gd name="T19" fmla="*/ 0 h 118"/>
                <a:gd name="T20" fmla="*/ 0 w 126"/>
                <a:gd name="T21" fmla="*/ 0 h 118"/>
                <a:gd name="T22" fmla="*/ 6 w 126"/>
                <a:gd name="T23" fmla="*/ 14 h 118"/>
                <a:gd name="T24" fmla="*/ 16 w 126"/>
                <a:gd name="T25" fmla="*/ 32 h 118"/>
                <a:gd name="T26" fmla="*/ 30 w 126"/>
                <a:gd name="T27" fmla="*/ 52 h 118"/>
                <a:gd name="T28" fmla="*/ 46 w 126"/>
                <a:gd name="T29" fmla="*/ 70 h 118"/>
                <a:gd name="T30" fmla="*/ 62 w 126"/>
                <a:gd name="T31" fmla="*/ 88 h 118"/>
                <a:gd name="T32" fmla="*/ 82 w 126"/>
                <a:gd name="T33" fmla="*/ 102 h 118"/>
                <a:gd name="T34" fmla="*/ 92 w 126"/>
                <a:gd name="T35" fmla="*/ 108 h 118"/>
                <a:gd name="T36" fmla="*/ 104 w 126"/>
                <a:gd name="T37" fmla="*/ 114 h 118"/>
                <a:gd name="T38" fmla="*/ 114 w 126"/>
                <a:gd name="T39" fmla="*/ 116 h 118"/>
                <a:gd name="T40" fmla="*/ 126 w 126"/>
                <a:gd name="T41" fmla="*/ 118 h 118"/>
                <a:gd name="T42" fmla="*/ 126 w 126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126" y="118"/>
                  </a:move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4" name="Freeform 1264"/>
            <p:cNvSpPr>
              <a:spLocks/>
            </p:cNvSpPr>
            <p:nvPr userDrawn="1"/>
          </p:nvSpPr>
          <p:spPr bwMode="auto">
            <a:xfrm>
              <a:off x="5499100" y="3746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5" name="Freeform 1265"/>
            <p:cNvSpPr>
              <a:spLocks/>
            </p:cNvSpPr>
            <p:nvPr userDrawn="1"/>
          </p:nvSpPr>
          <p:spPr bwMode="auto">
            <a:xfrm>
              <a:off x="5651500" y="473075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2 h 116"/>
                <a:gd name="T8" fmla="*/ 44 w 48"/>
                <a:gd name="T9" fmla="*/ 78 h 116"/>
                <a:gd name="T10" fmla="*/ 38 w 48"/>
                <a:gd name="T11" fmla="*/ 60 h 116"/>
                <a:gd name="T12" fmla="*/ 32 w 48"/>
                <a:gd name="T13" fmla="*/ 44 h 116"/>
                <a:gd name="T14" fmla="*/ 22 w 48"/>
                <a:gd name="T15" fmla="*/ 26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6 h 116"/>
                <a:gd name="T24" fmla="*/ 4 w 48"/>
                <a:gd name="T25" fmla="*/ 42 h 116"/>
                <a:gd name="T26" fmla="*/ 8 w 48"/>
                <a:gd name="T27" fmla="*/ 60 h 116"/>
                <a:gd name="T28" fmla="*/ 14 w 48"/>
                <a:gd name="T29" fmla="*/ 76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6" name="Freeform 1266"/>
            <p:cNvSpPr>
              <a:spLocks/>
            </p:cNvSpPr>
            <p:nvPr userDrawn="1"/>
          </p:nvSpPr>
          <p:spPr bwMode="auto">
            <a:xfrm>
              <a:off x="6108700" y="657225"/>
              <a:ext cx="295275" cy="79375"/>
            </a:xfrm>
            <a:custGeom>
              <a:avLst/>
              <a:gdLst>
                <a:gd name="T0" fmla="*/ 186 w 186"/>
                <a:gd name="T1" fmla="*/ 10 h 50"/>
                <a:gd name="T2" fmla="*/ 186 w 186"/>
                <a:gd name="T3" fmla="*/ 10 h 50"/>
                <a:gd name="T4" fmla="*/ 172 w 186"/>
                <a:gd name="T5" fmla="*/ 4 h 50"/>
                <a:gd name="T6" fmla="*/ 150 w 186"/>
                <a:gd name="T7" fmla="*/ 2 h 50"/>
                <a:gd name="T8" fmla="*/ 126 w 186"/>
                <a:gd name="T9" fmla="*/ 0 h 50"/>
                <a:gd name="T10" fmla="*/ 100 w 186"/>
                <a:gd name="T11" fmla="*/ 4 h 50"/>
                <a:gd name="T12" fmla="*/ 74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20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2 w 186"/>
                <a:gd name="T33" fmla="*/ 46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10 h 50"/>
                <a:gd name="T44" fmla="*/ 186 w 186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10"/>
                  </a:moveTo>
                  <a:lnTo>
                    <a:pt x="186" y="10"/>
                  </a:lnTo>
                  <a:lnTo>
                    <a:pt x="172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0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2" y="46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10"/>
                  </a:lnTo>
                  <a:lnTo>
                    <a:pt x="18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7" name="Freeform 1267"/>
            <p:cNvSpPr>
              <a:spLocks/>
            </p:cNvSpPr>
            <p:nvPr userDrawn="1"/>
          </p:nvSpPr>
          <p:spPr bwMode="auto">
            <a:xfrm>
              <a:off x="6318250" y="720725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6 w 168"/>
                <a:gd name="T5" fmla="*/ 2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20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2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8" name="Freeform 1268"/>
            <p:cNvSpPr>
              <a:spLocks/>
            </p:cNvSpPr>
            <p:nvPr userDrawn="1"/>
          </p:nvSpPr>
          <p:spPr bwMode="auto">
            <a:xfrm>
              <a:off x="6137275" y="400050"/>
              <a:ext cx="203200" cy="187325"/>
            </a:xfrm>
            <a:custGeom>
              <a:avLst/>
              <a:gdLst>
                <a:gd name="T0" fmla="*/ 128 w 128"/>
                <a:gd name="T1" fmla="*/ 118 h 118"/>
                <a:gd name="T2" fmla="*/ 128 w 128"/>
                <a:gd name="T3" fmla="*/ 118 h 118"/>
                <a:gd name="T4" fmla="*/ 124 w 128"/>
                <a:gd name="T5" fmla="*/ 106 h 118"/>
                <a:gd name="T6" fmla="*/ 116 w 128"/>
                <a:gd name="T7" fmla="*/ 90 h 118"/>
                <a:gd name="T8" fmla="*/ 102 w 128"/>
                <a:gd name="T9" fmla="*/ 72 h 118"/>
                <a:gd name="T10" fmla="*/ 86 w 128"/>
                <a:gd name="T11" fmla="*/ 54 h 118"/>
                <a:gd name="T12" fmla="*/ 66 w 128"/>
                <a:gd name="T13" fmla="*/ 36 h 118"/>
                <a:gd name="T14" fmla="*/ 46 w 128"/>
                <a:gd name="T15" fmla="*/ 22 h 118"/>
                <a:gd name="T16" fmla="*/ 24 w 128"/>
                <a:gd name="T17" fmla="*/ 8 h 118"/>
                <a:gd name="T18" fmla="*/ 0 w 128"/>
                <a:gd name="T19" fmla="*/ 0 h 118"/>
                <a:gd name="T20" fmla="*/ 0 w 128"/>
                <a:gd name="T21" fmla="*/ 0 h 118"/>
                <a:gd name="T22" fmla="*/ 8 w 128"/>
                <a:gd name="T23" fmla="*/ 14 h 118"/>
                <a:gd name="T24" fmla="*/ 18 w 128"/>
                <a:gd name="T25" fmla="*/ 32 h 118"/>
                <a:gd name="T26" fmla="*/ 32 w 128"/>
                <a:gd name="T27" fmla="*/ 52 h 118"/>
                <a:gd name="T28" fmla="*/ 46 w 128"/>
                <a:gd name="T29" fmla="*/ 70 h 118"/>
                <a:gd name="T30" fmla="*/ 64 w 128"/>
                <a:gd name="T31" fmla="*/ 88 h 118"/>
                <a:gd name="T32" fmla="*/ 84 w 128"/>
                <a:gd name="T33" fmla="*/ 102 h 118"/>
                <a:gd name="T34" fmla="*/ 94 w 128"/>
                <a:gd name="T35" fmla="*/ 108 h 118"/>
                <a:gd name="T36" fmla="*/ 106 w 128"/>
                <a:gd name="T37" fmla="*/ 114 h 118"/>
                <a:gd name="T38" fmla="*/ 116 w 128"/>
                <a:gd name="T39" fmla="*/ 116 h 118"/>
                <a:gd name="T40" fmla="*/ 128 w 128"/>
                <a:gd name="T41" fmla="*/ 118 h 118"/>
                <a:gd name="T42" fmla="*/ 128 w 128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128" y="118"/>
                  </a:move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9" name="Freeform 1269"/>
            <p:cNvSpPr>
              <a:spLocks/>
            </p:cNvSpPr>
            <p:nvPr userDrawn="1"/>
          </p:nvSpPr>
          <p:spPr bwMode="auto">
            <a:xfrm>
              <a:off x="6334125" y="3746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0" name="Freeform 1270"/>
            <p:cNvSpPr>
              <a:spLocks/>
            </p:cNvSpPr>
            <p:nvPr userDrawn="1"/>
          </p:nvSpPr>
          <p:spPr bwMode="auto">
            <a:xfrm>
              <a:off x="6483350" y="473075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4 w 50"/>
                <a:gd name="T13" fmla="*/ 44 h 116"/>
                <a:gd name="T14" fmla="*/ 24 w 50"/>
                <a:gd name="T15" fmla="*/ 26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6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1" name="Freeform 1271"/>
            <p:cNvSpPr>
              <a:spLocks/>
            </p:cNvSpPr>
            <p:nvPr userDrawn="1"/>
          </p:nvSpPr>
          <p:spPr bwMode="auto">
            <a:xfrm>
              <a:off x="6943725" y="657225"/>
              <a:ext cx="295275" cy="79375"/>
            </a:xfrm>
            <a:custGeom>
              <a:avLst/>
              <a:gdLst>
                <a:gd name="T0" fmla="*/ 186 w 186"/>
                <a:gd name="T1" fmla="*/ 10 h 50"/>
                <a:gd name="T2" fmla="*/ 186 w 186"/>
                <a:gd name="T3" fmla="*/ 10 h 50"/>
                <a:gd name="T4" fmla="*/ 170 w 186"/>
                <a:gd name="T5" fmla="*/ 4 h 50"/>
                <a:gd name="T6" fmla="*/ 150 w 186"/>
                <a:gd name="T7" fmla="*/ 2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6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10 h 50"/>
                <a:gd name="T44" fmla="*/ 186 w 186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10"/>
                  </a:moveTo>
                  <a:lnTo>
                    <a:pt x="186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6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10"/>
                  </a:lnTo>
                  <a:lnTo>
                    <a:pt x="18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2" name="Freeform 1272"/>
            <p:cNvSpPr>
              <a:spLocks/>
            </p:cNvSpPr>
            <p:nvPr userDrawn="1"/>
          </p:nvSpPr>
          <p:spPr bwMode="auto">
            <a:xfrm>
              <a:off x="7153275" y="720725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4 w 168"/>
                <a:gd name="T5" fmla="*/ 2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0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3" name="Freeform 1273"/>
            <p:cNvSpPr>
              <a:spLocks/>
            </p:cNvSpPr>
            <p:nvPr userDrawn="1"/>
          </p:nvSpPr>
          <p:spPr bwMode="auto">
            <a:xfrm>
              <a:off x="6972300" y="400050"/>
              <a:ext cx="203200" cy="187325"/>
            </a:xfrm>
            <a:custGeom>
              <a:avLst/>
              <a:gdLst>
                <a:gd name="T0" fmla="*/ 128 w 128"/>
                <a:gd name="T1" fmla="*/ 118 h 118"/>
                <a:gd name="T2" fmla="*/ 128 w 128"/>
                <a:gd name="T3" fmla="*/ 118 h 118"/>
                <a:gd name="T4" fmla="*/ 124 w 128"/>
                <a:gd name="T5" fmla="*/ 106 h 118"/>
                <a:gd name="T6" fmla="*/ 114 w 128"/>
                <a:gd name="T7" fmla="*/ 90 h 118"/>
                <a:gd name="T8" fmla="*/ 102 w 128"/>
                <a:gd name="T9" fmla="*/ 72 h 118"/>
                <a:gd name="T10" fmla="*/ 86 w 128"/>
                <a:gd name="T11" fmla="*/ 54 h 118"/>
                <a:gd name="T12" fmla="*/ 66 w 128"/>
                <a:gd name="T13" fmla="*/ 36 h 118"/>
                <a:gd name="T14" fmla="*/ 46 w 128"/>
                <a:gd name="T15" fmla="*/ 22 h 118"/>
                <a:gd name="T16" fmla="*/ 24 w 128"/>
                <a:gd name="T17" fmla="*/ 8 h 118"/>
                <a:gd name="T18" fmla="*/ 0 w 128"/>
                <a:gd name="T19" fmla="*/ 0 h 118"/>
                <a:gd name="T20" fmla="*/ 0 w 128"/>
                <a:gd name="T21" fmla="*/ 0 h 118"/>
                <a:gd name="T22" fmla="*/ 8 w 128"/>
                <a:gd name="T23" fmla="*/ 14 h 118"/>
                <a:gd name="T24" fmla="*/ 18 w 128"/>
                <a:gd name="T25" fmla="*/ 32 h 118"/>
                <a:gd name="T26" fmla="*/ 30 w 128"/>
                <a:gd name="T27" fmla="*/ 52 h 118"/>
                <a:gd name="T28" fmla="*/ 46 w 128"/>
                <a:gd name="T29" fmla="*/ 70 h 118"/>
                <a:gd name="T30" fmla="*/ 64 w 128"/>
                <a:gd name="T31" fmla="*/ 88 h 118"/>
                <a:gd name="T32" fmla="*/ 84 w 128"/>
                <a:gd name="T33" fmla="*/ 102 h 118"/>
                <a:gd name="T34" fmla="*/ 94 w 128"/>
                <a:gd name="T35" fmla="*/ 108 h 118"/>
                <a:gd name="T36" fmla="*/ 104 w 128"/>
                <a:gd name="T37" fmla="*/ 114 h 118"/>
                <a:gd name="T38" fmla="*/ 116 w 128"/>
                <a:gd name="T39" fmla="*/ 116 h 118"/>
                <a:gd name="T40" fmla="*/ 128 w 128"/>
                <a:gd name="T41" fmla="*/ 118 h 118"/>
                <a:gd name="T42" fmla="*/ 128 w 128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128" y="118"/>
                  </a:move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4" name="Freeform 1274"/>
            <p:cNvSpPr>
              <a:spLocks/>
            </p:cNvSpPr>
            <p:nvPr userDrawn="1"/>
          </p:nvSpPr>
          <p:spPr bwMode="auto">
            <a:xfrm>
              <a:off x="7169150" y="3746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5" name="Freeform 1275"/>
            <p:cNvSpPr>
              <a:spLocks/>
            </p:cNvSpPr>
            <p:nvPr userDrawn="1"/>
          </p:nvSpPr>
          <p:spPr bwMode="auto">
            <a:xfrm>
              <a:off x="7318375" y="47307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6" name="Freeform 1276"/>
            <p:cNvSpPr>
              <a:spLocks/>
            </p:cNvSpPr>
            <p:nvPr userDrawn="1"/>
          </p:nvSpPr>
          <p:spPr bwMode="auto">
            <a:xfrm>
              <a:off x="4772025" y="110490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2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7" name="Freeform 1277"/>
            <p:cNvSpPr>
              <a:spLocks/>
            </p:cNvSpPr>
            <p:nvPr userDrawn="1"/>
          </p:nvSpPr>
          <p:spPr bwMode="auto">
            <a:xfrm>
              <a:off x="4981575" y="1168400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58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2 h 50"/>
                <a:gd name="T16" fmla="*/ 142 w 168"/>
                <a:gd name="T17" fmla="*/ 28 h 50"/>
                <a:gd name="T18" fmla="*/ 150 w 168"/>
                <a:gd name="T19" fmla="*/ 20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4 w 168"/>
                <a:gd name="T31" fmla="*/ 2 h 50"/>
                <a:gd name="T32" fmla="*/ 90 w 168"/>
                <a:gd name="T33" fmla="*/ 6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58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0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4" y="2"/>
                  </a:lnTo>
                  <a:lnTo>
                    <a:pt x="90" y="6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8" name="Freeform 1278"/>
            <p:cNvSpPr>
              <a:spLocks/>
            </p:cNvSpPr>
            <p:nvPr userDrawn="1"/>
          </p:nvSpPr>
          <p:spPr bwMode="auto">
            <a:xfrm>
              <a:off x="4800600" y="844550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4 w 128"/>
                <a:gd name="T33" fmla="*/ 56 h 120"/>
                <a:gd name="T34" fmla="*/ 66 w 128"/>
                <a:gd name="T35" fmla="*/ 38 h 120"/>
                <a:gd name="T36" fmla="*/ 44 w 128"/>
                <a:gd name="T37" fmla="*/ 22 h 120"/>
                <a:gd name="T38" fmla="*/ 22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9" name="Freeform 1279"/>
            <p:cNvSpPr>
              <a:spLocks/>
            </p:cNvSpPr>
            <p:nvPr userDrawn="1"/>
          </p:nvSpPr>
          <p:spPr bwMode="auto">
            <a:xfrm>
              <a:off x="4997450" y="81915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8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8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0" name="Freeform 1280"/>
            <p:cNvSpPr>
              <a:spLocks/>
            </p:cNvSpPr>
            <p:nvPr userDrawn="1"/>
          </p:nvSpPr>
          <p:spPr bwMode="auto">
            <a:xfrm>
              <a:off x="5146675" y="91757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1" name="Freeform 1281"/>
            <p:cNvSpPr>
              <a:spLocks/>
            </p:cNvSpPr>
            <p:nvPr userDrawn="1"/>
          </p:nvSpPr>
          <p:spPr bwMode="auto">
            <a:xfrm>
              <a:off x="5607050" y="110490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2" name="Freeform 1282"/>
            <p:cNvSpPr>
              <a:spLocks/>
            </p:cNvSpPr>
            <p:nvPr userDrawn="1"/>
          </p:nvSpPr>
          <p:spPr bwMode="auto">
            <a:xfrm>
              <a:off x="5813425" y="1168400"/>
              <a:ext cx="269875" cy="79375"/>
            </a:xfrm>
            <a:custGeom>
              <a:avLst/>
              <a:gdLst>
                <a:gd name="T0" fmla="*/ 0 w 170"/>
                <a:gd name="T1" fmla="*/ 46 h 50"/>
                <a:gd name="T2" fmla="*/ 0 w 170"/>
                <a:gd name="T3" fmla="*/ 46 h 50"/>
                <a:gd name="T4" fmla="*/ 18 w 170"/>
                <a:gd name="T5" fmla="*/ 48 h 50"/>
                <a:gd name="T6" fmla="*/ 38 w 170"/>
                <a:gd name="T7" fmla="*/ 50 h 50"/>
                <a:gd name="T8" fmla="*/ 60 w 170"/>
                <a:gd name="T9" fmla="*/ 50 h 50"/>
                <a:gd name="T10" fmla="*/ 84 w 170"/>
                <a:gd name="T11" fmla="*/ 46 h 50"/>
                <a:gd name="T12" fmla="*/ 108 w 170"/>
                <a:gd name="T13" fmla="*/ 42 h 50"/>
                <a:gd name="T14" fmla="*/ 132 w 170"/>
                <a:gd name="T15" fmla="*/ 32 h 50"/>
                <a:gd name="T16" fmla="*/ 142 w 170"/>
                <a:gd name="T17" fmla="*/ 28 h 50"/>
                <a:gd name="T18" fmla="*/ 152 w 170"/>
                <a:gd name="T19" fmla="*/ 20 h 50"/>
                <a:gd name="T20" fmla="*/ 162 w 170"/>
                <a:gd name="T21" fmla="*/ 14 h 50"/>
                <a:gd name="T22" fmla="*/ 170 w 170"/>
                <a:gd name="T23" fmla="*/ 4 h 50"/>
                <a:gd name="T24" fmla="*/ 170 w 170"/>
                <a:gd name="T25" fmla="*/ 4 h 50"/>
                <a:gd name="T26" fmla="*/ 156 w 170"/>
                <a:gd name="T27" fmla="*/ 0 h 50"/>
                <a:gd name="T28" fmla="*/ 138 w 170"/>
                <a:gd name="T29" fmla="*/ 0 h 50"/>
                <a:gd name="T30" fmla="*/ 116 w 170"/>
                <a:gd name="T31" fmla="*/ 2 h 50"/>
                <a:gd name="T32" fmla="*/ 92 w 170"/>
                <a:gd name="T33" fmla="*/ 6 h 50"/>
                <a:gd name="T34" fmla="*/ 68 w 170"/>
                <a:gd name="T35" fmla="*/ 12 h 50"/>
                <a:gd name="T36" fmla="*/ 42 w 170"/>
                <a:gd name="T37" fmla="*/ 20 h 50"/>
                <a:gd name="T38" fmla="*/ 20 w 170"/>
                <a:gd name="T39" fmla="*/ 32 h 50"/>
                <a:gd name="T40" fmla="*/ 0 w 170"/>
                <a:gd name="T41" fmla="*/ 46 h 50"/>
                <a:gd name="T42" fmla="*/ 0 w 170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0" y="46"/>
                  </a:move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3" name="Freeform 1283"/>
            <p:cNvSpPr>
              <a:spLocks/>
            </p:cNvSpPr>
            <p:nvPr userDrawn="1"/>
          </p:nvSpPr>
          <p:spPr bwMode="auto">
            <a:xfrm>
              <a:off x="5635625" y="844550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4" name="Freeform 1284"/>
            <p:cNvSpPr>
              <a:spLocks/>
            </p:cNvSpPr>
            <p:nvPr userDrawn="1"/>
          </p:nvSpPr>
          <p:spPr bwMode="auto">
            <a:xfrm>
              <a:off x="5832475" y="81915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4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2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4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2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5" name="Freeform 1285"/>
            <p:cNvSpPr>
              <a:spLocks/>
            </p:cNvSpPr>
            <p:nvPr userDrawn="1"/>
          </p:nvSpPr>
          <p:spPr bwMode="auto">
            <a:xfrm>
              <a:off x="5981700" y="91757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8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6" name="Freeform 1286"/>
            <p:cNvSpPr>
              <a:spLocks/>
            </p:cNvSpPr>
            <p:nvPr userDrawn="1"/>
          </p:nvSpPr>
          <p:spPr bwMode="auto">
            <a:xfrm>
              <a:off x="6442075" y="110490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8 h 48"/>
                <a:gd name="T14" fmla="*/ 44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7" name="Freeform 1287"/>
            <p:cNvSpPr>
              <a:spLocks/>
            </p:cNvSpPr>
            <p:nvPr userDrawn="1"/>
          </p:nvSpPr>
          <p:spPr bwMode="auto">
            <a:xfrm>
              <a:off x="6648450" y="1168400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2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0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8 w 168"/>
                <a:gd name="T35" fmla="*/ 12 h 50"/>
                <a:gd name="T36" fmla="*/ 42 w 168"/>
                <a:gd name="T37" fmla="*/ 20 h 50"/>
                <a:gd name="T38" fmla="*/ 20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8" name="Freeform 1288"/>
            <p:cNvSpPr>
              <a:spLocks/>
            </p:cNvSpPr>
            <p:nvPr userDrawn="1"/>
          </p:nvSpPr>
          <p:spPr bwMode="auto">
            <a:xfrm>
              <a:off x="6470650" y="844550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6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6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9" name="Freeform 1289"/>
            <p:cNvSpPr>
              <a:spLocks/>
            </p:cNvSpPr>
            <p:nvPr userDrawn="1"/>
          </p:nvSpPr>
          <p:spPr bwMode="auto">
            <a:xfrm>
              <a:off x="6664325" y="8191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0" name="Freeform 1290"/>
            <p:cNvSpPr>
              <a:spLocks/>
            </p:cNvSpPr>
            <p:nvPr userDrawn="1"/>
          </p:nvSpPr>
          <p:spPr bwMode="auto">
            <a:xfrm>
              <a:off x="6816725" y="917575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4 h 116"/>
                <a:gd name="T8" fmla="*/ 44 w 48"/>
                <a:gd name="T9" fmla="*/ 78 h 116"/>
                <a:gd name="T10" fmla="*/ 38 w 48"/>
                <a:gd name="T11" fmla="*/ 62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8 h 116"/>
                <a:gd name="T24" fmla="*/ 4 w 48"/>
                <a:gd name="T25" fmla="*/ 44 h 116"/>
                <a:gd name="T26" fmla="*/ 8 w 48"/>
                <a:gd name="T27" fmla="*/ 60 h 116"/>
                <a:gd name="T28" fmla="*/ 14 w 48"/>
                <a:gd name="T29" fmla="*/ 78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38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1" name="Freeform 1291"/>
            <p:cNvSpPr>
              <a:spLocks/>
            </p:cNvSpPr>
            <p:nvPr userDrawn="1"/>
          </p:nvSpPr>
          <p:spPr bwMode="auto">
            <a:xfrm>
              <a:off x="7273925" y="1104900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2" name="Freeform 1292"/>
            <p:cNvSpPr>
              <a:spLocks/>
            </p:cNvSpPr>
            <p:nvPr userDrawn="1"/>
          </p:nvSpPr>
          <p:spPr bwMode="auto">
            <a:xfrm>
              <a:off x="7483475" y="1168400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2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0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0 h 50"/>
                <a:gd name="T38" fmla="*/ 20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3" name="Freeform 1293"/>
            <p:cNvSpPr>
              <a:spLocks/>
            </p:cNvSpPr>
            <p:nvPr userDrawn="1"/>
          </p:nvSpPr>
          <p:spPr bwMode="auto">
            <a:xfrm>
              <a:off x="7302500" y="844550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2 w 128"/>
                <a:gd name="T9" fmla="*/ 52 h 120"/>
                <a:gd name="T10" fmla="*/ 46 w 128"/>
                <a:gd name="T11" fmla="*/ 72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6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6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2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4" name="Freeform 1294"/>
            <p:cNvSpPr>
              <a:spLocks/>
            </p:cNvSpPr>
            <p:nvPr userDrawn="1"/>
          </p:nvSpPr>
          <p:spPr bwMode="auto">
            <a:xfrm>
              <a:off x="7499350" y="8191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5" name="Freeform 1295"/>
            <p:cNvSpPr>
              <a:spLocks/>
            </p:cNvSpPr>
            <p:nvPr userDrawn="1"/>
          </p:nvSpPr>
          <p:spPr bwMode="auto">
            <a:xfrm>
              <a:off x="7648575" y="917575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6" name="Freeform 1296"/>
            <p:cNvSpPr>
              <a:spLocks/>
            </p:cNvSpPr>
            <p:nvPr userDrawn="1"/>
          </p:nvSpPr>
          <p:spPr bwMode="auto">
            <a:xfrm>
              <a:off x="4441825" y="147955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7" name="Freeform 1297"/>
            <p:cNvSpPr>
              <a:spLocks/>
            </p:cNvSpPr>
            <p:nvPr userDrawn="1"/>
          </p:nvSpPr>
          <p:spPr bwMode="auto">
            <a:xfrm>
              <a:off x="4648200" y="1543050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2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08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8" name="Freeform 1298"/>
            <p:cNvSpPr>
              <a:spLocks/>
            </p:cNvSpPr>
            <p:nvPr userDrawn="1"/>
          </p:nvSpPr>
          <p:spPr bwMode="auto">
            <a:xfrm>
              <a:off x="4470400" y="1219200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6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4 h 118"/>
                <a:gd name="T16" fmla="*/ 94 w 126"/>
                <a:gd name="T17" fmla="*/ 110 h 118"/>
                <a:gd name="T18" fmla="*/ 104 w 126"/>
                <a:gd name="T19" fmla="*/ 114 h 118"/>
                <a:gd name="T20" fmla="*/ 116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9" name="Freeform 1299"/>
            <p:cNvSpPr>
              <a:spLocks/>
            </p:cNvSpPr>
            <p:nvPr userDrawn="1"/>
          </p:nvSpPr>
          <p:spPr bwMode="auto">
            <a:xfrm>
              <a:off x="4667250" y="119380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0" name="Freeform 1300"/>
            <p:cNvSpPr>
              <a:spLocks/>
            </p:cNvSpPr>
            <p:nvPr userDrawn="1"/>
          </p:nvSpPr>
          <p:spPr bwMode="auto">
            <a:xfrm>
              <a:off x="4816475" y="129222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4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4 h 116"/>
                <a:gd name="T26" fmla="*/ 8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1" name="Freeform 1301"/>
            <p:cNvSpPr>
              <a:spLocks/>
            </p:cNvSpPr>
            <p:nvPr userDrawn="1"/>
          </p:nvSpPr>
          <p:spPr bwMode="auto">
            <a:xfrm>
              <a:off x="5276850" y="147955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8 h 48"/>
                <a:gd name="T14" fmla="*/ 44 w 184"/>
                <a:gd name="T15" fmla="*/ 16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2" name="Freeform 1302"/>
            <p:cNvSpPr>
              <a:spLocks/>
            </p:cNvSpPr>
            <p:nvPr userDrawn="1"/>
          </p:nvSpPr>
          <p:spPr bwMode="auto">
            <a:xfrm>
              <a:off x="5483225" y="1543050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6 w 168"/>
                <a:gd name="T5" fmla="*/ 0 h 50"/>
                <a:gd name="T6" fmla="*/ 138 w 168"/>
                <a:gd name="T7" fmla="*/ 0 h 50"/>
                <a:gd name="T8" fmla="*/ 116 w 168"/>
                <a:gd name="T9" fmla="*/ 0 h 50"/>
                <a:gd name="T10" fmla="*/ 92 w 168"/>
                <a:gd name="T11" fmla="*/ 4 h 50"/>
                <a:gd name="T12" fmla="*/ 68 w 168"/>
                <a:gd name="T13" fmla="*/ 12 h 50"/>
                <a:gd name="T14" fmla="*/ 42 w 168"/>
                <a:gd name="T15" fmla="*/ 20 h 50"/>
                <a:gd name="T16" fmla="*/ 20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48 h 50"/>
                <a:gd name="T28" fmla="*/ 84 w 168"/>
                <a:gd name="T29" fmla="*/ 46 h 50"/>
                <a:gd name="T30" fmla="*/ 108 w 168"/>
                <a:gd name="T31" fmla="*/ 40 h 50"/>
                <a:gd name="T32" fmla="*/ 132 w 168"/>
                <a:gd name="T33" fmla="*/ 32 h 50"/>
                <a:gd name="T34" fmla="*/ 142 w 168"/>
                <a:gd name="T35" fmla="*/ 26 h 50"/>
                <a:gd name="T36" fmla="*/ 152 w 168"/>
                <a:gd name="T37" fmla="*/ 20 h 50"/>
                <a:gd name="T38" fmla="*/ 160 w 168"/>
                <a:gd name="T39" fmla="*/ 12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3" name="Freeform 1303"/>
            <p:cNvSpPr>
              <a:spLocks/>
            </p:cNvSpPr>
            <p:nvPr userDrawn="1"/>
          </p:nvSpPr>
          <p:spPr bwMode="auto">
            <a:xfrm>
              <a:off x="5305425" y="1219200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6 h 118"/>
                <a:gd name="T6" fmla="*/ 16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4 h 118"/>
                <a:gd name="T16" fmla="*/ 92 w 126"/>
                <a:gd name="T17" fmla="*/ 110 h 118"/>
                <a:gd name="T18" fmla="*/ 104 w 126"/>
                <a:gd name="T19" fmla="*/ 114 h 118"/>
                <a:gd name="T20" fmla="*/ 114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4" name="Freeform 1304"/>
            <p:cNvSpPr>
              <a:spLocks/>
            </p:cNvSpPr>
            <p:nvPr userDrawn="1"/>
          </p:nvSpPr>
          <p:spPr bwMode="auto">
            <a:xfrm>
              <a:off x="5499100" y="119380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5" name="Freeform 1305"/>
            <p:cNvSpPr>
              <a:spLocks/>
            </p:cNvSpPr>
            <p:nvPr userDrawn="1"/>
          </p:nvSpPr>
          <p:spPr bwMode="auto">
            <a:xfrm>
              <a:off x="5651500" y="1292225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2 h 116"/>
                <a:gd name="T8" fmla="*/ 44 w 48"/>
                <a:gd name="T9" fmla="*/ 78 h 116"/>
                <a:gd name="T10" fmla="*/ 38 w 48"/>
                <a:gd name="T11" fmla="*/ 60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6 h 116"/>
                <a:gd name="T24" fmla="*/ 4 w 48"/>
                <a:gd name="T25" fmla="*/ 44 h 116"/>
                <a:gd name="T26" fmla="*/ 8 w 48"/>
                <a:gd name="T27" fmla="*/ 60 h 116"/>
                <a:gd name="T28" fmla="*/ 14 w 48"/>
                <a:gd name="T29" fmla="*/ 78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6" name="Freeform 1306"/>
            <p:cNvSpPr>
              <a:spLocks/>
            </p:cNvSpPr>
            <p:nvPr userDrawn="1"/>
          </p:nvSpPr>
          <p:spPr bwMode="auto">
            <a:xfrm>
              <a:off x="6108700" y="1479550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7" name="Freeform 1307"/>
            <p:cNvSpPr>
              <a:spLocks/>
            </p:cNvSpPr>
            <p:nvPr userDrawn="1"/>
          </p:nvSpPr>
          <p:spPr bwMode="auto">
            <a:xfrm>
              <a:off x="6318250" y="1543050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6 w 168"/>
                <a:gd name="T5" fmla="*/ 0 h 50"/>
                <a:gd name="T6" fmla="*/ 138 w 168"/>
                <a:gd name="T7" fmla="*/ 0 h 50"/>
                <a:gd name="T8" fmla="*/ 116 w 168"/>
                <a:gd name="T9" fmla="*/ 0 h 50"/>
                <a:gd name="T10" fmla="*/ 92 w 168"/>
                <a:gd name="T11" fmla="*/ 4 h 50"/>
                <a:gd name="T12" fmla="*/ 66 w 168"/>
                <a:gd name="T13" fmla="*/ 12 h 50"/>
                <a:gd name="T14" fmla="*/ 42 w 168"/>
                <a:gd name="T15" fmla="*/ 20 h 50"/>
                <a:gd name="T16" fmla="*/ 20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48 h 50"/>
                <a:gd name="T28" fmla="*/ 84 w 168"/>
                <a:gd name="T29" fmla="*/ 46 h 50"/>
                <a:gd name="T30" fmla="*/ 108 w 168"/>
                <a:gd name="T31" fmla="*/ 40 h 50"/>
                <a:gd name="T32" fmla="*/ 132 w 168"/>
                <a:gd name="T33" fmla="*/ 32 h 50"/>
                <a:gd name="T34" fmla="*/ 142 w 168"/>
                <a:gd name="T35" fmla="*/ 26 h 50"/>
                <a:gd name="T36" fmla="*/ 152 w 168"/>
                <a:gd name="T37" fmla="*/ 20 h 50"/>
                <a:gd name="T38" fmla="*/ 160 w 168"/>
                <a:gd name="T39" fmla="*/ 12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8" name="Freeform 1308"/>
            <p:cNvSpPr>
              <a:spLocks/>
            </p:cNvSpPr>
            <p:nvPr userDrawn="1"/>
          </p:nvSpPr>
          <p:spPr bwMode="auto">
            <a:xfrm>
              <a:off x="6137275" y="1219200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6 h 118"/>
                <a:gd name="T6" fmla="*/ 18 w 128"/>
                <a:gd name="T7" fmla="*/ 32 h 118"/>
                <a:gd name="T8" fmla="*/ 32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4 h 118"/>
                <a:gd name="T16" fmla="*/ 94 w 128"/>
                <a:gd name="T17" fmla="*/ 110 h 118"/>
                <a:gd name="T18" fmla="*/ 106 w 128"/>
                <a:gd name="T19" fmla="*/ 114 h 118"/>
                <a:gd name="T20" fmla="*/ 116 w 128"/>
                <a:gd name="T21" fmla="*/ 118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9" name="Freeform 1309"/>
            <p:cNvSpPr>
              <a:spLocks/>
            </p:cNvSpPr>
            <p:nvPr userDrawn="1"/>
          </p:nvSpPr>
          <p:spPr bwMode="auto">
            <a:xfrm>
              <a:off x="6334125" y="119380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4 w 74"/>
                <a:gd name="T15" fmla="*/ 38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4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0" name="Freeform 1310"/>
            <p:cNvSpPr>
              <a:spLocks/>
            </p:cNvSpPr>
            <p:nvPr userDrawn="1"/>
          </p:nvSpPr>
          <p:spPr bwMode="auto">
            <a:xfrm>
              <a:off x="6483350" y="1292225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1" name="Freeform 1311"/>
            <p:cNvSpPr>
              <a:spLocks/>
            </p:cNvSpPr>
            <p:nvPr userDrawn="1"/>
          </p:nvSpPr>
          <p:spPr bwMode="auto">
            <a:xfrm>
              <a:off x="6943725" y="1479550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2" name="Freeform 1312"/>
            <p:cNvSpPr>
              <a:spLocks/>
            </p:cNvSpPr>
            <p:nvPr userDrawn="1"/>
          </p:nvSpPr>
          <p:spPr bwMode="auto">
            <a:xfrm>
              <a:off x="7153275" y="1543050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4 w 168"/>
                <a:gd name="T5" fmla="*/ 0 h 50"/>
                <a:gd name="T6" fmla="*/ 136 w 168"/>
                <a:gd name="T7" fmla="*/ 0 h 50"/>
                <a:gd name="T8" fmla="*/ 116 w 168"/>
                <a:gd name="T9" fmla="*/ 0 h 50"/>
                <a:gd name="T10" fmla="*/ 92 w 168"/>
                <a:gd name="T11" fmla="*/ 4 h 50"/>
                <a:gd name="T12" fmla="*/ 66 w 168"/>
                <a:gd name="T13" fmla="*/ 12 h 50"/>
                <a:gd name="T14" fmla="*/ 42 w 168"/>
                <a:gd name="T15" fmla="*/ 20 h 50"/>
                <a:gd name="T16" fmla="*/ 18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48 h 50"/>
                <a:gd name="T28" fmla="*/ 84 w 168"/>
                <a:gd name="T29" fmla="*/ 46 h 50"/>
                <a:gd name="T30" fmla="*/ 108 w 168"/>
                <a:gd name="T31" fmla="*/ 40 h 50"/>
                <a:gd name="T32" fmla="*/ 130 w 168"/>
                <a:gd name="T33" fmla="*/ 32 h 50"/>
                <a:gd name="T34" fmla="*/ 142 w 168"/>
                <a:gd name="T35" fmla="*/ 26 h 50"/>
                <a:gd name="T36" fmla="*/ 152 w 168"/>
                <a:gd name="T37" fmla="*/ 20 h 50"/>
                <a:gd name="T38" fmla="*/ 160 w 168"/>
                <a:gd name="T39" fmla="*/ 12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3" name="Freeform 1313"/>
            <p:cNvSpPr>
              <a:spLocks/>
            </p:cNvSpPr>
            <p:nvPr userDrawn="1"/>
          </p:nvSpPr>
          <p:spPr bwMode="auto">
            <a:xfrm>
              <a:off x="6972300" y="1219200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6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4 h 118"/>
                <a:gd name="T16" fmla="*/ 94 w 128"/>
                <a:gd name="T17" fmla="*/ 110 h 118"/>
                <a:gd name="T18" fmla="*/ 104 w 128"/>
                <a:gd name="T19" fmla="*/ 114 h 118"/>
                <a:gd name="T20" fmla="*/ 116 w 128"/>
                <a:gd name="T21" fmla="*/ 118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4" name="Freeform 1314"/>
            <p:cNvSpPr>
              <a:spLocks/>
            </p:cNvSpPr>
            <p:nvPr userDrawn="1"/>
          </p:nvSpPr>
          <p:spPr bwMode="auto">
            <a:xfrm>
              <a:off x="7169150" y="119380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5" name="Freeform 1315"/>
            <p:cNvSpPr>
              <a:spLocks/>
            </p:cNvSpPr>
            <p:nvPr userDrawn="1"/>
          </p:nvSpPr>
          <p:spPr bwMode="auto">
            <a:xfrm>
              <a:off x="7318375" y="129222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6" name="Freeform 1316"/>
            <p:cNvSpPr>
              <a:spLocks/>
            </p:cNvSpPr>
            <p:nvPr userDrawn="1"/>
          </p:nvSpPr>
          <p:spPr bwMode="auto">
            <a:xfrm>
              <a:off x="4772025" y="1924050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2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7" name="Freeform 1317"/>
            <p:cNvSpPr>
              <a:spLocks/>
            </p:cNvSpPr>
            <p:nvPr userDrawn="1"/>
          </p:nvSpPr>
          <p:spPr bwMode="auto">
            <a:xfrm>
              <a:off x="4981575" y="1987550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58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0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4 w 168"/>
                <a:gd name="T31" fmla="*/ 2 h 50"/>
                <a:gd name="T32" fmla="*/ 90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58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0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4" y="2"/>
                  </a:lnTo>
                  <a:lnTo>
                    <a:pt x="90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8" name="Freeform 1318"/>
            <p:cNvSpPr>
              <a:spLocks/>
            </p:cNvSpPr>
            <p:nvPr userDrawn="1"/>
          </p:nvSpPr>
          <p:spPr bwMode="auto">
            <a:xfrm>
              <a:off x="4800600" y="166687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2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4 w 128"/>
                <a:gd name="T33" fmla="*/ 54 h 118"/>
                <a:gd name="T34" fmla="*/ 66 w 128"/>
                <a:gd name="T35" fmla="*/ 36 h 118"/>
                <a:gd name="T36" fmla="*/ 44 w 128"/>
                <a:gd name="T37" fmla="*/ 20 h 118"/>
                <a:gd name="T38" fmla="*/ 22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9" name="Freeform 1319"/>
            <p:cNvSpPr>
              <a:spLocks/>
            </p:cNvSpPr>
            <p:nvPr userDrawn="1"/>
          </p:nvSpPr>
          <p:spPr bwMode="auto">
            <a:xfrm>
              <a:off x="4997450" y="164147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4 h 158"/>
                <a:gd name="T10" fmla="*/ 58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8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0" name="Freeform 1320"/>
            <p:cNvSpPr>
              <a:spLocks/>
            </p:cNvSpPr>
            <p:nvPr userDrawn="1"/>
          </p:nvSpPr>
          <p:spPr bwMode="auto">
            <a:xfrm>
              <a:off x="5146675" y="173672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1" name="Freeform 1321"/>
            <p:cNvSpPr>
              <a:spLocks/>
            </p:cNvSpPr>
            <p:nvPr userDrawn="1"/>
          </p:nvSpPr>
          <p:spPr bwMode="auto">
            <a:xfrm>
              <a:off x="5607050" y="1924050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0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2" name="Freeform 1322"/>
            <p:cNvSpPr>
              <a:spLocks/>
            </p:cNvSpPr>
            <p:nvPr userDrawn="1"/>
          </p:nvSpPr>
          <p:spPr bwMode="auto">
            <a:xfrm>
              <a:off x="5813425" y="1987550"/>
              <a:ext cx="269875" cy="79375"/>
            </a:xfrm>
            <a:custGeom>
              <a:avLst/>
              <a:gdLst>
                <a:gd name="T0" fmla="*/ 0 w 170"/>
                <a:gd name="T1" fmla="*/ 48 h 50"/>
                <a:gd name="T2" fmla="*/ 0 w 170"/>
                <a:gd name="T3" fmla="*/ 48 h 50"/>
                <a:gd name="T4" fmla="*/ 18 w 170"/>
                <a:gd name="T5" fmla="*/ 50 h 50"/>
                <a:gd name="T6" fmla="*/ 38 w 170"/>
                <a:gd name="T7" fmla="*/ 50 h 50"/>
                <a:gd name="T8" fmla="*/ 60 w 170"/>
                <a:gd name="T9" fmla="*/ 50 h 50"/>
                <a:gd name="T10" fmla="*/ 84 w 170"/>
                <a:gd name="T11" fmla="*/ 46 h 50"/>
                <a:gd name="T12" fmla="*/ 108 w 170"/>
                <a:gd name="T13" fmla="*/ 42 h 50"/>
                <a:gd name="T14" fmla="*/ 132 w 170"/>
                <a:gd name="T15" fmla="*/ 34 h 50"/>
                <a:gd name="T16" fmla="*/ 142 w 170"/>
                <a:gd name="T17" fmla="*/ 28 h 50"/>
                <a:gd name="T18" fmla="*/ 152 w 170"/>
                <a:gd name="T19" fmla="*/ 22 h 50"/>
                <a:gd name="T20" fmla="*/ 162 w 170"/>
                <a:gd name="T21" fmla="*/ 14 h 50"/>
                <a:gd name="T22" fmla="*/ 170 w 170"/>
                <a:gd name="T23" fmla="*/ 4 h 50"/>
                <a:gd name="T24" fmla="*/ 170 w 170"/>
                <a:gd name="T25" fmla="*/ 4 h 50"/>
                <a:gd name="T26" fmla="*/ 156 w 170"/>
                <a:gd name="T27" fmla="*/ 2 h 50"/>
                <a:gd name="T28" fmla="*/ 138 w 170"/>
                <a:gd name="T29" fmla="*/ 0 h 50"/>
                <a:gd name="T30" fmla="*/ 116 w 170"/>
                <a:gd name="T31" fmla="*/ 2 h 50"/>
                <a:gd name="T32" fmla="*/ 92 w 170"/>
                <a:gd name="T33" fmla="*/ 6 h 50"/>
                <a:gd name="T34" fmla="*/ 68 w 170"/>
                <a:gd name="T35" fmla="*/ 12 h 50"/>
                <a:gd name="T36" fmla="*/ 42 w 170"/>
                <a:gd name="T37" fmla="*/ 22 h 50"/>
                <a:gd name="T38" fmla="*/ 20 w 170"/>
                <a:gd name="T39" fmla="*/ 34 h 50"/>
                <a:gd name="T40" fmla="*/ 0 w 170"/>
                <a:gd name="T41" fmla="*/ 48 h 50"/>
                <a:gd name="T42" fmla="*/ 0 w 170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0" y="48"/>
                  </a:move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3" name="Freeform 1323"/>
            <p:cNvSpPr>
              <a:spLocks/>
            </p:cNvSpPr>
            <p:nvPr userDrawn="1"/>
          </p:nvSpPr>
          <p:spPr bwMode="auto">
            <a:xfrm>
              <a:off x="5635625" y="166687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2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4" name="Freeform 1324"/>
            <p:cNvSpPr>
              <a:spLocks/>
            </p:cNvSpPr>
            <p:nvPr userDrawn="1"/>
          </p:nvSpPr>
          <p:spPr bwMode="auto">
            <a:xfrm>
              <a:off x="5832475" y="164147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4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4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5" name="Freeform 1325"/>
            <p:cNvSpPr>
              <a:spLocks/>
            </p:cNvSpPr>
            <p:nvPr userDrawn="1"/>
          </p:nvSpPr>
          <p:spPr bwMode="auto">
            <a:xfrm>
              <a:off x="5981700" y="173672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8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6" name="Freeform 1326"/>
            <p:cNvSpPr>
              <a:spLocks/>
            </p:cNvSpPr>
            <p:nvPr userDrawn="1"/>
          </p:nvSpPr>
          <p:spPr bwMode="auto">
            <a:xfrm>
              <a:off x="6442075" y="1924050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98 w 184"/>
                <a:gd name="T11" fmla="*/ 2 h 50"/>
                <a:gd name="T12" fmla="*/ 72 w 184"/>
                <a:gd name="T13" fmla="*/ 8 h 50"/>
                <a:gd name="T14" fmla="*/ 44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7" name="Freeform 1327"/>
            <p:cNvSpPr>
              <a:spLocks/>
            </p:cNvSpPr>
            <p:nvPr userDrawn="1"/>
          </p:nvSpPr>
          <p:spPr bwMode="auto">
            <a:xfrm>
              <a:off x="6648450" y="1987550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2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2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8 w 168"/>
                <a:gd name="T35" fmla="*/ 12 h 50"/>
                <a:gd name="T36" fmla="*/ 42 w 168"/>
                <a:gd name="T37" fmla="*/ 22 h 50"/>
                <a:gd name="T38" fmla="*/ 20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8" name="Freeform 1328"/>
            <p:cNvSpPr>
              <a:spLocks/>
            </p:cNvSpPr>
            <p:nvPr userDrawn="1"/>
          </p:nvSpPr>
          <p:spPr bwMode="auto">
            <a:xfrm>
              <a:off x="6470650" y="166687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6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2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2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9" name="Freeform 1329"/>
            <p:cNvSpPr>
              <a:spLocks/>
            </p:cNvSpPr>
            <p:nvPr userDrawn="1"/>
          </p:nvSpPr>
          <p:spPr bwMode="auto">
            <a:xfrm>
              <a:off x="6664325" y="16414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0" name="Freeform 1330"/>
            <p:cNvSpPr>
              <a:spLocks/>
            </p:cNvSpPr>
            <p:nvPr userDrawn="1"/>
          </p:nvSpPr>
          <p:spPr bwMode="auto">
            <a:xfrm>
              <a:off x="6816725" y="1736725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4 h 116"/>
                <a:gd name="T8" fmla="*/ 44 w 48"/>
                <a:gd name="T9" fmla="*/ 78 h 116"/>
                <a:gd name="T10" fmla="*/ 38 w 48"/>
                <a:gd name="T11" fmla="*/ 62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4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8 h 116"/>
                <a:gd name="T24" fmla="*/ 4 w 48"/>
                <a:gd name="T25" fmla="*/ 44 h 116"/>
                <a:gd name="T26" fmla="*/ 8 w 48"/>
                <a:gd name="T27" fmla="*/ 62 h 116"/>
                <a:gd name="T28" fmla="*/ 14 w 48"/>
                <a:gd name="T29" fmla="*/ 78 h 116"/>
                <a:gd name="T30" fmla="*/ 24 w 48"/>
                <a:gd name="T31" fmla="*/ 94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38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2"/>
                  </a:lnTo>
                  <a:lnTo>
                    <a:pt x="14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1" name="Freeform 1331"/>
            <p:cNvSpPr>
              <a:spLocks/>
            </p:cNvSpPr>
            <p:nvPr userDrawn="1"/>
          </p:nvSpPr>
          <p:spPr bwMode="auto">
            <a:xfrm>
              <a:off x="7273925" y="1924050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2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2 h 50"/>
                <a:gd name="T12" fmla="*/ 74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20 w 186"/>
                <a:gd name="T25" fmla="*/ 44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2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2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0" y="44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2" name="Freeform 1332"/>
            <p:cNvSpPr>
              <a:spLocks/>
            </p:cNvSpPr>
            <p:nvPr userDrawn="1"/>
          </p:nvSpPr>
          <p:spPr bwMode="auto">
            <a:xfrm>
              <a:off x="7483475" y="1987550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2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2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20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3" name="Freeform 1333"/>
            <p:cNvSpPr>
              <a:spLocks/>
            </p:cNvSpPr>
            <p:nvPr userDrawn="1"/>
          </p:nvSpPr>
          <p:spPr bwMode="auto">
            <a:xfrm>
              <a:off x="7302500" y="166687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2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6 w 128"/>
                <a:gd name="T19" fmla="*/ 112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4" name="Freeform 1334"/>
            <p:cNvSpPr>
              <a:spLocks/>
            </p:cNvSpPr>
            <p:nvPr userDrawn="1"/>
          </p:nvSpPr>
          <p:spPr bwMode="auto">
            <a:xfrm>
              <a:off x="7499350" y="16414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5" name="Freeform 1335"/>
            <p:cNvSpPr>
              <a:spLocks/>
            </p:cNvSpPr>
            <p:nvPr userDrawn="1"/>
          </p:nvSpPr>
          <p:spPr bwMode="auto">
            <a:xfrm>
              <a:off x="7648575" y="1736725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6" name="Freeform 1336"/>
            <p:cNvSpPr>
              <a:spLocks/>
            </p:cNvSpPr>
            <p:nvPr userDrawn="1"/>
          </p:nvSpPr>
          <p:spPr bwMode="auto">
            <a:xfrm>
              <a:off x="4441825" y="229870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8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7" name="Freeform 1337"/>
            <p:cNvSpPr>
              <a:spLocks/>
            </p:cNvSpPr>
            <p:nvPr userDrawn="1"/>
          </p:nvSpPr>
          <p:spPr bwMode="auto">
            <a:xfrm>
              <a:off x="4648200" y="2362200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2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08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8" name="Freeform 1338"/>
            <p:cNvSpPr>
              <a:spLocks/>
            </p:cNvSpPr>
            <p:nvPr userDrawn="1"/>
          </p:nvSpPr>
          <p:spPr bwMode="auto">
            <a:xfrm>
              <a:off x="4470400" y="2038350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9" name="Freeform 1339"/>
            <p:cNvSpPr>
              <a:spLocks/>
            </p:cNvSpPr>
            <p:nvPr userDrawn="1"/>
          </p:nvSpPr>
          <p:spPr bwMode="auto">
            <a:xfrm>
              <a:off x="4667250" y="201295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4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2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4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2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0" name="Freeform 1340"/>
            <p:cNvSpPr>
              <a:spLocks/>
            </p:cNvSpPr>
            <p:nvPr userDrawn="1"/>
          </p:nvSpPr>
          <p:spPr bwMode="auto">
            <a:xfrm>
              <a:off x="4816475" y="211137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8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1" name="Freeform 1341"/>
            <p:cNvSpPr>
              <a:spLocks/>
            </p:cNvSpPr>
            <p:nvPr userDrawn="1"/>
          </p:nvSpPr>
          <p:spPr bwMode="auto">
            <a:xfrm>
              <a:off x="5276850" y="229870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8 h 48"/>
                <a:gd name="T14" fmla="*/ 44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2" name="Freeform 1342"/>
            <p:cNvSpPr>
              <a:spLocks/>
            </p:cNvSpPr>
            <p:nvPr userDrawn="1"/>
          </p:nvSpPr>
          <p:spPr bwMode="auto">
            <a:xfrm>
              <a:off x="5483225" y="2362200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6 w 168"/>
                <a:gd name="T5" fmla="*/ 0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8 w 168"/>
                <a:gd name="T13" fmla="*/ 12 h 50"/>
                <a:gd name="T14" fmla="*/ 42 w 168"/>
                <a:gd name="T15" fmla="*/ 20 h 50"/>
                <a:gd name="T16" fmla="*/ 20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6 h 50"/>
                <a:gd name="T30" fmla="*/ 108 w 168"/>
                <a:gd name="T31" fmla="*/ 42 h 50"/>
                <a:gd name="T32" fmla="*/ 132 w 168"/>
                <a:gd name="T33" fmla="*/ 32 h 50"/>
                <a:gd name="T34" fmla="*/ 142 w 168"/>
                <a:gd name="T35" fmla="*/ 28 h 50"/>
                <a:gd name="T36" fmla="*/ 152 w 168"/>
                <a:gd name="T37" fmla="*/ 20 h 50"/>
                <a:gd name="T38" fmla="*/ 160 w 168"/>
                <a:gd name="T39" fmla="*/ 14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3" name="Freeform 1343"/>
            <p:cNvSpPr>
              <a:spLocks/>
            </p:cNvSpPr>
            <p:nvPr userDrawn="1"/>
          </p:nvSpPr>
          <p:spPr bwMode="auto">
            <a:xfrm>
              <a:off x="5305425" y="2038350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6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6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4" name="Freeform 1344"/>
            <p:cNvSpPr>
              <a:spLocks/>
            </p:cNvSpPr>
            <p:nvPr userDrawn="1"/>
          </p:nvSpPr>
          <p:spPr bwMode="auto">
            <a:xfrm>
              <a:off x="5499100" y="20129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5" name="Freeform 1345"/>
            <p:cNvSpPr>
              <a:spLocks/>
            </p:cNvSpPr>
            <p:nvPr userDrawn="1"/>
          </p:nvSpPr>
          <p:spPr bwMode="auto">
            <a:xfrm>
              <a:off x="5651500" y="2111375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4 h 116"/>
                <a:gd name="T8" fmla="*/ 44 w 48"/>
                <a:gd name="T9" fmla="*/ 78 h 116"/>
                <a:gd name="T10" fmla="*/ 38 w 48"/>
                <a:gd name="T11" fmla="*/ 62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8 h 116"/>
                <a:gd name="T24" fmla="*/ 4 w 48"/>
                <a:gd name="T25" fmla="*/ 44 h 116"/>
                <a:gd name="T26" fmla="*/ 8 w 48"/>
                <a:gd name="T27" fmla="*/ 60 h 116"/>
                <a:gd name="T28" fmla="*/ 14 w 48"/>
                <a:gd name="T29" fmla="*/ 78 h 116"/>
                <a:gd name="T30" fmla="*/ 24 w 48"/>
                <a:gd name="T31" fmla="*/ 94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38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6" name="Freeform 1346"/>
            <p:cNvSpPr>
              <a:spLocks/>
            </p:cNvSpPr>
            <p:nvPr userDrawn="1"/>
          </p:nvSpPr>
          <p:spPr bwMode="auto">
            <a:xfrm>
              <a:off x="6108700" y="2298700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7" name="Freeform 1347"/>
            <p:cNvSpPr>
              <a:spLocks/>
            </p:cNvSpPr>
            <p:nvPr userDrawn="1"/>
          </p:nvSpPr>
          <p:spPr bwMode="auto">
            <a:xfrm>
              <a:off x="6318250" y="2362200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6 w 168"/>
                <a:gd name="T5" fmla="*/ 0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0 h 50"/>
                <a:gd name="T16" fmla="*/ 20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6 h 50"/>
                <a:gd name="T30" fmla="*/ 108 w 168"/>
                <a:gd name="T31" fmla="*/ 42 h 50"/>
                <a:gd name="T32" fmla="*/ 132 w 168"/>
                <a:gd name="T33" fmla="*/ 32 h 50"/>
                <a:gd name="T34" fmla="*/ 142 w 168"/>
                <a:gd name="T35" fmla="*/ 28 h 50"/>
                <a:gd name="T36" fmla="*/ 152 w 168"/>
                <a:gd name="T37" fmla="*/ 20 h 50"/>
                <a:gd name="T38" fmla="*/ 160 w 168"/>
                <a:gd name="T39" fmla="*/ 14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8" name="Freeform 1348"/>
            <p:cNvSpPr>
              <a:spLocks/>
            </p:cNvSpPr>
            <p:nvPr userDrawn="1"/>
          </p:nvSpPr>
          <p:spPr bwMode="auto">
            <a:xfrm>
              <a:off x="6137275" y="2038350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2 w 128"/>
                <a:gd name="T9" fmla="*/ 52 h 120"/>
                <a:gd name="T10" fmla="*/ 46 w 128"/>
                <a:gd name="T11" fmla="*/ 72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6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6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2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9" name="Freeform 1349"/>
            <p:cNvSpPr>
              <a:spLocks/>
            </p:cNvSpPr>
            <p:nvPr userDrawn="1"/>
          </p:nvSpPr>
          <p:spPr bwMode="auto">
            <a:xfrm>
              <a:off x="6334125" y="20129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0" name="Freeform 1350"/>
            <p:cNvSpPr>
              <a:spLocks/>
            </p:cNvSpPr>
            <p:nvPr userDrawn="1"/>
          </p:nvSpPr>
          <p:spPr bwMode="auto">
            <a:xfrm>
              <a:off x="6483350" y="2111375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1" name="Freeform 1351"/>
            <p:cNvSpPr>
              <a:spLocks/>
            </p:cNvSpPr>
            <p:nvPr userDrawn="1"/>
          </p:nvSpPr>
          <p:spPr bwMode="auto">
            <a:xfrm>
              <a:off x="6943725" y="2298700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2" name="Freeform 1352"/>
            <p:cNvSpPr>
              <a:spLocks/>
            </p:cNvSpPr>
            <p:nvPr userDrawn="1"/>
          </p:nvSpPr>
          <p:spPr bwMode="auto">
            <a:xfrm>
              <a:off x="7153275" y="2362200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4 w 168"/>
                <a:gd name="T5" fmla="*/ 0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0 h 50"/>
                <a:gd name="T16" fmla="*/ 18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6 h 50"/>
                <a:gd name="T30" fmla="*/ 108 w 168"/>
                <a:gd name="T31" fmla="*/ 42 h 50"/>
                <a:gd name="T32" fmla="*/ 130 w 168"/>
                <a:gd name="T33" fmla="*/ 32 h 50"/>
                <a:gd name="T34" fmla="*/ 142 w 168"/>
                <a:gd name="T35" fmla="*/ 28 h 50"/>
                <a:gd name="T36" fmla="*/ 152 w 168"/>
                <a:gd name="T37" fmla="*/ 20 h 50"/>
                <a:gd name="T38" fmla="*/ 160 w 168"/>
                <a:gd name="T39" fmla="*/ 14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3" name="Freeform 1353"/>
            <p:cNvSpPr>
              <a:spLocks/>
            </p:cNvSpPr>
            <p:nvPr userDrawn="1"/>
          </p:nvSpPr>
          <p:spPr bwMode="auto">
            <a:xfrm>
              <a:off x="6972300" y="2038350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4" name="Freeform 1354"/>
            <p:cNvSpPr>
              <a:spLocks/>
            </p:cNvSpPr>
            <p:nvPr userDrawn="1"/>
          </p:nvSpPr>
          <p:spPr bwMode="auto">
            <a:xfrm>
              <a:off x="7169150" y="20129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5" name="Freeform 1355"/>
            <p:cNvSpPr>
              <a:spLocks/>
            </p:cNvSpPr>
            <p:nvPr userDrawn="1"/>
          </p:nvSpPr>
          <p:spPr bwMode="auto">
            <a:xfrm>
              <a:off x="7318375" y="211137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6" name="Freeform 1356"/>
            <p:cNvSpPr>
              <a:spLocks/>
            </p:cNvSpPr>
            <p:nvPr userDrawn="1"/>
          </p:nvSpPr>
          <p:spPr bwMode="auto">
            <a:xfrm>
              <a:off x="4772025" y="2743200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2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7" name="Freeform 1357"/>
            <p:cNvSpPr>
              <a:spLocks/>
            </p:cNvSpPr>
            <p:nvPr userDrawn="1"/>
          </p:nvSpPr>
          <p:spPr bwMode="auto">
            <a:xfrm>
              <a:off x="4981575" y="2806700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58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0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4 w 168"/>
                <a:gd name="T27" fmla="*/ 2 h 50"/>
                <a:gd name="T28" fmla="*/ 136 w 168"/>
                <a:gd name="T29" fmla="*/ 0 h 50"/>
                <a:gd name="T30" fmla="*/ 114 w 168"/>
                <a:gd name="T31" fmla="*/ 2 h 50"/>
                <a:gd name="T32" fmla="*/ 90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58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0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4" y="2"/>
                  </a:lnTo>
                  <a:lnTo>
                    <a:pt x="90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8" name="Freeform 1358"/>
            <p:cNvSpPr>
              <a:spLocks/>
            </p:cNvSpPr>
            <p:nvPr userDrawn="1"/>
          </p:nvSpPr>
          <p:spPr bwMode="auto">
            <a:xfrm>
              <a:off x="4800600" y="248602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4 w 128"/>
                <a:gd name="T33" fmla="*/ 54 h 118"/>
                <a:gd name="T34" fmla="*/ 66 w 128"/>
                <a:gd name="T35" fmla="*/ 36 h 118"/>
                <a:gd name="T36" fmla="*/ 44 w 128"/>
                <a:gd name="T37" fmla="*/ 22 h 118"/>
                <a:gd name="T38" fmla="*/ 22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9" name="Freeform 1359"/>
            <p:cNvSpPr>
              <a:spLocks/>
            </p:cNvSpPr>
            <p:nvPr userDrawn="1"/>
          </p:nvSpPr>
          <p:spPr bwMode="auto">
            <a:xfrm>
              <a:off x="4997450" y="246062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8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8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0" name="Freeform 1360"/>
            <p:cNvSpPr>
              <a:spLocks/>
            </p:cNvSpPr>
            <p:nvPr userDrawn="1"/>
          </p:nvSpPr>
          <p:spPr bwMode="auto">
            <a:xfrm>
              <a:off x="5146675" y="255905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1" name="Freeform 1361"/>
            <p:cNvSpPr>
              <a:spLocks/>
            </p:cNvSpPr>
            <p:nvPr userDrawn="1"/>
          </p:nvSpPr>
          <p:spPr bwMode="auto">
            <a:xfrm>
              <a:off x="5607050" y="2743200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2" name="Freeform 1362"/>
            <p:cNvSpPr>
              <a:spLocks/>
            </p:cNvSpPr>
            <p:nvPr userDrawn="1"/>
          </p:nvSpPr>
          <p:spPr bwMode="auto">
            <a:xfrm>
              <a:off x="5813425" y="2806700"/>
              <a:ext cx="269875" cy="79375"/>
            </a:xfrm>
            <a:custGeom>
              <a:avLst/>
              <a:gdLst>
                <a:gd name="T0" fmla="*/ 0 w 170"/>
                <a:gd name="T1" fmla="*/ 48 h 50"/>
                <a:gd name="T2" fmla="*/ 0 w 170"/>
                <a:gd name="T3" fmla="*/ 48 h 50"/>
                <a:gd name="T4" fmla="*/ 18 w 170"/>
                <a:gd name="T5" fmla="*/ 50 h 50"/>
                <a:gd name="T6" fmla="*/ 38 w 170"/>
                <a:gd name="T7" fmla="*/ 50 h 50"/>
                <a:gd name="T8" fmla="*/ 60 w 170"/>
                <a:gd name="T9" fmla="*/ 50 h 50"/>
                <a:gd name="T10" fmla="*/ 84 w 170"/>
                <a:gd name="T11" fmla="*/ 48 h 50"/>
                <a:gd name="T12" fmla="*/ 108 w 170"/>
                <a:gd name="T13" fmla="*/ 42 h 50"/>
                <a:gd name="T14" fmla="*/ 132 w 170"/>
                <a:gd name="T15" fmla="*/ 34 h 50"/>
                <a:gd name="T16" fmla="*/ 142 w 170"/>
                <a:gd name="T17" fmla="*/ 28 h 50"/>
                <a:gd name="T18" fmla="*/ 152 w 170"/>
                <a:gd name="T19" fmla="*/ 22 h 50"/>
                <a:gd name="T20" fmla="*/ 162 w 170"/>
                <a:gd name="T21" fmla="*/ 14 h 50"/>
                <a:gd name="T22" fmla="*/ 170 w 170"/>
                <a:gd name="T23" fmla="*/ 6 h 50"/>
                <a:gd name="T24" fmla="*/ 170 w 170"/>
                <a:gd name="T25" fmla="*/ 6 h 50"/>
                <a:gd name="T26" fmla="*/ 156 w 170"/>
                <a:gd name="T27" fmla="*/ 2 h 50"/>
                <a:gd name="T28" fmla="*/ 138 w 170"/>
                <a:gd name="T29" fmla="*/ 0 h 50"/>
                <a:gd name="T30" fmla="*/ 116 w 170"/>
                <a:gd name="T31" fmla="*/ 2 h 50"/>
                <a:gd name="T32" fmla="*/ 92 w 170"/>
                <a:gd name="T33" fmla="*/ 6 h 50"/>
                <a:gd name="T34" fmla="*/ 68 w 170"/>
                <a:gd name="T35" fmla="*/ 12 h 50"/>
                <a:gd name="T36" fmla="*/ 42 w 170"/>
                <a:gd name="T37" fmla="*/ 22 h 50"/>
                <a:gd name="T38" fmla="*/ 20 w 170"/>
                <a:gd name="T39" fmla="*/ 34 h 50"/>
                <a:gd name="T40" fmla="*/ 0 w 170"/>
                <a:gd name="T41" fmla="*/ 48 h 50"/>
                <a:gd name="T42" fmla="*/ 0 w 170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0" y="48"/>
                  </a:move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3" name="Freeform 1363"/>
            <p:cNvSpPr>
              <a:spLocks/>
            </p:cNvSpPr>
            <p:nvPr userDrawn="1"/>
          </p:nvSpPr>
          <p:spPr bwMode="auto">
            <a:xfrm>
              <a:off x="5635625" y="248602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4" name="Freeform 1364"/>
            <p:cNvSpPr>
              <a:spLocks/>
            </p:cNvSpPr>
            <p:nvPr userDrawn="1"/>
          </p:nvSpPr>
          <p:spPr bwMode="auto">
            <a:xfrm>
              <a:off x="5832475" y="246062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5" name="Freeform 1365"/>
            <p:cNvSpPr>
              <a:spLocks/>
            </p:cNvSpPr>
            <p:nvPr userDrawn="1"/>
          </p:nvSpPr>
          <p:spPr bwMode="auto">
            <a:xfrm>
              <a:off x="5981700" y="255905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4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2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2 h 116"/>
                <a:gd name="T26" fmla="*/ 8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6" name="Freeform 1366"/>
            <p:cNvSpPr>
              <a:spLocks/>
            </p:cNvSpPr>
            <p:nvPr userDrawn="1"/>
          </p:nvSpPr>
          <p:spPr bwMode="auto">
            <a:xfrm>
              <a:off x="6442075" y="2743200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98 w 184"/>
                <a:gd name="T11" fmla="*/ 4 h 50"/>
                <a:gd name="T12" fmla="*/ 72 w 184"/>
                <a:gd name="T13" fmla="*/ 8 h 50"/>
                <a:gd name="T14" fmla="*/ 44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98" y="4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7" name="Freeform 1367"/>
            <p:cNvSpPr>
              <a:spLocks/>
            </p:cNvSpPr>
            <p:nvPr userDrawn="1"/>
          </p:nvSpPr>
          <p:spPr bwMode="auto">
            <a:xfrm>
              <a:off x="6648450" y="2806700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2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6 w 168"/>
                <a:gd name="T27" fmla="*/ 2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8 w 168"/>
                <a:gd name="T35" fmla="*/ 12 h 50"/>
                <a:gd name="T36" fmla="*/ 42 w 168"/>
                <a:gd name="T37" fmla="*/ 22 h 50"/>
                <a:gd name="T38" fmla="*/ 20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8" name="Freeform 1368"/>
            <p:cNvSpPr>
              <a:spLocks/>
            </p:cNvSpPr>
            <p:nvPr userDrawn="1"/>
          </p:nvSpPr>
          <p:spPr bwMode="auto">
            <a:xfrm>
              <a:off x="6470650" y="248602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6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9" name="Freeform 1369"/>
            <p:cNvSpPr>
              <a:spLocks/>
            </p:cNvSpPr>
            <p:nvPr userDrawn="1"/>
          </p:nvSpPr>
          <p:spPr bwMode="auto">
            <a:xfrm>
              <a:off x="6664325" y="24606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0" name="Freeform 1370"/>
            <p:cNvSpPr>
              <a:spLocks/>
            </p:cNvSpPr>
            <p:nvPr userDrawn="1"/>
          </p:nvSpPr>
          <p:spPr bwMode="auto">
            <a:xfrm>
              <a:off x="6816725" y="2559050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2 h 116"/>
                <a:gd name="T8" fmla="*/ 44 w 48"/>
                <a:gd name="T9" fmla="*/ 78 h 116"/>
                <a:gd name="T10" fmla="*/ 38 w 48"/>
                <a:gd name="T11" fmla="*/ 60 h 116"/>
                <a:gd name="T12" fmla="*/ 32 w 48"/>
                <a:gd name="T13" fmla="*/ 44 h 116"/>
                <a:gd name="T14" fmla="*/ 22 w 48"/>
                <a:gd name="T15" fmla="*/ 26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6 h 116"/>
                <a:gd name="T24" fmla="*/ 4 w 48"/>
                <a:gd name="T25" fmla="*/ 42 h 116"/>
                <a:gd name="T26" fmla="*/ 8 w 48"/>
                <a:gd name="T27" fmla="*/ 60 h 116"/>
                <a:gd name="T28" fmla="*/ 14 w 48"/>
                <a:gd name="T29" fmla="*/ 76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1" name="Freeform 1371"/>
            <p:cNvSpPr>
              <a:spLocks/>
            </p:cNvSpPr>
            <p:nvPr userDrawn="1"/>
          </p:nvSpPr>
          <p:spPr bwMode="auto">
            <a:xfrm>
              <a:off x="7273925" y="2743200"/>
              <a:ext cx="295275" cy="79375"/>
            </a:xfrm>
            <a:custGeom>
              <a:avLst/>
              <a:gdLst>
                <a:gd name="T0" fmla="*/ 186 w 186"/>
                <a:gd name="T1" fmla="*/ 10 h 50"/>
                <a:gd name="T2" fmla="*/ 186 w 186"/>
                <a:gd name="T3" fmla="*/ 10 h 50"/>
                <a:gd name="T4" fmla="*/ 172 w 186"/>
                <a:gd name="T5" fmla="*/ 4 h 50"/>
                <a:gd name="T6" fmla="*/ 150 w 186"/>
                <a:gd name="T7" fmla="*/ 2 h 50"/>
                <a:gd name="T8" fmla="*/ 126 w 186"/>
                <a:gd name="T9" fmla="*/ 0 h 50"/>
                <a:gd name="T10" fmla="*/ 100 w 186"/>
                <a:gd name="T11" fmla="*/ 4 h 50"/>
                <a:gd name="T12" fmla="*/ 74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20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2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10 h 50"/>
                <a:gd name="T44" fmla="*/ 186 w 186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10"/>
                  </a:moveTo>
                  <a:lnTo>
                    <a:pt x="186" y="10"/>
                  </a:lnTo>
                  <a:lnTo>
                    <a:pt x="172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0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10"/>
                  </a:lnTo>
                  <a:lnTo>
                    <a:pt x="18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2" name="Freeform 1372"/>
            <p:cNvSpPr>
              <a:spLocks/>
            </p:cNvSpPr>
            <p:nvPr userDrawn="1"/>
          </p:nvSpPr>
          <p:spPr bwMode="auto">
            <a:xfrm>
              <a:off x="7483475" y="2806700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2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6 w 168"/>
                <a:gd name="T27" fmla="*/ 2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20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3" name="Freeform 1373"/>
            <p:cNvSpPr>
              <a:spLocks/>
            </p:cNvSpPr>
            <p:nvPr userDrawn="1"/>
          </p:nvSpPr>
          <p:spPr bwMode="auto">
            <a:xfrm>
              <a:off x="7302500" y="248602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2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6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4" name="Freeform 1374"/>
            <p:cNvSpPr>
              <a:spLocks/>
            </p:cNvSpPr>
            <p:nvPr userDrawn="1"/>
          </p:nvSpPr>
          <p:spPr bwMode="auto">
            <a:xfrm>
              <a:off x="7499350" y="24606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5" name="Freeform 1375"/>
            <p:cNvSpPr>
              <a:spLocks/>
            </p:cNvSpPr>
            <p:nvPr userDrawn="1"/>
          </p:nvSpPr>
          <p:spPr bwMode="auto">
            <a:xfrm>
              <a:off x="7648575" y="2559050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4 w 50"/>
                <a:gd name="T13" fmla="*/ 44 h 116"/>
                <a:gd name="T14" fmla="*/ 24 w 50"/>
                <a:gd name="T15" fmla="*/ 26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6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6" name="Freeform 1376"/>
            <p:cNvSpPr>
              <a:spLocks/>
            </p:cNvSpPr>
            <p:nvPr userDrawn="1"/>
          </p:nvSpPr>
          <p:spPr bwMode="auto">
            <a:xfrm>
              <a:off x="4441825" y="3117850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7" name="Freeform 1377"/>
            <p:cNvSpPr>
              <a:spLocks/>
            </p:cNvSpPr>
            <p:nvPr userDrawn="1"/>
          </p:nvSpPr>
          <p:spPr bwMode="auto">
            <a:xfrm>
              <a:off x="4648200" y="3181350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2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08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8" name="Freeform 1378"/>
            <p:cNvSpPr>
              <a:spLocks/>
            </p:cNvSpPr>
            <p:nvPr userDrawn="1"/>
          </p:nvSpPr>
          <p:spPr bwMode="auto">
            <a:xfrm>
              <a:off x="4470400" y="286067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2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9" name="Freeform 1379"/>
            <p:cNvSpPr>
              <a:spLocks/>
            </p:cNvSpPr>
            <p:nvPr userDrawn="1"/>
          </p:nvSpPr>
          <p:spPr bwMode="auto">
            <a:xfrm>
              <a:off x="4667250" y="283527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4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4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0" name="Freeform 1380"/>
            <p:cNvSpPr>
              <a:spLocks/>
            </p:cNvSpPr>
            <p:nvPr userDrawn="1"/>
          </p:nvSpPr>
          <p:spPr bwMode="auto">
            <a:xfrm>
              <a:off x="4816475" y="2933700"/>
              <a:ext cx="79375" cy="180975"/>
            </a:xfrm>
            <a:custGeom>
              <a:avLst/>
              <a:gdLst>
                <a:gd name="T0" fmla="*/ 48 w 50"/>
                <a:gd name="T1" fmla="*/ 114 h 114"/>
                <a:gd name="T2" fmla="*/ 48 w 50"/>
                <a:gd name="T3" fmla="*/ 114 h 114"/>
                <a:gd name="T4" fmla="*/ 50 w 50"/>
                <a:gd name="T5" fmla="*/ 106 h 114"/>
                <a:gd name="T6" fmla="*/ 48 w 50"/>
                <a:gd name="T7" fmla="*/ 92 h 114"/>
                <a:gd name="T8" fmla="*/ 44 w 50"/>
                <a:gd name="T9" fmla="*/ 76 h 114"/>
                <a:gd name="T10" fmla="*/ 40 w 50"/>
                <a:gd name="T11" fmla="*/ 60 h 114"/>
                <a:gd name="T12" fmla="*/ 32 w 50"/>
                <a:gd name="T13" fmla="*/ 42 h 114"/>
                <a:gd name="T14" fmla="*/ 22 w 50"/>
                <a:gd name="T15" fmla="*/ 26 h 114"/>
                <a:gd name="T16" fmla="*/ 12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4 w 50"/>
                <a:gd name="T25" fmla="*/ 42 h 114"/>
                <a:gd name="T26" fmla="*/ 8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4 w 50"/>
                <a:gd name="T33" fmla="*/ 104 h 114"/>
                <a:gd name="T34" fmla="*/ 48 w 50"/>
                <a:gd name="T35" fmla="*/ 114 h 114"/>
                <a:gd name="T36" fmla="*/ 48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48" y="114"/>
                  </a:moveTo>
                  <a:lnTo>
                    <a:pt x="48" y="114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1" name="Freeform 1381"/>
            <p:cNvSpPr>
              <a:spLocks/>
            </p:cNvSpPr>
            <p:nvPr userDrawn="1"/>
          </p:nvSpPr>
          <p:spPr bwMode="auto">
            <a:xfrm>
              <a:off x="5276850" y="3117850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98 w 184"/>
                <a:gd name="T11" fmla="*/ 2 h 50"/>
                <a:gd name="T12" fmla="*/ 72 w 184"/>
                <a:gd name="T13" fmla="*/ 8 h 50"/>
                <a:gd name="T14" fmla="*/ 44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2" name="Freeform 1382"/>
            <p:cNvSpPr>
              <a:spLocks/>
            </p:cNvSpPr>
            <p:nvPr userDrawn="1"/>
          </p:nvSpPr>
          <p:spPr bwMode="auto">
            <a:xfrm>
              <a:off x="5483225" y="3181350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6 w 168"/>
                <a:gd name="T5" fmla="*/ 2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8 w 168"/>
                <a:gd name="T13" fmla="*/ 12 h 50"/>
                <a:gd name="T14" fmla="*/ 42 w 168"/>
                <a:gd name="T15" fmla="*/ 22 h 50"/>
                <a:gd name="T16" fmla="*/ 20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2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3" name="Freeform 1383"/>
            <p:cNvSpPr>
              <a:spLocks/>
            </p:cNvSpPr>
            <p:nvPr userDrawn="1"/>
          </p:nvSpPr>
          <p:spPr bwMode="auto">
            <a:xfrm>
              <a:off x="5305425" y="286067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6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2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2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4" name="Freeform 1384"/>
            <p:cNvSpPr>
              <a:spLocks/>
            </p:cNvSpPr>
            <p:nvPr userDrawn="1"/>
          </p:nvSpPr>
          <p:spPr bwMode="auto">
            <a:xfrm>
              <a:off x="5499100" y="28352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5" name="Freeform 1385"/>
            <p:cNvSpPr>
              <a:spLocks/>
            </p:cNvSpPr>
            <p:nvPr userDrawn="1"/>
          </p:nvSpPr>
          <p:spPr bwMode="auto">
            <a:xfrm>
              <a:off x="5651500" y="2933700"/>
              <a:ext cx="76200" cy="180975"/>
            </a:xfrm>
            <a:custGeom>
              <a:avLst/>
              <a:gdLst>
                <a:gd name="T0" fmla="*/ 48 w 48"/>
                <a:gd name="T1" fmla="*/ 114 h 114"/>
                <a:gd name="T2" fmla="*/ 48 w 48"/>
                <a:gd name="T3" fmla="*/ 114 h 114"/>
                <a:gd name="T4" fmla="*/ 48 w 48"/>
                <a:gd name="T5" fmla="*/ 106 h 114"/>
                <a:gd name="T6" fmla="*/ 48 w 48"/>
                <a:gd name="T7" fmla="*/ 92 h 114"/>
                <a:gd name="T8" fmla="*/ 44 w 48"/>
                <a:gd name="T9" fmla="*/ 76 h 114"/>
                <a:gd name="T10" fmla="*/ 38 w 48"/>
                <a:gd name="T11" fmla="*/ 60 h 114"/>
                <a:gd name="T12" fmla="*/ 32 w 48"/>
                <a:gd name="T13" fmla="*/ 42 h 114"/>
                <a:gd name="T14" fmla="*/ 22 w 48"/>
                <a:gd name="T15" fmla="*/ 26 h 114"/>
                <a:gd name="T16" fmla="*/ 12 w 48"/>
                <a:gd name="T17" fmla="*/ 12 h 114"/>
                <a:gd name="T18" fmla="*/ 0 w 48"/>
                <a:gd name="T19" fmla="*/ 0 h 114"/>
                <a:gd name="T20" fmla="*/ 0 w 48"/>
                <a:gd name="T21" fmla="*/ 0 h 114"/>
                <a:gd name="T22" fmla="*/ 2 w 48"/>
                <a:gd name="T23" fmla="*/ 26 h 114"/>
                <a:gd name="T24" fmla="*/ 4 w 48"/>
                <a:gd name="T25" fmla="*/ 42 h 114"/>
                <a:gd name="T26" fmla="*/ 8 w 48"/>
                <a:gd name="T27" fmla="*/ 60 h 114"/>
                <a:gd name="T28" fmla="*/ 14 w 48"/>
                <a:gd name="T29" fmla="*/ 76 h 114"/>
                <a:gd name="T30" fmla="*/ 24 w 48"/>
                <a:gd name="T31" fmla="*/ 92 h 114"/>
                <a:gd name="T32" fmla="*/ 34 w 48"/>
                <a:gd name="T33" fmla="*/ 104 h 114"/>
                <a:gd name="T34" fmla="*/ 48 w 48"/>
                <a:gd name="T35" fmla="*/ 114 h 114"/>
                <a:gd name="T36" fmla="*/ 48 w 48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4">
                  <a:moveTo>
                    <a:pt x="48" y="114"/>
                  </a:move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38" y="60"/>
                  </a:lnTo>
                  <a:lnTo>
                    <a:pt x="32" y="42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6" name="Freeform 1386"/>
            <p:cNvSpPr>
              <a:spLocks/>
            </p:cNvSpPr>
            <p:nvPr userDrawn="1"/>
          </p:nvSpPr>
          <p:spPr bwMode="auto">
            <a:xfrm>
              <a:off x="6108700" y="3117850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2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2 h 50"/>
                <a:gd name="T12" fmla="*/ 74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20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2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2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0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7" name="Freeform 1387"/>
            <p:cNvSpPr>
              <a:spLocks/>
            </p:cNvSpPr>
            <p:nvPr userDrawn="1"/>
          </p:nvSpPr>
          <p:spPr bwMode="auto">
            <a:xfrm>
              <a:off x="6318250" y="3181350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6 w 168"/>
                <a:gd name="T5" fmla="*/ 2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20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2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8" name="Freeform 1388"/>
            <p:cNvSpPr>
              <a:spLocks/>
            </p:cNvSpPr>
            <p:nvPr userDrawn="1"/>
          </p:nvSpPr>
          <p:spPr bwMode="auto">
            <a:xfrm>
              <a:off x="6137275" y="286067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2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6 w 128"/>
                <a:gd name="T19" fmla="*/ 112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9" name="Freeform 1389"/>
            <p:cNvSpPr>
              <a:spLocks/>
            </p:cNvSpPr>
            <p:nvPr userDrawn="1"/>
          </p:nvSpPr>
          <p:spPr bwMode="auto">
            <a:xfrm>
              <a:off x="6334125" y="28352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0" name="Freeform 1390"/>
            <p:cNvSpPr>
              <a:spLocks/>
            </p:cNvSpPr>
            <p:nvPr userDrawn="1"/>
          </p:nvSpPr>
          <p:spPr bwMode="auto">
            <a:xfrm>
              <a:off x="6483350" y="2933700"/>
              <a:ext cx="79375" cy="180975"/>
            </a:xfrm>
            <a:custGeom>
              <a:avLst/>
              <a:gdLst>
                <a:gd name="T0" fmla="*/ 50 w 50"/>
                <a:gd name="T1" fmla="*/ 114 h 114"/>
                <a:gd name="T2" fmla="*/ 50 w 50"/>
                <a:gd name="T3" fmla="*/ 114 h 114"/>
                <a:gd name="T4" fmla="*/ 50 w 50"/>
                <a:gd name="T5" fmla="*/ 106 h 114"/>
                <a:gd name="T6" fmla="*/ 50 w 50"/>
                <a:gd name="T7" fmla="*/ 92 h 114"/>
                <a:gd name="T8" fmla="*/ 46 w 50"/>
                <a:gd name="T9" fmla="*/ 76 h 114"/>
                <a:gd name="T10" fmla="*/ 40 w 50"/>
                <a:gd name="T11" fmla="*/ 60 h 114"/>
                <a:gd name="T12" fmla="*/ 34 w 50"/>
                <a:gd name="T13" fmla="*/ 42 h 114"/>
                <a:gd name="T14" fmla="*/ 24 w 50"/>
                <a:gd name="T15" fmla="*/ 26 h 114"/>
                <a:gd name="T16" fmla="*/ 14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6 w 50"/>
                <a:gd name="T25" fmla="*/ 42 h 114"/>
                <a:gd name="T26" fmla="*/ 10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6 w 50"/>
                <a:gd name="T33" fmla="*/ 104 h 114"/>
                <a:gd name="T34" fmla="*/ 50 w 50"/>
                <a:gd name="T35" fmla="*/ 114 h 114"/>
                <a:gd name="T36" fmla="*/ 50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50" y="114"/>
                  </a:moveTo>
                  <a:lnTo>
                    <a:pt x="50" y="114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4" y="42"/>
                  </a:lnTo>
                  <a:lnTo>
                    <a:pt x="24" y="26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50" y="114"/>
                  </a:lnTo>
                  <a:lnTo>
                    <a:pt x="50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1" name="Freeform 1391"/>
            <p:cNvSpPr>
              <a:spLocks/>
            </p:cNvSpPr>
            <p:nvPr userDrawn="1"/>
          </p:nvSpPr>
          <p:spPr bwMode="auto">
            <a:xfrm>
              <a:off x="6943725" y="3117850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0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2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2" name="Freeform 1392"/>
            <p:cNvSpPr>
              <a:spLocks/>
            </p:cNvSpPr>
            <p:nvPr userDrawn="1"/>
          </p:nvSpPr>
          <p:spPr bwMode="auto">
            <a:xfrm>
              <a:off x="7153275" y="3181350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4 w 168"/>
                <a:gd name="T5" fmla="*/ 2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0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3" name="Freeform 1393"/>
            <p:cNvSpPr>
              <a:spLocks/>
            </p:cNvSpPr>
            <p:nvPr userDrawn="1"/>
          </p:nvSpPr>
          <p:spPr bwMode="auto">
            <a:xfrm>
              <a:off x="6972300" y="286067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2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4" name="Freeform 1394"/>
            <p:cNvSpPr>
              <a:spLocks/>
            </p:cNvSpPr>
            <p:nvPr userDrawn="1"/>
          </p:nvSpPr>
          <p:spPr bwMode="auto">
            <a:xfrm>
              <a:off x="7169150" y="28352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5" name="Freeform 1395"/>
            <p:cNvSpPr>
              <a:spLocks/>
            </p:cNvSpPr>
            <p:nvPr userDrawn="1"/>
          </p:nvSpPr>
          <p:spPr bwMode="auto">
            <a:xfrm>
              <a:off x="7318375" y="2933700"/>
              <a:ext cx="79375" cy="180975"/>
            </a:xfrm>
            <a:custGeom>
              <a:avLst/>
              <a:gdLst>
                <a:gd name="T0" fmla="*/ 48 w 50"/>
                <a:gd name="T1" fmla="*/ 114 h 114"/>
                <a:gd name="T2" fmla="*/ 48 w 50"/>
                <a:gd name="T3" fmla="*/ 114 h 114"/>
                <a:gd name="T4" fmla="*/ 50 w 50"/>
                <a:gd name="T5" fmla="*/ 106 h 114"/>
                <a:gd name="T6" fmla="*/ 48 w 50"/>
                <a:gd name="T7" fmla="*/ 92 h 114"/>
                <a:gd name="T8" fmla="*/ 46 w 50"/>
                <a:gd name="T9" fmla="*/ 76 h 114"/>
                <a:gd name="T10" fmla="*/ 40 w 50"/>
                <a:gd name="T11" fmla="*/ 60 h 114"/>
                <a:gd name="T12" fmla="*/ 32 w 50"/>
                <a:gd name="T13" fmla="*/ 42 h 114"/>
                <a:gd name="T14" fmla="*/ 24 w 50"/>
                <a:gd name="T15" fmla="*/ 26 h 114"/>
                <a:gd name="T16" fmla="*/ 12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6 w 50"/>
                <a:gd name="T25" fmla="*/ 42 h 114"/>
                <a:gd name="T26" fmla="*/ 10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6 w 50"/>
                <a:gd name="T33" fmla="*/ 104 h 114"/>
                <a:gd name="T34" fmla="*/ 48 w 50"/>
                <a:gd name="T35" fmla="*/ 114 h 114"/>
                <a:gd name="T36" fmla="*/ 48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48" y="114"/>
                  </a:moveTo>
                  <a:lnTo>
                    <a:pt x="48" y="114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6" name="Freeform 1396"/>
            <p:cNvSpPr>
              <a:spLocks/>
            </p:cNvSpPr>
            <p:nvPr userDrawn="1"/>
          </p:nvSpPr>
          <p:spPr bwMode="auto">
            <a:xfrm>
              <a:off x="4772025" y="356552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6 h 48"/>
                <a:gd name="T16" fmla="*/ 22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7" name="Freeform 1397"/>
            <p:cNvSpPr>
              <a:spLocks/>
            </p:cNvSpPr>
            <p:nvPr userDrawn="1"/>
          </p:nvSpPr>
          <p:spPr bwMode="auto">
            <a:xfrm>
              <a:off x="4981575" y="3629025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58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6 h 50"/>
                <a:gd name="T18" fmla="*/ 150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4 w 168"/>
                <a:gd name="T31" fmla="*/ 0 h 50"/>
                <a:gd name="T32" fmla="*/ 90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58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6"/>
                  </a:lnTo>
                  <a:lnTo>
                    <a:pt x="150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4" y="0"/>
                  </a:lnTo>
                  <a:lnTo>
                    <a:pt x="90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8" name="Freeform 1398"/>
            <p:cNvSpPr>
              <a:spLocks/>
            </p:cNvSpPr>
            <p:nvPr userDrawn="1"/>
          </p:nvSpPr>
          <p:spPr bwMode="auto">
            <a:xfrm>
              <a:off x="4800600" y="330517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6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4 h 118"/>
                <a:gd name="T16" fmla="*/ 94 w 128"/>
                <a:gd name="T17" fmla="*/ 110 h 118"/>
                <a:gd name="T18" fmla="*/ 104 w 128"/>
                <a:gd name="T19" fmla="*/ 114 h 118"/>
                <a:gd name="T20" fmla="*/ 116 w 128"/>
                <a:gd name="T21" fmla="*/ 118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4 w 128"/>
                <a:gd name="T33" fmla="*/ 54 h 118"/>
                <a:gd name="T34" fmla="*/ 66 w 128"/>
                <a:gd name="T35" fmla="*/ 38 h 118"/>
                <a:gd name="T36" fmla="*/ 44 w 128"/>
                <a:gd name="T37" fmla="*/ 22 h 118"/>
                <a:gd name="T38" fmla="*/ 22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9" name="Freeform 1399"/>
            <p:cNvSpPr>
              <a:spLocks/>
            </p:cNvSpPr>
            <p:nvPr userDrawn="1"/>
          </p:nvSpPr>
          <p:spPr bwMode="auto">
            <a:xfrm>
              <a:off x="4997450" y="327977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8 w 72"/>
                <a:gd name="T11" fmla="*/ 82 h 158"/>
                <a:gd name="T12" fmla="*/ 46 w 72"/>
                <a:gd name="T13" fmla="*/ 60 h 158"/>
                <a:gd name="T14" fmla="*/ 32 w 72"/>
                <a:gd name="T15" fmla="*/ 38 h 158"/>
                <a:gd name="T16" fmla="*/ 18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0" name="Freeform 1400"/>
            <p:cNvSpPr>
              <a:spLocks/>
            </p:cNvSpPr>
            <p:nvPr userDrawn="1"/>
          </p:nvSpPr>
          <p:spPr bwMode="auto">
            <a:xfrm>
              <a:off x="5146675" y="337820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4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1" name="Freeform 1401"/>
            <p:cNvSpPr>
              <a:spLocks/>
            </p:cNvSpPr>
            <p:nvPr userDrawn="1"/>
          </p:nvSpPr>
          <p:spPr bwMode="auto">
            <a:xfrm>
              <a:off x="5607050" y="356552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2" name="Freeform 1402"/>
            <p:cNvSpPr>
              <a:spLocks/>
            </p:cNvSpPr>
            <p:nvPr userDrawn="1"/>
          </p:nvSpPr>
          <p:spPr bwMode="auto">
            <a:xfrm>
              <a:off x="5813425" y="3629025"/>
              <a:ext cx="269875" cy="79375"/>
            </a:xfrm>
            <a:custGeom>
              <a:avLst/>
              <a:gdLst>
                <a:gd name="T0" fmla="*/ 0 w 170"/>
                <a:gd name="T1" fmla="*/ 46 h 50"/>
                <a:gd name="T2" fmla="*/ 0 w 170"/>
                <a:gd name="T3" fmla="*/ 46 h 50"/>
                <a:gd name="T4" fmla="*/ 18 w 170"/>
                <a:gd name="T5" fmla="*/ 48 h 50"/>
                <a:gd name="T6" fmla="*/ 38 w 170"/>
                <a:gd name="T7" fmla="*/ 50 h 50"/>
                <a:gd name="T8" fmla="*/ 60 w 170"/>
                <a:gd name="T9" fmla="*/ 48 h 50"/>
                <a:gd name="T10" fmla="*/ 84 w 170"/>
                <a:gd name="T11" fmla="*/ 46 h 50"/>
                <a:gd name="T12" fmla="*/ 108 w 170"/>
                <a:gd name="T13" fmla="*/ 40 h 50"/>
                <a:gd name="T14" fmla="*/ 132 w 170"/>
                <a:gd name="T15" fmla="*/ 32 h 50"/>
                <a:gd name="T16" fmla="*/ 142 w 170"/>
                <a:gd name="T17" fmla="*/ 26 h 50"/>
                <a:gd name="T18" fmla="*/ 152 w 170"/>
                <a:gd name="T19" fmla="*/ 20 h 50"/>
                <a:gd name="T20" fmla="*/ 162 w 170"/>
                <a:gd name="T21" fmla="*/ 12 h 50"/>
                <a:gd name="T22" fmla="*/ 170 w 170"/>
                <a:gd name="T23" fmla="*/ 4 h 50"/>
                <a:gd name="T24" fmla="*/ 170 w 170"/>
                <a:gd name="T25" fmla="*/ 4 h 50"/>
                <a:gd name="T26" fmla="*/ 156 w 170"/>
                <a:gd name="T27" fmla="*/ 0 h 50"/>
                <a:gd name="T28" fmla="*/ 138 w 170"/>
                <a:gd name="T29" fmla="*/ 0 h 50"/>
                <a:gd name="T30" fmla="*/ 116 w 170"/>
                <a:gd name="T31" fmla="*/ 0 h 50"/>
                <a:gd name="T32" fmla="*/ 92 w 170"/>
                <a:gd name="T33" fmla="*/ 4 h 50"/>
                <a:gd name="T34" fmla="*/ 68 w 170"/>
                <a:gd name="T35" fmla="*/ 12 h 50"/>
                <a:gd name="T36" fmla="*/ 42 w 170"/>
                <a:gd name="T37" fmla="*/ 20 h 50"/>
                <a:gd name="T38" fmla="*/ 20 w 170"/>
                <a:gd name="T39" fmla="*/ 32 h 50"/>
                <a:gd name="T40" fmla="*/ 0 w 170"/>
                <a:gd name="T41" fmla="*/ 46 h 50"/>
                <a:gd name="T42" fmla="*/ 0 w 170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0" y="46"/>
                  </a:move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3" name="Freeform 1403"/>
            <p:cNvSpPr>
              <a:spLocks/>
            </p:cNvSpPr>
            <p:nvPr userDrawn="1"/>
          </p:nvSpPr>
          <p:spPr bwMode="auto">
            <a:xfrm>
              <a:off x="5635625" y="330517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6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4 h 118"/>
                <a:gd name="T16" fmla="*/ 94 w 126"/>
                <a:gd name="T17" fmla="*/ 110 h 118"/>
                <a:gd name="T18" fmla="*/ 104 w 126"/>
                <a:gd name="T19" fmla="*/ 114 h 118"/>
                <a:gd name="T20" fmla="*/ 116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4" name="Freeform 1404"/>
            <p:cNvSpPr>
              <a:spLocks/>
            </p:cNvSpPr>
            <p:nvPr userDrawn="1"/>
          </p:nvSpPr>
          <p:spPr bwMode="auto">
            <a:xfrm>
              <a:off x="5832475" y="327977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5" name="Freeform 1405"/>
            <p:cNvSpPr>
              <a:spLocks/>
            </p:cNvSpPr>
            <p:nvPr userDrawn="1"/>
          </p:nvSpPr>
          <p:spPr bwMode="auto">
            <a:xfrm>
              <a:off x="5981700" y="337820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4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4 h 116"/>
                <a:gd name="T26" fmla="*/ 8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6" name="Freeform 1406"/>
            <p:cNvSpPr>
              <a:spLocks/>
            </p:cNvSpPr>
            <p:nvPr userDrawn="1"/>
          </p:nvSpPr>
          <p:spPr bwMode="auto">
            <a:xfrm>
              <a:off x="6442075" y="356552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6 h 48"/>
                <a:gd name="T14" fmla="*/ 44 w 184"/>
                <a:gd name="T15" fmla="*/ 16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6"/>
                  </a:lnTo>
                  <a:lnTo>
                    <a:pt x="44" y="16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7" name="Freeform 1407"/>
            <p:cNvSpPr>
              <a:spLocks/>
            </p:cNvSpPr>
            <p:nvPr userDrawn="1"/>
          </p:nvSpPr>
          <p:spPr bwMode="auto">
            <a:xfrm>
              <a:off x="6648450" y="3629025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2 w 168"/>
                <a:gd name="T15" fmla="*/ 32 h 50"/>
                <a:gd name="T16" fmla="*/ 142 w 168"/>
                <a:gd name="T17" fmla="*/ 26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0 h 50"/>
                <a:gd name="T28" fmla="*/ 138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8 w 168"/>
                <a:gd name="T35" fmla="*/ 12 h 50"/>
                <a:gd name="T36" fmla="*/ 42 w 168"/>
                <a:gd name="T37" fmla="*/ 20 h 50"/>
                <a:gd name="T38" fmla="*/ 20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8" name="Freeform 1408"/>
            <p:cNvSpPr>
              <a:spLocks/>
            </p:cNvSpPr>
            <p:nvPr userDrawn="1"/>
          </p:nvSpPr>
          <p:spPr bwMode="auto">
            <a:xfrm>
              <a:off x="6470650" y="330517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6 h 118"/>
                <a:gd name="T6" fmla="*/ 16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4 h 118"/>
                <a:gd name="T16" fmla="*/ 92 w 126"/>
                <a:gd name="T17" fmla="*/ 110 h 118"/>
                <a:gd name="T18" fmla="*/ 104 w 126"/>
                <a:gd name="T19" fmla="*/ 114 h 118"/>
                <a:gd name="T20" fmla="*/ 114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9" name="Freeform 1409"/>
            <p:cNvSpPr>
              <a:spLocks/>
            </p:cNvSpPr>
            <p:nvPr userDrawn="1"/>
          </p:nvSpPr>
          <p:spPr bwMode="auto">
            <a:xfrm>
              <a:off x="6664325" y="32797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0" name="Freeform 1410"/>
            <p:cNvSpPr>
              <a:spLocks/>
            </p:cNvSpPr>
            <p:nvPr userDrawn="1"/>
          </p:nvSpPr>
          <p:spPr bwMode="auto">
            <a:xfrm>
              <a:off x="6816725" y="3378200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2 h 116"/>
                <a:gd name="T8" fmla="*/ 44 w 48"/>
                <a:gd name="T9" fmla="*/ 78 h 116"/>
                <a:gd name="T10" fmla="*/ 38 w 48"/>
                <a:gd name="T11" fmla="*/ 60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6 h 116"/>
                <a:gd name="T24" fmla="*/ 4 w 48"/>
                <a:gd name="T25" fmla="*/ 44 h 116"/>
                <a:gd name="T26" fmla="*/ 8 w 48"/>
                <a:gd name="T27" fmla="*/ 60 h 116"/>
                <a:gd name="T28" fmla="*/ 14 w 48"/>
                <a:gd name="T29" fmla="*/ 76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1" name="Freeform 1411"/>
            <p:cNvSpPr>
              <a:spLocks/>
            </p:cNvSpPr>
            <p:nvPr userDrawn="1"/>
          </p:nvSpPr>
          <p:spPr bwMode="auto">
            <a:xfrm>
              <a:off x="7273925" y="3565525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6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6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2" name="Freeform 1412"/>
            <p:cNvSpPr>
              <a:spLocks/>
            </p:cNvSpPr>
            <p:nvPr userDrawn="1"/>
          </p:nvSpPr>
          <p:spPr bwMode="auto">
            <a:xfrm>
              <a:off x="7483475" y="3629025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2 w 168"/>
                <a:gd name="T15" fmla="*/ 32 h 50"/>
                <a:gd name="T16" fmla="*/ 142 w 168"/>
                <a:gd name="T17" fmla="*/ 26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0 h 50"/>
                <a:gd name="T28" fmla="*/ 138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20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3" name="Freeform 1413"/>
            <p:cNvSpPr>
              <a:spLocks/>
            </p:cNvSpPr>
            <p:nvPr userDrawn="1"/>
          </p:nvSpPr>
          <p:spPr bwMode="auto">
            <a:xfrm>
              <a:off x="7302500" y="330517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6 h 118"/>
                <a:gd name="T6" fmla="*/ 18 w 128"/>
                <a:gd name="T7" fmla="*/ 32 h 118"/>
                <a:gd name="T8" fmla="*/ 32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4 h 118"/>
                <a:gd name="T16" fmla="*/ 94 w 128"/>
                <a:gd name="T17" fmla="*/ 110 h 118"/>
                <a:gd name="T18" fmla="*/ 106 w 128"/>
                <a:gd name="T19" fmla="*/ 114 h 118"/>
                <a:gd name="T20" fmla="*/ 116 w 128"/>
                <a:gd name="T21" fmla="*/ 118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4" name="Freeform 1414"/>
            <p:cNvSpPr>
              <a:spLocks/>
            </p:cNvSpPr>
            <p:nvPr userDrawn="1"/>
          </p:nvSpPr>
          <p:spPr bwMode="auto">
            <a:xfrm>
              <a:off x="7499350" y="32797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4 w 74"/>
                <a:gd name="T15" fmla="*/ 38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4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5" name="Freeform 1415"/>
            <p:cNvSpPr>
              <a:spLocks/>
            </p:cNvSpPr>
            <p:nvPr userDrawn="1"/>
          </p:nvSpPr>
          <p:spPr bwMode="auto">
            <a:xfrm>
              <a:off x="7648575" y="3378200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6" name="Freeform 1416"/>
            <p:cNvSpPr>
              <a:spLocks/>
            </p:cNvSpPr>
            <p:nvPr userDrawn="1"/>
          </p:nvSpPr>
          <p:spPr bwMode="auto">
            <a:xfrm>
              <a:off x="4441825" y="394017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4 w 184"/>
                <a:gd name="T31" fmla="*/ 46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4" y="46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7" name="Freeform 1417"/>
            <p:cNvSpPr>
              <a:spLocks/>
            </p:cNvSpPr>
            <p:nvPr userDrawn="1"/>
          </p:nvSpPr>
          <p:spPr bwMode="auto">
            <a:xfrm>
              <a:off x="4648200" y="4000500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2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08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8" name="Freeform 1418"/>
            <p:cNvSpPr>
              <a:spLocks/>
            </p:cNvSpPr>
            <p:nvPr userDrawn="1"/>
          </p:nvSpPr>
          <p:spPr bwMode="auto">
            <a:xfrm>
              <a:off x="4470400" y="367982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9" name="Freeform 1419"/>
            <p:cNvSpPr>
              <a:spLocks/>
            </p:cNvSpPr>
            <p:nvPr userDrawn="1"/>
          </p:nvSpPr>
          <p:spPr bwMode="auto">
            <a:xfrm>
              <a:off x="4667250" y="365442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0" name="Freeform 1420"/>
            <p:cNvSpPr>
              <a:spLocks/>
            </p:cNvSpPr>
            <p:nvPr userDrawn="1"/>
          </p:nvSpPr>
          <p:spPr bwMode="auto">
            <a:xfrm>
              <a:off x="4816475" y="375285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4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2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2 h 116"/>
                <a:gd name="T26" fmla="*/ 8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1" name="Freeform 1421"/>
            <p:cNvSpPr>
              <a:spLocks/>
            </p:cNvSpPr>
            <p:nvPr userDrawn="1"/>
          </p:nvSpPr>
          <p:spPr bwMode="auto">
            <a:xfrm>
              <a:off x="5276850" y="394017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6 h 48"/>
                <a:gd name="T14" fmla="*/ 44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6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6"/>
                  </a:lnTo>
                  <a:lnTo>
                    <a:pt x="44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6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2" name="Freeform 1422"/>
            <p:cNvSpPr>
              <a:spLocks/>
            </p:cNvSpPr>
            <p:nvPr userDrawn="1"/>
          </p:nvSpPr>
          <p:spPr bwMode="auto">
            <a:xfrm>
              <a:off x="5483225" y="4000500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6 w 168"/>
                <a:gd name="T5" fmla="*/ 2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8 w 168"/>
                <a:gd name="T13" fmla="*/ 12 h 50"/>
                <a:gd name="T14" fmla="*/ 42 w 168"/>
                <a:gd name="T15" fmla="*/ 22 h 50"/>
                <a:gd name="T16" fmla="*/ 20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2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3" name="Freeform 1423"/>
            <p:cNvSpPr>
              <a:spLocks/>
            </p:cNvSpPr>
            <p:nvPr userDrawn="1"/>
          </p:nvSpPr>
          <p:spPr bwMode="auto">
            <a:xfrm>
              <a:off x="5305425" y="3679825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6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4" name="Freeform 1424"/>
            <p:cNvSpPr>
              <a:spLocks/>
            </p:cNvSpPr>
            <p:nvPr userDrawn="1"/>
          </p:nvSpPr>
          <p:spPr bwMode="auto">
            <a:xfrm>
              <a:off x="5499100" y="36544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5" name="Freeform 1425"/>
            <p:cNvSpPr>
              <a:spLocks/>
            </p:cNvSpPr>
            <p:nvPr userDrawn="1"/>
          </p:nvSpPr>
          <p:spPr bwMode="auto">
            <a:xfrm>
              <a:off x="5651500" y="3752850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2 h 116"/>
                <a:gd name="T8" fmla="*/ 44 w 48"/>
                <a:gd name="T9" fmla="*/ 78 h 116"/>
                <a:gd name="T10" fmla="*/ 38 w 48"/>
                <a:gd name="T11" fmla="*/ 60 h 116"/>
                <a:gd name="T12" fmla="*/ 32 w 48"/>
                <a:gd name="T13" fmla="*/ 44 h 116"/>
                <a:gd name="T14" fmla="*/ 22 w 48"/>
                <a:gd name="T15" fmla="*/ 26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6 h 116"/>
                <a:gd name="T24" fmla="*/ 4 w 48"/>
                <a:gd name="T25" fmla="*/ 42 h 116"/>
                <a:gd name="T26" fmla="*/ 8 w 48"/>
                <a:gd name="T27" fmla="*/ 60 h 116"/>
                <a:gd name="T28" fmla="*/ 14 w 48"/>
                <a:gd name="T29" fmla="*/ 76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6" name="Freeform 1426"/>
            <p:cNvSpPr>
              <a:spLocks/>
            </p:cNvSpPr>
            <p:nvPr userDrawn="1"/>
          </p:nvSpPr>
          <p:spPr bwMode="auto">
            <a:xfrm>
              <a:off x="6108700" y="3940175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6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6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7" name="Freeform 1427"/>
            <p:cNvSpPr>
              <a:spLocks/>
            </p:cNvSpPr>
            <p:nvPr userDrawn="1"/>
          </p:nvSpPr>
          <p:spPr bwMode="auto">
            <a:xfrm>
              <a:off x="6318250" y="4000500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6 w 168"/>
                <a:gd name="T5" fmla="*/ 2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20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2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8" name="Freeform 1428"/>
            <p:cNvSpPr>
              <a:spLocks/>
            </p:cNvSpPr>
            <p:nvPr userDrawn="1"/>
          </p:nvSpPr>
          <p:spPr bwMode="auto">
            <a:xfrm>
              <a:off x="6137275" y="367982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2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6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9" name="Freeform 1429"/>
            <p:cNvSpPr>
              <a:spLocks/>
            </p:cNvSpPr>
            <p:nvPr userDrawn="1"/>
          </p:nvSpPr>
          <p:spPr bwMode="auto">
            <a:xfrm>
              <a:off x="6334125" y="36544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0" name="Freeform 1430"/>
            <p:cNvSpPr>
              <a:spLocks/>
            </p:cNvSpPr>
            <p:nvPr userDrawn="1"/>
          </p:nvSpPr>
          <p:spPr bwMode="auto">
            <a:xfrm>
              <a:off x="6483350" y="3752850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4 w 50"/>
                <a:gd name="T13" fmla="*/ 44 h 116"/>
                <a:gd name="T14" fmla="*/ 24 w 50"/>
                <a:gd name="T15" fmla="*/ 26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6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1" name="Freeform 1431"/>
            <p:cNvSpPr>
              <a:spLocks/>
            </p:cNvSpPr>
            <p:nvPr userDrawn="1"/>
          </p:nvSpPr>
          <p:spPr bwMode="auto">
            <a:xfrm>
              <a:off x="6943725" y="3940175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6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6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2" name="Freeform 1432"/>
            <p:cNvSpPr>
              <a:spLocks/>
            </p:cNvSpPr>
            <p:nvPr userDrawn="1"/>
          </p:nvSpPr>
          <p:spPr bwMode="auto">
            <a:xfrm>
              <a:off x="7153275" y="4000500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4 w 168"/>
                <a:gd name="T5" fmla="*/ 2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0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3" name="Freeform 1433"/>
            <p:cNvSpPr>
              <a:spLocks/>
            </p:cNvSpPr>
            <p:nvPr userDrawn="1"/>
          </p:nvSpPr>
          <p:spPr bwMode="auto">
            <a:xfrm>
              <a:off x="6972300" y="3679825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4" name="Freeform 1434"/>
            <p:cNvSpPr>
              <a:spLocks/>
            </p:cNvSpPr>
            <p:nvPr userDrawn="1"/>
          </p:nvSpPr>
          <p:spPr bwMode="auto">
            <a:xfrm>
              <a:off x="7169150" y="36544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5" name="Freeform 1435"/>
            <p:cNvSpPr>
              <a:spLocks/>
            </p:cNvSpPr>
            <p:nvPr userDrawn="1"/>
          </p:nvSpPr>
          <p:spPr bwMode="auto">
            <a:xfrm>
              <a:off x="7318375" y="375285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0" name="Freeform 1437"/>
            <p:cNvSpPr>
              <a:spLocks/>
            </p:cNvSpPr>
            <p:nvPr userDrawn="1"/>
          </p:nvSpPr>
          <p:spPr bwMode="auto">
            <a:xfrm>
              <a:off x="4772025" y="438467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2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1" name="Freeform 1438"/>
            <p:cNvSpPr>
              <a:spLocks/>
            </p:cNvSpPr>
            <p:nvPr userDrawn="1"/>
          </p:nvSpPr>
          <p:spPr bwMode="auto">
            <a:xfrm>
              <a:off x="4981575" y="4448175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58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2 h 50"/>
                <a:gd name="T16" fmla="*/ 142 w 168"/>
                <a:gd name="T17" fmla="*/ 28 h 50"/>
                <a:gd name="T18" fmla="*/ 150 w 168"/>
                <a:gd name="T19" fmla="*/ 20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4 w 168"/>
                <a:gd name="T31" fmla="*/ 2 h 50"/>
                <a:gd name="T32" fmla="*/ 90 w 168"/>
                <a:gd name="T33" fmla="*/ 6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58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0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4" y="2"/>
                  </a:lnTo>
                  <a:lnTo>
                    <a:pt x="90" y="6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2" name="Freeform 1439"/>
            <p:cNvSpPr>
              <a:spLocks/>
            </p:cNvSpPr>
            <p:nvPr userDrawn="1"/>
          </p:nvSpPr>
          <p:spPr bwMode="auto">
            <a:xfrm>
              <a:off x="4800600" y="4124325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4 w 128"/>
                <a:gd name="T33" fmla="*/ 56 h 120"/>
                <a:gd name="T34" fmla="*/ 66 w 128"/>
                <a:gd name="T35" fmla="*/ 38 h 120"/>
                <a:gd name="T36" fmla="*/ 44 w 128"/>
                <a:gd name="T37" fmla="*/ 22 h 120"/>
                <a:gd name="T38" fmla="*/ 22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3" name="Freeform 1440"/>
            <p:cNvSpPr>
              <a:spLocks/>
            </p:cNvSpPr>
            <p:nvPr userDrawn="1"/>
          </p:nvSpPr>
          <p:spPr bwMode="auto">
            <a:xfrm>
              <a:off x="4997450" y="409892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8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8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4" name="Freeform 1441"/>
            <p:cNvSpPr>
              <a:spLocks/>
            </p:cNvSpPr>
            <p:nvPr userDrawn="1"/>
          </p:nvSpPr>
          <p:spPr bwMode="auto">
            <a:xfrm>
              <a:off x="5146675" y="419735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5" name="Freeform 1442"/>
            <p:cNvSpPr>
              <a:spLocks/>
            </p:cNvSpPr>
            <p:nvPr userDrawn="1"/>
          </p:nvSpPr>
          <p:spPr bwMode="auto">
            <a:xfrm>
              <a:off x="5607050" y="438467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6" name="Freeform 1443"/>
            <p:cNvSpPr>
              <a:spLocks/>
            </p:cNvSpPr>
            <p:nvPr userDrawn="1"/>
          </p:nvSpPr>
          <p:spPr bwMode="auto">
            <a:xfrm>
              <a:off x="5813425" y="4448175"/>
              <a:ext cx="269875" cy="79375"/>
            </a:xfrm>
            <a:custGeom>
              <a:avLst/>
              <a:gdLst>
                <a:gd name="T0" fmla="*/ 0 w 170"/>
                <a:gd name="T1" fmla="*/ 46 h 50"/>
                <a:gd name="T2" fmla="*/ 0 w 170"/>
                <a:gd name="T3" fmla="*/ 46 h 50"/>
                <a:gd name="T4" fmla="*/ 18 w 170"/>
                <a:gd name="T5" fmla="*/ 48 h 50"/>
                <a:gd name="T6" fmla="*/ 38 w 170"/>
                <a:gd name="T7" fmla="*/ 50 h 50"/>
                <a:gd name="T8" fmla="*/ 60 w 170"/>
                <a:gd name="T9" fmla="*/ 50 h 50"/>
                <a:gd name="T10" fmla="*/ 84 w 170"/>
                <a:gd name="T11" fmla="*/ 46 h 50"/>
                <a:gd name="T12" fmla="*/ 108 w 170"/>
                <a:gd name="T13" fmla="*/ 42 h 50"/>
                <a:gd name="T14" fmla="*/ 132 w 170"/>
                <a:gd name="T15" fmla="*/ 32 h 50"/>
                <a:gd name="T16" fmla="*/ 142 w 170"/>
                <a:gd name="T17" fmla="*/ 28 h 50"/>
                <a:gd name="T18" fmla="*/ 152 w 170"/>
                <a:gd name="T19" fmla="*/ 20 h 50"/>
                <a:gd name="T20" fmla="*/ 162 w 170"/>
                <a:gd name="T21" fmla="*/ 14 h 50"/>
                <a:gd name="T22" fmla="*/ 170 w 170"/>
                <a:gd name="T23" fmla="*/ 4 h 50"/>
                <a:gd name="T24" fmla="*/ 170 w 170"/>
                <a:gd name="T25" fmla="*/ 4 h 50"/>
                <a:gd name="T26" fmla="*/ 156 w 170"/>
                <a:gd name="T27" fmla="*/ 0 h 50"/>
                <a:gd name="T28" fmla="*/ 138 w 170"/>
                <a:gd name="T29" fmla="*/ 0 h 50"/>
                <a:gd name="T30" fmla="*/ 116 w 170"/>
                <a:gd name="T31" fmla="*/ 2 h 50"/>
                <a:gd name="T32" fmla="*/ 92 w 170"/>
                <a:gd name="T33" fmla="*/ 6 h 50"/>
                <a:gd name="T34" fmla="*/ 68 w 170"/>
                <a:gd name="T35" fmla="*/ 12 h 50"/>
                <a:gd name="T36" fmla="*/ 42 w 170"/>
                <a:gd name="T37" fmla="*/ 20 h 50"/>
                <a:gd name="T38" fmla="*/ 20 w 170"/>
                <a:gd name="T39" fmla="*/ 32 h 50"/>
                <a:gd name="T40" fmla="*/ 0 w 170"/>
                <a:gd name="T41" fmla="*/ 46 h 50"/>
                <a:gd name="T42" fmla="*/ 0 w 170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0" y="46"/>
                  </a:move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7" name="Freeform 1444"/>
            <p:cNvSpPr>
              <a:spLocks/>
            </p:cNvSpPr>
            <p:nvPr userDrawn="1"/>
          </p:nvSpPr>
          <p:spPr bwMode="auto">
            <a:xfrm>
              <a:off x="5635625" y="4124325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8" name="Freeform 1445"/>
            <p:cNvSpPr>
              <a:spLocks/>
            </p:cNvSpPr>
            <p:nvPr userDrawn="1"/>
          </p:nvSpPr>
          <p:spPr bwMode="auto">
            <a:xfrm>
              <a:off x="5832475" y="409892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4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2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4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2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9" name="Freeform 1446"/>
            <p:cNvSpPr>
              <a:spLocks/>
            </p:cNvSpPr>
            <p:nvPr userDrawn="1"/>
          </p:nvSpPr>
          <p:spPr bwMode="auto">
            <a:xfrm>
              <a:off x="5981700" y="419735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8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0" name="Freeform 1447"/>
            <p:cNvSpPr>
              <a:spLocks/>
            </p:cNvSpPr>
            <p:nvPr userDrawn="1"/>
          </p:nvSpPr>
          <p:spPr bwMode="auto">
            <a:xfrm>
              <a:off x="6442075" y="438467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8 h 48"/>
                <a:gd name="T14" fmla="*/ 44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1" name="Freeform 1448"/>
            <p:cNvSpPr>
              <a:spLocks/>
            </p:cNvSpPr>
            <p:nvPr userDrawn="1"/>
          </p:nvSpPr>
          <p:spPr bwMode="auto">
            <a:xfrm>
              <a:off x="6648450" y="4448175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2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0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8 w 168"/>
                <a:gd name="T35" fmla="*/ 12 h 50"/>
                <a:gd name="T36" fmla="*/ 42 w 168"/>
                <a:gd name="T37" fmla="*/ 20 h 50"/>
                <a:gd name="T38" fmla="*/ 20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2" name="Freeform 1449"/>
            <p:cNvSpPr>
              <a:spLocks/>
            </p:cNvSpPr>
            <p:nvPr userDrawn="1"/>
          </p:nvSpPr>
          <p:spPr bwMode="auto">
            <a:xfrm>
              <a:off x="6470650" y="4124325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6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6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3" name="Freeform 1450"/>
            <p:cNvSpPr>
              <a:spLocks/>
            </p:cNvSpPr>
            <p:nvPr userDrawn="1"/>
          </p:nvSpPr>
          <p:spPr bwMode="auto">
            <a:xfrm>
              <a:off x="6664325" y="40989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4" name="Freeform 1451"/>
            <p:cNvSpPr>
              <a:spLocks/>
            </p:cNvSpPr>
            <p:nvPr userDrawn="1"/>
          </p:nvSpPr>
          <p:spPr bwMode="auto">
            <a:xfrm>
              <a:off x="6816725" y="4197350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4 h 116"/>
                <a:gd name="T8" fmla="*/ 44 w 48"/>
                <a:gd name="T9" fmla="*/ 78 h 116"/>
                <a:gd name="T10" fmla="*/ 38 w 48"/>
                <a:gd name="T11" fmla="*/ 62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8 h 116"/>
                <a:gd name="T24" fmla="*/ 4 w 48"/>
                <a:gd name="T25" fmla="*/ 44 h 116"/>
                <a:gd name="T26" fmla="*/ 8 w 48"/>
                <a:gd name="T27" fmla="*/ 60 h 116"/>
                <a:gd name="T28" fmla="*/ 14 w 48"/>
                <a:gd name="T29" fmla="*/ 78 h 116"/>
                <a:gd name="T30" fmla="*/ 24 w 48"/>
                <a:gd name="T31" fmla="*/ 94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38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5" name="Freeform 1452"/>
            <p:cNvSpPr>
              <a:spLocks/>
            </p:cNvSpPr>
            <p:nvPr userDrawn="1"/>
          </p:nvSpPr>
          <p:spPr bwMode="auto">
            <a:xfrm>
              <a:off x="7273925" y="4384675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6" name="Freeform 1453"/>
            <p:cNvSpPr>
              <a:spLocks/>
            </p:cNvSpPr>
            <p:nvPr userDrawn="1"/>
          </p:nvSpPr>
          <p:spPr bwMode="auto">
            <a:xfrm>
              <a:off x="7483475" y="4448175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2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0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0 h 50"/>
                <a:gd name="T38" fmla="*/ 20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7" name="Freeform 1454"/>
            <p:cNvSpPr>
              <a:spLocks/>
            </p:cNvSpPr>
            <p:nvPr userDrawn="1"/>
          </p:nvSpPr>
          <p:spPr bwMode="auto">
            <a:xfrm>
              <a:off x="7302500" y="4124325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2 w 128"/>
                <a:gd name="T9" fmla="*/ 52 h 120"/>
                <a:gd name="T10" fmla="*/ 46 w 128"/>
                <a:gd name="T11" fmla="*/ 72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6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6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2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8" name="Freeform 1455"/>
            <p:cNvSpPr>
              <a:spLocks/>
            </p:cNvSpPr>
            <p:nvPr userDrawn="1"/>
          </p:nvSpPr>
          <p:spPr bwMode="auto">
            <a:xfrm>
              <a:off x="7499350" y="40989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9" name="Freeform 1456"/>
            <p:cNvSpPr>
              <a:spLocks/>
            </p:cNvSpPr>
            <p:nvPr userDrawn="1"/>
          </p:nvSpPr>
          <p:spPr bwMode="auto">
            <a:xfrm>
              <a:off x="7648575" y="4197350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0" name="Freeform 1457"/>
            <p:cNvSpPr>
              <a:spLocks/>
            </p:cNvSpPr>
            <p:nvPr userDrawn="1"/>
          </p:nvSpPr>
          <p:spPr bwMode="auto">
            <a:xfrm>
              <a:off x="4441825" y="475932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1" name="Freeform 1458"/>
            <p:cNvSpPr>
              <a:spLocks/>
            </p:cNvSpPr>
            <p:nvPr userDrawn="1"/>
          </p:nvSpPr>
          <p:spPr bwMode="auto">
            <a:xfrm>
              <a:off x="4648200" y="4822825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2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08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2" name="Freeform 1459"/>
            <p:cNvSpPr>
              <a:spLocks/>
            </p:cNvSpPr>
            <p:nvPr userDrawn="1"/>
          </p:nvSpPr>
          <p:spPr bwMode="auto">
            <a:xfrm>
              <a:off x="4470400" y="4498975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2 h 120"/>
                <a:gd name="T8" fmla="*/ 30 w 126"/>
                <a:gd name="T9" fmla="*/ 52 h 120"/>
                <a:gd name="T10" fmla="*/ 46 w 126"/>
                <a:gd name="T11" fmla="*/ 70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2 h 120"/>
                <a:gd name="T32" fmla="*/ 84 w 126"/>
                <a:gd name="T33" fmla="*/ 54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8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3" name="Freeform 1460"/>
            <p:cNvSpPr>
              <a:spLocks/>
            </p:cNvSpPr>
            <p:nvPr userDrawn="1"/>
          </p:nvSpPr>
          <p:spPr bwMode="auto">
            <a:xfrm>
              <a:off x="4667250" y="447357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4" name="Freeform 1461"/>
            <p:cNvSpPr>
              <a:spLocks/>
            </p:cNvSpPr>
            <p:nvPr userDrawn="1"/>
          </p:nvSpPr>
          <p:spPr bwMode="auto">
            <a:xfrm>
              <a:off x="4816475" y="457200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4 h 116"/>
                <a:gd name="T26" fmla="*/ 8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5" name="Freeform 1462"/>
            <p:cNvSpPr>
              <a:spLocks/>
            </p:cNvSpPr>
            <p:nvPr userDrawn="1"/>
          </p:nvSpPr>
          <p:spPr bwMode="auto">
            <a:xfrm>
              <a:off x="5276850" y="475932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8 h 48"/>
                <a:gd name="T14" fmla="*/ 44 w 184"/>
                <a:gd name="T15" fmla="*/ 16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6" name="Freeform 1463"/>
            <p:cNvSpPr>
              <a:spLocks/>
            </p:cNvSpPr>
            <p:nvPr userDrawn="1"/>
          </p:nvSpPr>
          <p:spPr bwMode="auto">
            <a:xfrm>
              <a:off x="5483225" y="4822825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6 w 168"/>
                <a:gd name="T5" fmla="*/ 0 h 50"/>
                <a:gd name="T6" fmla="*/ 138 w 168"/>
                <a:gd name="T7" fmla="*/ 0 h 50"/>
                <a:gd name="T8" fmla="*/ 116 w 168"/>
                <a:gd name="T9" fmla="*/ 0 h 50"/>
                <a:gd name="T10" fmla="*/ 92 w 168"/>
                <a:gd name="T11" fmla="*/ 4 h 50"/>
                <a:gd name="T12" fmla="*/ 68 w 168"/>
                <a:gd name="T13" fmla="*/ 12 h 50"/>
                <a:gd name="T14" fmla="*/ 42 w 168"/>
                <a:gd name="T15" fmla="*/ 20 h 50"/>
                <a:gd name="T16" fmla="*/ 20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48 h 50"/>
                <a:gd name="T28" fmla="*/ 84 w 168"/>
                <a:gd name="T29" fmla="*/ 46 h 50"/>
                <a:gd name="T30" fmla="*/ 108 w 168"/>
                <a:gd name="T31" fmla="*/ 40 h 50"/>
                <a:gd name="T32" fmla="*/ 132 w 168"/>
                <a:gd name="T33" fmla="*/ 32 h 50"/>
                <a:gd name="T34" fmla="*/ 142 w 168"/>
                <a:gd name="T35" fmla="*/ 26 h 50"/>
                <a:gd name="T36" fmla="*/ 152 w 168"/>
                <a:gd name="T37" fmla="*/ 20 h 50"/>
                <a:gd name="T38" fmla="*/ 160 w 168"/>
                <a:gd name="T39" fmla="*/ 12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7" name="Freeform 1464"/>
            <p:cNvSpPr>
              <a:spLocks/>
            </p:cNvSpPr>
            <p:nvPr userDrawn="1"/>
          </p:nvSpPr>
          <p:spPr bwMode="auto">
            <a:xfrm>
              <a:off x="5305425" y="4498975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6 w 126"/>
                <a:gd name="T7" fmla="*/ 32 h 120"/>
                <a:gd name="T8" fmla="*/ 30 w 126"/>
                <a:gd name="T9" fmla="*/ 52 h 120"/>
                <a:gd name="T10" fmla="*/ 46 w 126"/>
                <a:gd name="T11" fmla="*/ 70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2 h 120"/>
                <a:gd name="T32" fmla="*/ 84 w 126"/>
                <a:gd name="T33" fmla="*/ 54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8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8" name="Freeform 1465"/>
            <p:cNvSpPr>
              <a:spLocks/>
            </p:cNvSpPr>
            <p:nvPr userDrawn="1"/>
          </p:nvSpPr>
          <p:spPr bwMode="auto">
            <a:xfrm>
              <a:off x="5499100" y="44735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9" name="Freeform 1466"/>
            <p:cNvSpPr>
              <a:spLocks/>
            </p:cNvSpPr>
            <p:nvPr userDrawn="1"/>
          </p:nvSpPr>
          <p:spPr bwMode="auto">
            <a:xfrm>
              <a:off x="5651500" y="4572000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4 h 116"/>
                <a:gd name="T8" fmla="*/ 44 w 48"/>
                <a:gd name="T9" fmla="*/ 78 h 116"/>
                <a:gd name="T10" fmla="*/ 38 w 48"/>
                <a:gd name="T11" fmla="*/ 60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6 h 116"/>
                <a:gd name="T24" fmla="*/ 4 w 48"/>
                <a:gd name="T25" fmla="*/ 44 h 116"/>
                <a:gd name="T26" fmla="*/ 8 w 48"/>
                <a:gd name="T27" fmla="*/ 60 h 116"/>
                <a:gd name="T28" fmla="*/ 14 w 48"/>
                <a:gd name="T29" fmla="*/ 78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0" name="Freeform 1467"/>
            <p:cNvSpPr>
              <a:spLocks/>
            </p:cNvSpPr>
            <p:nvPr userDrawn="1"/>
          </p:nvSpPr>
          <p:spPr bwMode="auto">
            <a:xfrm>
              <a:off x="6108700" y="4759325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1" name="Freeform 1468"/>
            <p:cNvSpPr>
              <a:spLocks/>
            </p:cNvSpPr>
            <p:nvPr userDrawn="1"/>
          </p:nvSpPr>
          <p:spPr bwMode="auto">
            <a:xfrm>
              <a:off x="6318250" y="4822825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6 w 168"/>
                <a:gd name="T5" fmla="*/ 0 h 50"/>
                <a:gd name="T6" fmla="*/ 138 w 168"/>
                <a:gd name="T7" fmla="*/ 0 h 50"/>
                <a:gd name="T8" fmla="*/ 116 w 168"/>
                <a:gd name="T9" fmla="*/ 0 h 50"/>
                <a:gd name="T10" fmla="*/ 92 w 168"/>
                <a:gd name="T11" fmla="*/ 4 h 50"/>
                <a:gd name="T12" fmla="*/ 66 w 168"/>
                <a:gd name="T13" fmla="*/ 12 h 50"/>
                <a:gd name="T14" fmla="*/ 42 w 168"/>
                <a:gd name="T15" fmla="*/ 20 h 50"/>
                <a:gd name="T16" fmla="*/ 20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48 h 50"/>
                <a:gd name="T28" fmla="*/ 84 w 168"/>
                <a:gd name="T29" fmla="*/ 46 h 50"/>
                <a:gd name="T30" fmla="*/ 108 w 168"/>
                <a:gd name="T31" fmla="*/ 40 h 50"/>
                <a:gd name="T32" fmla="*/ 132 w 168"/>
                <a:gd name="T33" fmla="*/ 32 h 50"/>
                <a:gd name="T34" fmla="*/ 142 w 168"/>
                <a:gd name="T35" fmla="*/ 26 h 50"/>
                <a:gd name="T36" fmla="*/ 152 w 168"/>
                <a:gd name="T37" fmla="*/ 20 h 50"/>
                <a:gd name="T38" fmla="*/ 160 w 168"/>
                <a:gd name="T39" fmla="*/ 12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2" name="Freeform 1469"/>
            <p:cNvSpPr>
              <a:spLocks/>
            </p:cNvSpPr>
            <p:nvPr userDrawn="1"/>
          </p:nvSpPr>
          <p:spPr bwMode="auto">
            <a:xfrm>
              <a:off x="6137275" y="4498975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2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6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6 w 128"/>
                <a:gd name="T29" fmla="*/ 90 h 120"/>
                <a:gd name="T30" fmla="*/ 102 w 128"/>
                <a:gd name="T31" fmla="*/ 72 h 120"/>
                <a:gd name="T32" fmla="*/ 86 w 128"/>
                <a:gd name="T33" fmla="*/ 54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8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3" name="Freeform 1470"/>
            <p:cNvSpPr>
              <a:spLocks/>
            </p:cNvSpPr>
            <p:nvPr userDrawn="1"/>
          </p:nvSpPr>
          <p:spPr bwMode="auto">
            <a:xfrm>
              <a:off x="6334125" y="44735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4 w 74"/>
                <a:gd name="T15" fmla="*/ 38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4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4" name="Freeform 1471"/>
            <p:cNvSpPr>
              <a:spLocks/>
            </p:cNvSpPr>
            <p:nvPr userDrawn="1"/>
          </p:nvSpPr>
          <p:spPr bwMode="auto">
            <a:xfrm>
              <a:off x="6483350" y="4572000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4 h 116"/>
                <a:gd name="T8" fmla="*/ 46 w 50"/>
                <a:gd name="T9" fmla="*/ 78 h 116"/>
                <a:gd name="T10" fmla="*/ 40 w 50"/>
                <a:gd name="T11" fmla="*/ 60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4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5" name="Freeform 1472"/>
            <p:cNvSpPr>
              <a:spLocks/>
            </p:cNvSpPr>
            <p:nvPr userDrawn="1"/>
          </p:nvSpPr>
          <p:spPr bwMode="auto">
            <a:xfrm>
              <a:off x="6943725" y="4759325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6" name="Freeform 1473"/>
            <p:cNvSpPr>
              <a:spLocks/>
            </p:cNvSpPr>
            <p:nvPr userDrawn="1"/>
          </p:nvSpPr>
          <p:spPr bwMode="auto">
            <a:xfrm>
              <a:off x="7153275" y="4822825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4 w 168"/>
                <a:gd name="T5" fmla="*/ 0 h 50"/>
                <a:gd name="T6" fmla="*/ 136 w 168"/>
                <a:gd name="T7" fmla="*/ 0 h 50"/>
                <a:gd name="T8" fmla="*/ 116 w 168"/>
                <a:gd name="T9" fmla="*/ 0 h 50"/>
                <a:gd name="T10" fmla="*/ 92 w 168"/>
                <a:gd name="T11" fmla="*/ 4 h 50"/>
                <a:gd name="T12" fmla="*/ 66 w 168"/>
                <a:gd name="T13" fmla="*/ 12 h 50"/>
                <a:gd name="T14" fmla="*/ 42 w 168"/>
                <a:gd name="T15" fmla="*/ 20 h 50"/>
                <a:gd name="T16" fmla="*/ 18 w 168"/>
                <a:gd name="T17" fmla="*/ 32 h 50"/>
                <a:gd name="T18" fmla="*/ 0 w 168"/>
                <a:gd name="T19" fmla="*/ 46 h 50"/>
                <a:gd name="T20" fmla="*/ 0 w 168"/>
                <a:gd name="T21" fmla="*/ 46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48 h 50"/>
                <a:gd name="T28" fmla="*/ 84 w 168"/>
                <a:gd name="T29" fmla="*/ 46 h 50"/>
                <a:gd name="T30" fmla="*/ 108 w 168"/>
                <a:gd name="T31" fmla="*/ 40 h 50"/>
                <a:gd name="T32" fmla="*/ 130 w 168"/>
                <a:gd name="T33" fmla="*/ 32 h 50"/>
                <a:gd name="T34" fmla="*/ 142 w 168"/>
                <a:gd name="T35" fmla="*/ 26 h 50"/>
                <a:gd name="T36" fmla="*/ 152 w 168"/>
                <a:gd name="T37" fmla="*/ 20 h 50"/>
                <a:gd name="T38" fmla="*/ 160 w 168"/>
                <a:gd name="T39" fmla="*/ 12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7" name="Freeform 1474"/>
            <p:cNvSpPr>
              <a:spLocks/>
            </p:cNvSpPr>
            <p:nvPr userDrawn="1"/>
          </p:nvSpPr>
          <p:spPr bwMode="auto">
            <a:xfrm>
              <a:off x="6972300" y="4498975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2 h 120"/>
                <a:gd name="T32" fmla="*/ 86 w 128"/>
                <a:gd name="T33" fmla="*/ 54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8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8" name="Freeform 1475"/>
            <p:cNvSpPr>
              <a:spLocks/>
            </p:cNvSpPr>
            <p:nvPr userDrawn="1"/>
          </p:nvSpPr>
          <p:spPr bwMode="auto">
            <a:xfrm>
              <a:off x="7169150" y="447357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9" name="Freeform 1476"/>
            <p:cNvSpPr>
              <a:spLocks/>
            </p:cNvSpPr>
            <p:nvPr userDrawn="1"/>
          </p:nvSpPr>
          <p:spPr bwMode="auto">
            <a:xfrm>
              <a:off x="7318375" y="457200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0" name="Freeform 1477"/>
            <p:cNvSpPr>
              <a:spLocks/>
            </p:cNvSpPr>
            <p:nvPr userDrawn="1"/>
          </p:nvSpPr>
          <p:spPr bwMode="auto">
            <a:xfrm>
              <a:off x="4772025" y="5203825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2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1" name="Freeform 1478"/>
            <p:cNvSpPr>
              <a:spLocks/>
            </p:cNvSpPr>
            <p:nvPr userDrawn="1"/>
          </p:nvSpPr>
          <p:spPr bwMode="auto">
            <a:xfrm>
              <a:off x="4981575" y="5267325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58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0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4 w 168"/>
                <a:gd name="T31" fmla="*/ 2 h 50"/>
                <a:gd name="T32" fmla="*/ 90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58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0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4" y="2"/>
                  </a:lnTo>
                  <a:lnTo>
                    <a:pt x="90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2" name="Freeform 1479"/>
            <p:cNvSpPr>
              <a:spLocks/>
            </p:cNvSpPr>
            <p:nvPr userDrawn="1"/>
          </p:nvSpPr>
          <p:spPr bwMode="auto">
            <a:xfrm>
              <a:off x="4800600" y="4946650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2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4 w 128"/>
                <a:gd name="T33" fmla="*/ 54 h 118"/>
                <a:gd name="T34" fmla="*/ 66 w 128"/>
                <a:gd name="T35" fmla="*/ 36 h 118"/>
                <a:gd name="T36" fmla="*/ 44 w 128"/>
                <a:gd name="T37" fmla="*/ 20 h 118"/>
                <a:gd name="T38" fmla="*/ 22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3" name="Freeform 1480"/>
            <p:cNvSpPr>
              <a:spLocks/>
            </p:cNvSpPr>
            <p:nvPr userDrawn="1"/>
          </p:nvSpPr>
          <p:spPr bwMode="auto">
            <a:xfrm>
              <a:off x="4997450" y="492125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4 h 158"/>
                <a:gd name="T10" fmla="*/ 58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8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4" name="Freeform 1481"/>
            <p:cNvSpPr>
              <a:spLocks/>
            </p:cNvSpPr>
            <p:nvPr userDrawn="1"/>
          </p:nvSpPr>
          <p:spPr bwMode="auto">
            <a:xfrm>
              <a:off x="5146675" y="5019675"/>
              <a:ext cx="79375" cy="180975"/>
            </a:xfrm>
            <a:custGeom>
              <a:avLst/>
              <a:gdLst>
                <a:gd name="T0" fmla="*/ 48 w 50"/>
                <a:gd name="T1" fmla="*/ 114 h 114"/>
                <a:gd name="T2" fmla="*/ 48 w 50"/>
                <a:gd name="T3" fmla="*/ 114 h 114"/>
                <a:gd name="T4" fmla="*/ 50 w 50"/>
                <a:gd name="T5" fmla="*/ 104 h 114"/>
                <a:gd name="T6" fmla="*/ 48 w 50"/>
                <a:gd name="T7" fmla="*/ 92 h 114"/>
                <a:gd name="T8" fmla="*/ 46 w 50"/>
                <a:gd name="T9" fmla="*/ 76 h 114"/>
                <a:gd name="T10" fmla="*/ 40 w 50"/>
                <a:gd name="T11" fmla="*/ 60 h 114"/>
                <a:gd name="T12" fmla="*/ 32 w 50"/>
                <a:gd name="T13" fmla="*/ 42 h 114"/>
                <a:gd name="T14" fmla="*/ 24 w 50"/>
                <a:gd name="T15" fmla="*/ 26 h 114"/>
                <a:gd name="T16" fmla="*/ 12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4 w 50"/>
                <a:gd name="T25" fmla="*/ 42 h 114"/>
                <a:gd name="T26" fmla="*/ 10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4 w 50"/>
                <a:gd name="T33" fmla="*/ 104 h 114"/>
                <a:gd name="T34" fmla="*/ 48 w 50"/>
                <a:gd name="T35" fmla="*/ 114 h 114"/>
                <a:gd name="T36" fmla="*/ 48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48" y="114"/>
                  </a:moveTo>
                  <a:lnTo>
                    <a:pt x="48" y="114"/>
                  </a:lnTo>
                  <a:lnTo>
                    <a:pt x="50" y="104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5" name="Freeform 1482"/>
            <p:cNvSpPr>
              <a:spLocks/>
            </p:cNvSpPr>
            <p:nvPr userDrawn="1"/>
          </p:nvSpPr>
          <p:spPr bwMode="auto">
            <a:xfrm>
              <a:off x="5607050" y="5203825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0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6" name="Freeform 1483"/>
            <p:cNvSpPr>
              <a:spLocks/>
            </p:cNvSpPr>
            <p:nvPr userDrawn="1"/>
          </p:nvSpPr>
          <p:spPr bwMode="auto">
            <a:xfrm>
              <a:off x="5813425" y="5267325"/>
              <a:ext cx="269875" cy="79375"/>
            </a:xfrm>
            <a:custGeom>
              <a:avLst/>
              <a:gdLst>
                <a:gd name="T0" fmla="*/ 0 w 170"/>
                <a:gd name="T1" fmla="*/ 48 h 50"/>
                <a:gd name="T2" fmla="*/ 0 w 170"/>
                <a:gd name="T3" fmla="*/ 48 h 50"/>
                <a:gd name="T4" fmla="*/ 18 w 170"/>
                <a:gd name="T5" fmla="*/ 50 h 50"/>
                <a:gd name="T6" fmla="*/ 38 w 170"/>
                <a:gd name="T7" fmla="*/ 50 h 50"/>
                <a:gd name="T8" fmla="*/ 60 w 170"/>
                <a:gd name="T9" fmla="*/ 50 h 50"/>
                <a:gd name="T10" fmla="*/ 84 w 170"/>
                <a:gd name="T11" fmla="*/ 48 h 50"/>
                <a:gd name="T12" fmla="*/ 108 w 170"/>
                <a:gd name="T13" fmla="*/ 42 h 50"/>
                <a:gd name="T14" fmla="*/ 132 w 170"/>
                <a:gd name="T15" fmla="*/ 34 h 50"/>
                <a:gd name="T16" fmla="*/ 142 w 170"/>
                <a:gd name="T17" fmla="*/ 28 h 50"/>
                <a:gd name="T18" fmla="*/ 152 w 170"/>
                <a:gd name="T19" fmla="*/ 22 h 50"/>
                <a:gd name="T20" fmla="*/ 162 w 170"/>
                <a:gd name="T21" fmla="*/ 14 h 50"/>
                <a:gd name="T22" fmla="*/ 170 w 170"/>
                <a:gd name="T23" fmla="*/ 4 h 50"/>
                <a:gd name="T24" fmla="*/ 170 w 170"/>
                <a:gd name="T25" fmla="*/ 4 h 50"/>
                <a:gd name="T26" fmla="*/ 156 w 170"/>
                <a:gd name="T27" fmla="*/ 2 h 50"/>
                <a:gd name="T28" fmla="*/ 138 w 170"/>
                <a:gd name="T29" fmla="*/ 0 h 50"/>
                <a:gd name="T30" fmla="*/ 116 w 170"/>
                <a:gd name="T31" fmla="*/ 2 h 50"/>
                <a:gd name="T32" fmla="*/ 92 w 170"/>
                <a:gd name="T33" fmla="*/ 6 h 50"/>
                <a:gd name="T34" fmla="*/ 68 w 170"/>
                <a:gd name="T35" fmla="*/ 12 h 50"/>
                <a:gd name="T36" fmla="*/ 42 w 170"/>
                <a:gd name="T37" fmla="*/ 22 h 50"/>
                <a:gd name="T38" fmla="*/ 20 w 170"/>
                <a:gd name="T39" fmla="*/ 34 h 50"/>
                <a:gd name="T40" fmla="*/ 0 w 170"/>
                <a:gd name="T41" fmla="*/ 48 h 50"/>
                <a:gd name="T42" fmla="*/ 0 w 170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0" y="48"/>
                  </a:move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7" name="Freeform 1484"/>
            <p:cNvSpPr>
              <a:spLocks/>
            </p:cNvSpPr>
            <p:nvPr userDrawn="1"/>
          </p:nvSpPr>
          <p:spPr bwMode="auto">
            <a:xfrm>
              <a:off x="5635625" y="4946650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2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8" name="Freeform 1485"/>
            <p:cNvSpPr>
              <a:spLocks/>
            </p:cNvSpPr>
            <p:nvPr userDrawn="1"/>
          </p:nvSpPr>
          <p:spPr bwMode="auto">
            <a:xfrm>
              <a:off x="5832475" y="492125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4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4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9" name="Freeform 1486"/>
            <p:cNvSpPr>
              <a:spLocks/>
            </p:cNvSpPr>
            <p:nvPr userDrawn="1"/>
          </p:nvSpPr>
          <p:spPr bwMode="auto">
            <a:xfrm>
              <a:off x="5981700" y="5019675"/>
              <a:ext cx="79375" cy="180975"/>
            </a:xfrm>
            <a:custGeom>
              <a:avLst/>
              <a:gdLst>
                <a:gd name="T0" fmla="*/ 48 w 50"/>
                <a:gd name="T1" fmla="*/ 114 h 114"/>
                <a:gd name="T2" fmla="*/ 48 w 50"/>
                <a:gd name="T3" fmla="*/ 114 h 114"/>
                <a:gd name="T4" fmla="*/ 50 w 50"/>
                <a:gd name="T5" fmla="*/ 104 h 114"/>
                <a:gd name="T6" fmla="*/ 48 w 50"/>
                <a:gd name="T7" fmla="*/ 92 h 114"/>
                <a:gd name="T8" fmla="*/ 44 w 50"/>
                <a:gd name="T9" fmla="*/ 76 h 114"/>
                <a:gd name="T10" fmla="*/ 40 w 50"/>
                <a:gd name="T11" fmla="*/ 60 h 114"/>
                <a:gd name="T12" fmla="*/ 32 w 50"/>
                <a:gd name="T13" fmla="*/ 42 h 114"/>
                <a:gd name="T14" fmla="*/ 22 w 50"/>
                <a:gd name="T15" fmla="*/ 26 h 114"/>
                <a:gd name="T16" fmla="*/ 12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4 w 50"/>
                <a:gd name="T25" fmla="*/ 42 h 114"/>
                <a:gd name="T26" fmla="*/ 8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4 w 50"/>
                <a:gd name="T33" fmla="*/ 104 h 114"/>
                <a:gd name="T34" fmla="*/ 48 w 50"/>
                <a:gd name="T35" fmla="*/ 114 h 114"/>
                <a:gd name="T36" fmla="*/ 48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48" y="114"/>
                  </a:moveTo>
                  <a:lnTo>
                    <a:pt x="48" y="114"/>
                  </a:lnTo>
                  <a:lnTo>
                    <a:pt x="50" y="104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0" name="Freeform 1487"/>
            <p:cNvSpPr>
              <a:spLocks/>
            </p:cNvSpPr>
            <p:nvPr userDrawn="1"/>
          </p:nvSpPr>
          <p:spPr bwMode="auto">
            <a:xfrm>
              <a:off x="6442075" y="5203825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98 w 184"/>
                <a:gd name="T11" fmla="*/ 2 h 50"/>
                <a:gd name="T12" fmla="*/ 72 w 184"/>
                <a:gd name="T13" fmla="*/ 8 h 50"/>
                <a:gd name="T14" fmla="*/ 44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1" name="Freeform 1488"/>
            <p:cNvSpPr>
              <a:spLocks/>
            </p:cNvSpPr>
            <p:nvPr userDrawn="1"/>
          </p:nvSpPr>
          <p:spPr bwMode="auto">
            <a:xfrm>
              <a:off x="6648450" y="5267325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2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2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8 w 168"/>
                <a:gd name="T35" fmla="*/ 12 h 50"/>
                <a:gd name="T36" fmla="*/ 42 w 168"/>
                <a:gd name="T37" fmla="*/ 22 h 50"/>
                <a:gd name="T38" fmla="*/ 20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2" name="Freeform 1489"/>
            <p:cNvSpPr>
              <a:spLocks/>
            </p:cNvSpPr>
            <p:nvPr userDrawn="1"/>
          </p:nvSpPr>
          <p:spPr bwMode="auto">
            <a:xfrm>
              <a:off x="6470650" y="4946650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6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2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2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3" name="Freeform 1490"/>
            <p:cNvSpPr>
              <a:spLocks/>
            </p:cNvSpPr>
            <p:nvPr userDrawn="1"/>
          </p:nvSpPr>
          <p:spPr bwMode="auto">
            <a:xfrm>
              <a:off x="6664325" y="49212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4" name="Freeform 1491"/>
            <p:cNvSpPr>
              <a:spLocks/>
            </p:cNvSpPr>
            <p:nvPr userDrawn="1"/>
          </p:nvSpPr>
          <p:spPr bwMode="auto">
            <a:xfrm>
              <a:off x="6816725" y="5019675"/>
              <a:ext cx="76200" cy="180975"/>
            </a:xfrm>
            <a:custGeom>
              <a:avLst/>
              <a:gdLst>
                <a:gd name="T0" fmla="*/ 48 w 48"/>
                <a:gd name="T1" fmla="*/ 114 h 114"/>
                <a:gd name="T2" fmla="*/ 48 w 48"/>
                <a:gd name="T3" fmla="*/ 114 h 114"/>
                <a:gd name="T4" fmla="*/ 48 w 48"/>
                <a:gd name="T5" fmla="*/ 104 h 114"/>
                <a:gd name="T6" fmla="*/ 48 w 48"/>
                <a:gd name="T7" fmla="*/ 92 h 114"/>
                <a:gd name="T8" fmla="*/ 44 w 48"/>
                <a:gd name="T9" fmla="*/ 76 h 114"/>
                <a:gd name="T10" fmla="*/ 38 w 48"/>
                <a:gd name="T11" fmla="*/ 60 h 114"/>
                <a:gd name="T12" fmla="*/ 32 w 48"/>
                <a:gd name="T13" fmla="*/ 42 h 114"/>
                <a:gd name="T14" fmla="*/ 22 w 48"/>
                <a:gd name="T15" fmla="*/ 26 h 114"/>
                <a:gd name="T16" fmla="*/ 12 w 48"/>
                <a:gd name="T17" fmla="*/ 12 h 114"/>
                <a:gd name="T18" fmla="*/ 0 w 48"/>
                <a:gd name="T19" fmla="*/ 0 h 114"/>
                <a:gd name="T20" fmla="*/ 0 w 48"/>
                <a:gd name="T21" fmla="*/ 0 h 114"/>
                <a:gd name="T22" fmla="*/ 2 w 48"/>
                <a:gd name="T23" fmla="*/ 26 h 114"/>
                <a:gd name="T24" fmla="*/ 4 w 48"/>
                <a:gd name="T25" fmla="*/ 42 h 114"/>
                <a:gd name="T26" fmla="*/ 8 w 48"/>
                <a:gd name="T27" fmla="*/ 60 h 114"/>
                <a:gd name="T28" fmla="*/ 14 w 48"/>
                <a:gd name="T29" fmla="*/ 76 h 114"/>
                <a:gd name="T30" fmla="*/ 24 w 48"/>
                <a:gd name="T31" fmla="*/ 92 h 114"/>
                <a:gd name="T32" fmla="*/ 34 w 48"/>
                <a:gd name="T33" fmla="*/ 104 h 114"/>
                <a:gd name="T34" fmla="*/ 48 w 48"/>
                <a:gd name="T35" fmla="*/ 114 h 114"/>
                <a:gd name="T36" fmla="*/ 48 w 48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4">
                  <a:moveTo>
                    <a:pt x="48" y="114"/>
                  </a:moveTo>
                  <a:lnTo>
                    <a:pt x="48" y="114"/>
                  </a:lnTo>
                  <a:lnTo>
                    <a:pt x="48" y="104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38" y="60"/>
                  </a:lnTo>
                  <a:lnTo>
                    <a:pt x="32" y="42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5" name="Freeform 1492"/>
            <p:cNvSpPr>
              <a:spLocks/>
            </p:cNvSpPr>
            <p:nvPr userDrawn="1"/>
          </p:nvSpPr>
          <p:spPr bwMode="auto">
            <a:xfrm>
              <a:off x="7273925" y="5203825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2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2 h 50"/>
                <a:gd name="T12" fmla="*/ 74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20 w 186"/>
                <a:gd name="T25" fmla="*/ 44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2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2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0" y="44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6" name="Freeform 1493"/>
            <p:cNvSpPr>
              <a:spLocks/>
            </p:cNvSpPr>
            <p:nvPr userDrawn="1"/>
          </p:nvSpPr>
          <p:spPr bwMode="auto">
            <a:xfrm>
              <a:off x="7483475" y="5267325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2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6 w 168"/>
                <a:gd name="T27" fmla="*/ 2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20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7" name="Freeform 1494"/>
            <p:cNvSpPr>
              <a:spLocks/>
            </p:cNvSpPr>
            <p:nvPr userDrawn="1"/>
          </p:nvSpPr>
          <p:spPr bwMode="auto">
            <a:xfrm>
              <a:off x="7302500" y="4946650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2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6 w 128"/>
                <a:gd name="T19" fmla="*/ 112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8" name="Freeform 1495"/>
            <p:cNvSpPr>
              <a:spLocks/>
            </p:cNvSpPr>
            <p:nvPr userDrawn="1"/>
          </p:nvSpPr>
          <p:spPr bwMode="auto">
            <a:xfrm>
              <a:off x="7499350" y="49212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9" name="Freeform 1496"/>
            <p:cNvSpPr>
              <a:spLocks/>
            </p:cNvSpPr>
            <p:nvPr userDrawn="1"/>
          </p:nvSpPr>
          <p:spPr bwMode="auto">
            <a:xfrm>
              <a:off x="7648575" y="5019675"/>
              <a:ext cx="79375" cy="180975"/>
            </a:xfrm>
            <a:custGeom>
              <a:avLst/>
              <a:gdLst>
                <a:gd name="T0" fmla="*/ 50 w 50"/>
                <a:gd name="T1" fmla="*/ 114 h 114"/>
                <a:gd name="T2" fmla="*/ 50 w 50"/>
                <a:gd name="T3" fmla="*/ 114 h 114"/>
                <a:gd name="T4" fmla="*/ 50 w 50"/>
                <a:gd name="T5" fmla="*/ 104 h 114"/>
                <a:gd name="T6" fmla="*/ 50 w 50"/>
                <a:gd name="T7" fmla="*/ 92 h 114"/>
                <a:gd name="T8" fmla="*/ 46 w 50"/>
                <a:gd name="T9" fmla="*/ 76 h 114"/>
                <a:gd name="T10" fmla="*/ 40 w 50"/>
                <a:gd name="T11" fmla="*/ 60 h 114"/>
                <a:gd name="T12" fmla="*/ 34 w 50"/>
                <a:gd name="T13" fmla="*/ 42 h 114"/>
                <a:gd name="T14" fmla="*/ 24 w 50"/>
                <a:gd name="T15" fmla="*/ 26 h 114"/>
                <a:gd name="T16" fmla="*/ 14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6 w 50"/>
                <a:gd name="T25" fmla="*/ 42 h 114"/>
                <a:gd name="T26" fmla="*/ 10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6 w 50"/>
                <a:gd name="T33" fmla="*/ 104 h 114"/>
                <a:gd name="T34" fmla="*/ 50 w 50"/>
                <a:gd name="T35" fmla="*/ 114 h 114"/>
                <a:gd name="T36" fmla="*/ 50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50" y="114"/>
                  </a:moveTo>
                  <a:lnTo>
                    <a:pt x="50" y="114"/>
                  </a:lnTo>
                  <a:lnTo>
                    <a:pt x="50" y="104"/>
                  </a:lnTo>
                  <a:lnTo>
                    <a:pt x="50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4" y="42"/>
                  </a:lnTo>
                  <a:lnTo>
                    <a:pt x="24" y="26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50" y="114"/>
                  </a:lnTo>
                  <a:lnTo>
                    <a:pt x="50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0" name="Freeform 1497"/>
            <p:cNvSpPr>
              <a:spLocks/>
            </p:cNvSpPr>
            <p:nvPr userDrawn="1"/>
          </p:nvSpPr>
          <p:spPr bwMode="auto">
            <a:xfrm>
              <a:off x="4441825" y="557847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8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1" name="Freeform 1498"/>
            <p:cNvSpPr>
              <a:spLocks/>
            </p:cNvSpPr>
            <p:nvPr userDrawn="1"/>
          </p:nvSpPr>
          <p:spPr bwMode="auto">
            <a:xfrm>
              <a:off x="4648200" y="5641975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2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08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2" name="Freeform 1499"/>
            <p:cNvSpPr>
              <a:spLocks/>
            </p:cNvSpPr>
            <p:nvPr userDrawn="1"/>
          </p:nvSpPr>
          <p:spPr bwMode="auto">
            <a:xfrm>
              <a:off x="4470400" y="5318125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3" name="Freeform 1500"/>
            <p:cNvSpPr>
              <a:spLocks/>
            </p:cNvSpPr>
            <p:nvPr userDrawn="1"/>
          </p:nvSpPr>
          <p:spPr bwMode="auto">
            <a:xfrm>
              <a:off x="4667250" y="5292725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4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2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4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2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4" name="Freeform 1501"/>
            <p:cNvSpPr>
              <a:spLocks/>
            </p:cNvSpPr>
            <p:nvPr userDrawn="1"/>
          </p:nvSpPr>
          <p:spPr bwMode="auto">
            <a:xfrm>
              <a:off x="4816475" y="539115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8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5" name="Freeform 1502"/>
            <p:cNvSpPr>
              <a:spLocks/>
            </p:cNvSpPr>
            <p:nvPr userDrawn="1"/>
          </p:nvSpPr>
          <p:spPr bwMode="auto">
            <a:xfrm>
              <a:off x="5276850" y="5578475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8 h 48"/>
                <a:gd name="T14" fmla="*/ 44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6" name="Freeform 1503"/>
            <p:cNvSpPr>
              <a:spLocks/>
            </p:cNvSpPr>
            <p:nvPr userDrawn="1"/>
          </p:nvSpPr>
          <p:spPr bwMode="auto">
            <a:xfrm>
              <a:off x="5483225" y="5641975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6 w 168"/>
                <a:gd name="T5" fmla="*/ 0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8 w 168"/>
                <a:gd name="T13" fmla="*/ 12 h 50"/>
                <a:gd name="T14" fmla="*/ 42 w 168"/>
                <a:gd name="T15" fmla="*/ 22 h 50"/>
                <a:gd name="T16" fmla="*/ 20 w 168"/>
                <a:gd name="T17" fmla="*/ 32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6 h 50"/>
                <a:gd name="T30" fmla="*/ 108 w 168"/>
                <a:gd name="T31" fmla="*/ 42 h 50"/>
                <a:gd name="T32" fmla="*/ 132 w 168"/>
                <a:gd name="T33" fmla="*/ 32 h 50"/>
                <a:gd name="T34" fmla="*/ 142 w 168"/>
                <a:gd name="T35" fmla="*/ 28 h 50"/>
                <a:gd name="T36" fmla="*/ 152 w 168"/>
                <a:gd name="T37" fmla="*/ 20 h 50"/>
                <a:gd name="T38" fmla="*/ 160 w 168"/>
                <a:gd name="T39" fmla="*/ 14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7" name="Freeform 1504"/>
            <p:cNvSpPr>
              <a:spLocks/>
            </p:cNvSpPr>
            <p:nvPr userDrawn="1"/>
          </p:nvSpPr>
          <p:spPr bwMode="auto">
            <a:xfrm>
              <a:off x="5305425" y="5318125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6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6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8" name="Freeform 1505"/>
            <p:cNvSpPr>
              <a:spLocks/>
            </p:cNvSpPr>
            <p:nvPr userDrawn="1"/>
          </p:nvSpPr>
          <p:spPr bwMode="auto">
            <a:xfrm>
              <a:off x="5499100" y="52927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9" name="Freeform 1506"/>
            <p:cNvSpPr>
              <a:spLocks/>
            </p:cNvSpPr>
            <p:nvPr userDrawn="1"/>
          </p:nvSpPr>
          <p:spPr bwMode="auto">
            <a:xfrm>
              <a:off x="5651500" y="5391150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4 h 116"/>
                <a:gd name="T8" fmla="*/ 44 w 48"/>
                <a:gd name="T9" fmla="*/ 78 h 116"/>
                <a:gd name="T10" fmla="*/ 38 w 48"/>
                <a:gd name="T11" fmla="*/ 62 h 116"/>
                <a:gd name="T12" fmla="*/ 32 w 48"/>
                <a:gd name="T13" fmla="*/ 44 h 116"/>
                <a:gd name="T14" fmla="*/ 22 w 48"/>
                <a:gd name="T15" fmla="*/ 28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8 h 116"/>
                <a:gd name="T24" fmla="*/ 4 w 48"/>
                <a:gd name="T25" fmla="*/ 44 h 116"/>
                <a:gd name="T26" fmla="*/ 8 w 48"/>
                <a:gd name="T27" fmla="*/ 60 h 116"/>
                <a:gd name="T28" fmla="*/ 14 w 48"/>
                <a:gd name="T29" fmla="*/ 78 h 116"/>
                <a:gd name="T30" fmla="*/ 24 w 48"/>
                <a:gd name="T31" fmla="*/ 94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38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0" name="Freeform 1507"/>
            <p:cNvSpPr>
              <a:spLocks/>
            </p:cNvSpPr>
            <p:nvPr userDrawn="1"/>
          </p:nvSpPr>
          <p:spPr bwMode="auto">
            <a:xfrm>
              <a:off x="6108700" y="5578475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1" name="Freeform 1508"/>
            <p:cNvSpPr>
              <a:spLocks/>
            </p:cNvSpPr>
            <p:nvPr userDrawn="1"/>
          </p:nvSpPr>
          <p:spPr bwMode="auto">
            <a:xfrm>
              <a:off x="6318250" y="5641975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6 w 168"/>
                <a:gd name="T5" fmla="*/ 0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20 w 168"/>
                <a:gd name="T17" fmla="*/ 32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6 h 50"/>
                <a:gd name="T30" fmla="*/ 108 w 168"/>
                <a:gd name="T31" fmla="*/ 42 h 50"/>
                <a:gd name="T32" fmla="*/ 132 w 168"/>
                <a:gd name="T33" fmla="*/ 32 h 50"/>
                <a:gd name="T34" fmla="*/ 142 w 168"/>
                <a:gd name="T35" fmla="*/ 28 h 50"/>
                <a:gd name="T36" fmla="*/ 152 w 168"/>
                <a:gd name="T37" fmla="*/ 20 h 50"/>
                <a:gd name="T38" fmla="*/ 160 w 168"/>
                <a:gd name="T39" fmla="*/ 14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2" name="Freeform 1509"/>
            <p:cNvSpPr>
              <a:spLocks/>
            </p:cNvSpPr>
            <p:nvPr userDrawn="1"/>
          </p:nvSpPr>
          <p:spPr bwMode="auto">
            <a:xfrm>
              <a:off x="6137275" y="5318125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2 w 128"/>
                <a:gd name="T9" fmla="*/ 52 h 120"/>
                <a:gd name="T10" fmla="*/ 46 w 128"/>
                <a:gd name="T11" fmla="*/ 72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6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6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2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3" name="Freeform 1510"/>
            <p:cNvSpPr>
              <a:spLocks/>
            </p:cNvSpPr>
            <p:nvPr userDrawn="1"/>
          </p:nvSpPr>
          <p:spPr bwMode="auto">
            <a:xfrm>
              <a:off x="6334125" y="52927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4" name="Freeform 1511"/>
            <p:cNvSpPr>
              <a:spLocks/>
            </p:cNvSpPr>
            <p:nvPr userDrawn="1"/>
          </p:nvSpPr>
          <p:spPr bwMode="auto">
            <a:xfrm>
              <a:off x="6483350" y="5391150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4 w 50"/>
                <a:gd name="T13" fmla="*/ 44 h 116"/>
                <a:gd name="T14" fmla="*/ 24 w 50"/>
                <a:gd name="T15" fmla="*/ 28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5" name="Freeform 1512"/>
            <p:cNvSpPr>
              <a:spLocks/>
            </p:cNvSpPr>
            <p:nvPr userDrawn="1"/>
          </p:nvSpPr>
          <p:spPr bwMode="auto">
            <a:xfrm>
              <a:off x="6943725" y="5578475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6" name="Freeform 1513"/>
            <p:cNvSpPr>
              <a:spLocks/>
            </p:cNvSpPr>
            <p:nvPr userDrawn="1"/>
          </p:nvSpPr>
          <p:spPr bwMode="auto">
            <a:xfrm>
              <a:off x="7153275" y="5641975"/>
              <a:ext cx="266700" cy="79375"/>
            </a:xfrm>
            <a:custGeom>
              <a:avLst/>
              <a:gdLst>
                <a:gd name="T0" fmla="*/ 168 w 168"/>
                <a:gd name="T1" fmla="*/ 4 h 50"/>
                <a:gd name="T2" fmla="*/ 168 w 168"/>
                <a:gd name="T3" fmla="*/ 4 h 50"/>
                <a:gd name="T4" fmla="*/ 154 w 168"/>
                <a:gd name="T5" fmla="*/ 0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2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48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6 h 50"/>
                <a:gd name="T30" fmla="*/ 108 w 168"/>
                <a:gd name="T31" fmla="*/ 42 h 50"/>
                <a:gd name="T32" fmla="*/ 130 w 168"/>
                <a:gd name="T33" fmla="*/ 32 h 50"/>
                <a:gd name="T34" fmla="*/ 142 w 168"/>
                <a:gd name="T35" fmla="*/ 28 h 50"/>
                <a:gd name="T36" fmla="*/ 152 w 168"/>
                <a:gd name="T37" fmla="*/ 20 h 50"/>
                <a:gd name="T38" fmla="*/ 160 w 168"/>
                <a:gd name="T39" fmla="*/ 14 h 50"/>
                <a:gd name="T40" fmla="*/ 168 w 168"/>
                <a:gd name="T41" fmla="*/ 4 h 50"/>
                <a:gd name="T42" fmla="*/ 168 w 168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4"/>
                  </a:move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7" name="Freeform 1514"/>
            <p:cNvSpPr>
              <a:spLocks/>
            </p:cNvSpPr>
            <p:nvPr userDrawn="1"/>
          </p:nvSpPr>
          <p:spPr bwMode="auto">
            <a:xfrm>
              <a:off x="6972300" y="5318125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8" name="Freeform 1515"/>
            <p:cNvSpPr>
              <a:spLocks/>
            </p:cNvSpPr>
            <p:nvPr userDrawn="1"/>
          </p:nvSpPr>
          <p:spPr bwMode="auto">
            <a:xfrm>
              <a:off x="7169150" y="5292725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9" name="Freeform 1516"/>
            <p:cNvSpPr>
              <a:spLocks/>
            </p:cNvSpPr>
            <p:nvPr userDrawn="1"/>
          </p:nvSpPr>
          <p:spPr bwMode="auto">
            <a:xfrm>
              <a:off x="7318375" y="5391150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0" name="Freeform 1517"/>
            <p:cNvSpPr>
              <a:spLocks/>
            </p:cNvSpPr>
            <p:nvPr userDrawn="1"/>
          </p:nvSpPr>
          <p:spPr bwMode="auto">
            <a:xfrm>
              <a:off x="4772025" y="602615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2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6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6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1" name="Freeform 1518"/>
            <p:cNvSpPr>
              <a:spLocks/>
            </p:cNvSpPr>
            <p:nvPr userDrawn="1"/>
          </p:nvSpPr>
          <p:spPr bwMode="auto">
            <a:xfrm>
              <a:off x="4981575" y="6086475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58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0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4 w 168"/>
                <a:gd name="T27" fmla="*/ 2 h 50"/>
                <a:gd name="T28" fmla="*/ 136 w 168"/>
                <a:gd name="T29" fmla="*/ 0 h 50"/>
                <a:gd name="T30" fmla="*/ 114 w 168"/>
                <a:gd name="T31" fmla="*/ 2 h 50"/>
                <a:gd name="T32" fmla="*/ 90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58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0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4" y="2"/>
                  </a:lnTo>
                  <a:lnTo>
                    <a:pt x="90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2" name="Freeform 1519"/>
            <p:cNvSpPr>
              <a:spLocks/>
            </p:cNvSpPr>
            <p:nvPr userDrawn="1"/>
          </p:nvSpPr>
          <p:spPr bwMode="auto">
            <a:xfrm>
              <a:off x="4800600" y="5765800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4 w 128"/>
                <a:gd name="T33" fmla="*/ 54 h 118"/>
                <a:gd name="T34" fmla="*/ 66 w 128"/>
                <a:gd name="T35" fmla="*/ 36 h 118"/>
                <a:gd name="T36" fmla="*/ 44 w 128"/>
                <a:gd name="T37" fmla="*/ 22 h 118"/>
                <a:gd name="T38" fmla="*/ 22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3" name="Freeform 1520"/>
            <p:cNvSpPr>
              <a:spLocks/>
            </p:cNvSpPr>
            <p:nvPr userDrawn="1"/>
          </p:nvSpPr>
          <p:spPr bwMode="auto">
            <a:xfrm>
              <a:off x="4997450" y="574040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8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8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4" name="Freeform 1521"/>
            <p:cNvSpPr>
              <a:spLocks/>
            </p:cNvSpPr>
            <p:nvPr userDrawn="1"/>
          </p:nvSpPr>
          <p:spPr bwMode="auto">
            <a:xfrm>
              <a:off x="5146675" y="583882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5" name="Freeform 1522"/>
            <p:cNvSpPr>
              <a:spLocks/>
            </p:cNvSpPr>
            <p:nvPr userDrawn="1"/>
          </p:nvSpPr>
          <p:spPr bwMode="auto">
            <a:xfrm>
              <a:off x="5607050" y="602615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4 w 184"/>
                <a:gd name="T31" fmla="*/ 46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4" y="46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6" name="Freeform 1523"/>
            <p:cNvSpPr>
              <a:spLocks/>
            </p:cNvSpPr>
            <p:nvPr userDrawn="1"/>
          </p:nvSpPr>
          <p:spPr bwMode="auto">
            <a:xfrm>
              <a:off x="5813425" y="6086475"/>
              <a:ext cx="269875" cy="79375"/>
            </a:xfrm>
            <a:custGeom>
              <a:avLst/>
              <a:gdLst>
                <a:gd name="T0" fmla="*/ 0 w 170"/>
                <a:gd name="T1" fmla="*/ 48 h 50"/>
                <a:gd name="T2" fmla="*/ 0 w 170"/>
                <a:gd name="T3" fmla="*/ 48 h 50"/>
                <a:gd name="T4" fmla="*/ 18 w 170"/>
                <a:gd name="T5" fmla="*/ 50 h 50"/>
                <a:gd name="T6" fmla="*/ 38 w 170"/>
                <a:gd name="T7" fmla="*/ 50 h 50"/>
                <a:gd name="T8" fmla="*/ 60 w 170"/>
                <a:gd name="T9" fmla="*/ 50 h 50"/>
                <a:gd name="T10" fmla="*/ 84 w 170"/>
                <a:gd name="T11" fmla="*/ 48 h 50"/>
                <a:gd name="T12" fmla="*/ 108 w 170"/>
                <a:gd name="T13" fmla="*/ 42 h 50"/>
                <a:gd name="T14" fmla="*/ 132 w 170"/>
                <a:gd name="T15" fmla="*/ 34 h 50"/>
                <a:gd name="T16" fmla="*/ 142 w 170"/>
                <a:gd name="T17" fmla="*/ 28 h 50"/>
                <a:gd name="T18" fmla="*/ 152 w 170"/>
                <a:gd name="T19" fmla="*/ 22 h 50"/>
                <a:gd name="T20" fmla="*/ 162 w 170"/>
                <a:gd name="T21" fmla="*/ 14 h 50"/>
                <a:gd name="T22" fmla="*/ 170 w 170"/>
                <a:gd name="T23" fmla="*/ 6 h 50"/>
                <a:gd name="T24" fmla="*/ 170 w 170"/>
                <a:gd name="T25" fmla="*/ 6 h 50"/>
                <a:gd name="T26" fmla="*/ 156 w 170"/>
                <a:gd name="T27" fmla="*/ 2 h 50"/>
                <a:gd name="T28" fmla="*/ 138 w 170"/>
                <a:gd name="T29" fmla="*/ 0 h 50"/>
                <a:gd name="T30" fmla="*/ 116 w 170"/>
                <a:gd name="T31" fmla="*/ 2 h 50"/>
                <a:gd name="T32" fmla="*/ 92 w 170"/>
                <a:gd name="T33" fmla="*/ 6 h 50"/>
                <a:gd name="T34" fmla="*/ 68 w 170"/>
                <a:gd name="T35" fmla="*/ 12 h 50"/>
                <a:gd name="T36" fmla="*/ 42 w 170"/>
                <a:gd name="T37" fmla="*/ 22 h 50"/>
                <a:gd name="T38" fmla="*/ 20 w 170"/>
                <a:gd name="T39" fmla="*/ 34 h 50"/>
                <a:gd name="T40" fmla="*/ 0 w 170"/>
                <a:gd name="T41" fmla="*/ 48 h 50"/>
                <a:gd name="T42" fmla="*/ 0 w 170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0" y="48"/>
                  </a:move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7" name="Freeform 1524"/>
            <p:cNvSpPr>
              <a:spLocks/>
            </p:cNvSpPr>
            <p:nvPr userDrawn="1"/>
          </p:nvSpPr>
          <p:spPr bwMode="auto">
            <a:xfrm>
              <a:off x="5635625" y="5765800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8" name="Freeform 1525"/>
            <p:cNvSpPr>
              <a:spLocks/>
            </p:cNvSpPr>
            <p:nvPr userDrawn="1"/>
          </p:nvSpPr>
          <p:spPr bwMode="auto">
            <a:xfrm>
              <a:off x="5832475" y="574040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9" name="Freeform 1526"/>
            <p:cNvSpPr>
              <a:spLocks/>
            </p:cNvSpPr>
            <p:nvPr userDrawn="1"/>
          </p:nvSpPr>
          <p:spPr bwMode="auto">
            <a:xfrm>
              <a:off x="5981700" y="5838825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4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2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4 w 50"/>
                <a:gd name="T25" fmla="*/ 42 h 116"/>
                <a:gd name="T26" fmla="*/ 8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0" name="Freeform 1527"/>
            <p:cNvSpPr>
              <a:spLocks/>
            </p:cNvSpPr>
            <p:nvPr userDrawn="1"/>
          </p:nvSpPr>
          <p:spPr bwMode="auto">
            <a:xfrm>
              <a:off x="6442075" y="6026150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98 w 184"/>
                <a:gd name="T11" fmla="*/ 2 h 48"/>
                <a:gd name="T12" fmla="*/ 72 w 184"/>
                <a:gd name="T13" fmla="*/ 6 h 48"/>
                <a:gd name="T14" fmla="*/ 44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6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6"/>
                  </a:lnTo>
                  <a:lnTo>
                    <a:pt x="44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6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1" name="Freeform 1528"/>
            <p:cNvSpPr>
              <a:spLocks/>
            </p:cNvSpPr>
            <p:nvPr userDrawn="1"/>
          </p:nvSpPr>
          <p:spPr bwMode="auto">
            <a:xfrm>
              <a:off x="6648450" y="6086475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2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6 w 168"/>
                <a:gd name="T27" fmla="*/ 2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8 w 168"/>
                <a:gd name="T35" fmla="*/ 12 h 50"/>
                <a:gd name="T36" fmla="*/ 42 w 168"/>
                <a:gd name="T37" fmla="*/ 22 h 50"/>
                <a:gd name="T38" fmla="*/ 20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2" name="Freeform 1529"/>
            <p:cNvSpPr>
              <a:spLocks/>
            </p:cNvSpPr>
            <p:nvPr userDrawn="1"/>
          </p:nvSpPr>
          <p:spPr bwMode="auto">
            <a:xfrm>
              <a:off x="6470650" y="5765800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6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3" name="Freeform 1530"/>
            <p:cNvSpPr>
              <a:spLocks/>
            </p:cNvSpPr>
            <p:nvPr userDrawn="1"/>
          </p:nvSpPr>
          <p:spPr bwMode="auto">
            <a:xfrm>
              <a:off x="6664325" y="574040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4" name="Freeform 1531"/>
            <p:cNvSpPr>
              <a:spLocks/>
            </p:cNvSpPr>
            <p:nvPr userDrawn="1"/>
          </p:nvSpPr>
          <p:spPr bwMode="auto">
            <a:xfrm>
              <a:off x="6816725" y="5838825"/>
              <a:ext cx="76200" cy="184150"/>
            </a:xfrm>
            <a:custGeom>
              <a:avLst/>
              <a:gdLst>
                <a:gd name="T0" fmla="*/ 48 w 48"/>
                <a:gd name="T1" fmla="*/ 116 h 116"/>
                <a:gd name="T2" fmla="*/ 48 w 48"/>
                <a:gd name="T3" fmla="*/ 116 h 116"/>
                <a:gd name="T4" fmla="*/ 48 w 48"/>
                <a:gd name="T5" fmla="*/ 106 h 116"/>
                <a:gd name="T6" fmla="*/ 48 w 48"/>
                <a:gd name="T7" fmla="*/ 92 h 116"/>
                <a:gd name="T8" fmla="*/ 44 w 48"/>
                <a:gd name="T9" fmla="*/ 78 h 116"/>
                <a:gd name="T10" fmla="*/ 38 w 48"/>
                <a:gd name="T11" fmla="*/ 60 h 116"/>
                <a:gd name="T12" fmla="*/ 32 w 48"/>
                <a:gd name="T13" fmla="*/ 44 h 116"/>
                <a:gd name="T14" fmla="*/ 22 w 48"/>
                <a:gd name="T15" fmla="*/ 26 h 116"/>
                <a:gd name="T16" fmla="*/ 12 w 48"/>
                <a:gd name="T17" fmla="*/ 12 h 116"/>
                <a:gd name="T18" fmla="*/ 0 w 48"/>
                <a:gd name="T19" fmla="*/ 0 h 116"/>
                <a:gd name="T20" fmla="*/ 0 w 48"/>
                <a:gd name="T21" fmla="*/ 0 h 116"/>
                <a:gd name="T22" fmla="*/ 2 w 48"/>
                <a:gd name="T23" fmla="*/ 26 h 116"/>
                <a:gd name="T24" fmla="*/ 4 w 48"/>
                <a:gd name="T25" fmla="*/ 42 h 116"/>
                <a:gd name="T26" fmla="*/ 8 w 48"/>
                <a:gd name="T27" fmla="*/ 60 h 116"/>
                <a:gd name="T28" fmla="*/ 14 w 48"/>
                <a:gd name="T29" fmla="*/ 76 h 116"/>
                <a:gd name="T30" fmla="*/ 24 w 48"/>
                <a:gd name="T31" fmla="*/ 92 h 116"/>
                <a:gd name="T32" fmla="*/ 34 w 48"/>
                <a:gd name="T33" fmla="*/ 106 h 116"/>
                <a:gd name="T34" fmla="*/ 48 w 48"/>
                <a:gd name="T35" fmla="*/ 116 h 116"/>
                <a:gd name="T36" fmla="*/ 48 w 48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48" y="116"/>
                  </a:moveTo>
                  <a:lnTo>
                    <a:pt x="48" y="116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5" name="Freeform 1532"/>
            <p:cNvSpPr>
              <a:spLocks/>
            </p:cNvSpPr>
            <p:nvPr userDrawn="1"/>
          </p:nvSpPr>
          <p:spPr bwMode="auto">
            <a:xfrm>
              <a:off x="7273925" y="6026150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2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4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20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6 h 48"/>
                <a:gd name="T32" fmla="*/ 122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2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0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6"/>
                  </a:lnTo>
                  <a:lnTo>
                    <a:pt x="122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6" name="Freeform 1533"/>
            <p:cNvSpPr>
              <a:spLocks/>
            </p:cNvSpPr>
            <p:nvPr userDrawn="1"/>
          </p:nvSpPr>
          <p:spPr bwMode="auto">
            <a:xfrm>
              <a:off x="7483475" y="6086475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2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6 w 168"/>
                <a:gd name="T27" fmla="*/ 2 h 50"/>
                <a:gd name="T28" fmla="*/ 138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20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7" name="Freeform 1534"/>
            <p:cNvSpPr>
              <a:spLocks/>
            </p:cNvSpPr>
            <p:nvPr userDrawn="1"/>
          </p:nvSpPr>
          <p:spPr bwMode="auto">
            <a:xfrm>
              <a:off x="7302500" y="5765800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2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6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8" name="Freeform 1535"/>
            <p:cNvSpPr>
              <a:spLocks/>
            </p:cNvSpPr>
            <p:nvPr userDrawn="1"/>
          </p:nvSpPr>
          <p:spPr bwMode="auto">
            <a:xfrm>
              <a:off x="7499350" y="574040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9" name="Freeform 1536"/>
            <p:cNvSpPr>
              <a:spLocks/>
            </p:cNvSpPr>
            <p:nvPr userDrawn="1"/>
          </p:nvSpPr>
          <p:spPr bwMode="auto">
            <a:xfrm>
              <a:off x="7648575" y="5838825"/>
              <a:ext cx="79375" cy="184150"/>
            </a:xfrm>
            <a:custGeom>
              <a:avLst/>
              <a:gdLst>
                <a:gd name="T0" fmla="*/ 50 w 50"/>
                <a:gd name="T1" fmla="*/ 116 h 116"/>
                <a:gd name="T2" fmla="*/ 50 w 50"/>
                <a:gd name="T3" fmla="*/ 116 h 116"/>
                <a:gd name="T4" fmla="*/ 50 w 50"/>
                <a:gd name="T5" fmla="*/ 106 h 116"/>
                <a:gd name="T6" fmla="*/ 50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4 w 50"/>
                <a:gd name="T13" fmla="*/ 44 h 116"/>
                <a:gd name="T14" fmla="*/ 24 w 50"/>
                <a:gd name="T15" fmla="*/ 26 h 116"/>
                <a:gd name="T16" fmla="*/ 14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50 w 50"/>
                <a:gd name="T35" fmla="*/ 116 h 116"/>
                <a:gd name="T36" fmla="*/ 50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50" y="116"/>
                  </a:moveTo>
                  <a:lnTo>
                    <a:pt x="50" y="116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6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0" name="Freeform 1537"/>
            <p:cNvSpPr>
              <a:spLocks/>
            </p:cNvSpPr>
            <p:nvPr userDrawn="1"/>
          </p:nvSpPr>
          <p:spPr bwMode="auto">
            <a:xfrm>
              <a:off x="4441825" y="6397625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1" name="Freeform 1538"/>
            <p:cNvSpPr>
              <a:spLocks/>
            </p:cNvSpPr>
            <p:nvPr userDrawn="1"/>
          </p:nvSpPr>
          <p:spPr bwMode="auto">
            <a:xfrm>
              <a:off x="4648200" y="6461125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2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08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2" name="Freeform 1539"/>
            <p:cNvSpPr>
              <a:spLocks/>
            </p:cNvSpPr>
            <p:nvPr userDrawn="1"/>
          </p:nvSpPr>
          <p:spPr bwMode="auto">
            <a:xfrm>
              <a:off x="4470400" y="6140450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2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3" name="Freeform 1540"/>
            <p:cNvSpPr>
              <a:spLocks/>
            </p:cNvSpPr>
            <p:nvPr userDrawn="1"/>
          </p:nvSpPr>
          <p:spPr bwMode="auto">
            <a:xfrm>
              <a:off x="4667250" y="6115050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4 w 72"/>
                <a:gd name="T9" fmla="*/ 104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2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4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4" name="Freeform 1541"/>
            <p:cNvSpPr>
              <a:spLocks/>
            </p:cNvSpPr>
            <p:nvPr userDrawn="1"/>
          </p:nvSpPr>
          <p:spPr bwMode="auto">
            <a:xfrm>
              <a:off x="4816475" y="6213475"/>
              <a:ext cx="79375" cy="180975"/>
            </a:xfrm>
            <a:custGeom>
              <a:avLst/>
              <a:gdLst>
                <a:gd name="T0" fmla="*/ 0 w 50"/>
                <a:gd name="T1" fmla="*/ 0 h 114"/>
                <a:gd name="T2" fmla="*/ 0 w 50"/>
                <a:gd name="T3" fmla="*/ 0 h 114"/>
                <a:gd name="T4" fmla="*/ 2 w 50"/>
                <a:gd name="T5" fmla="*/ 26 h 114"/>
                <a:gd name="T6" fmla="*/ 4 w 50"/>
                <a:gd name="T7" fmla="*/ 42 h 114"/>
                <a:gd name="T8" fmla="*/ 8 w 50"/>
                <a:gd name="T9" fmla="*/ 60 h 114"/>
                <a:gd name="T10" fmla="*/ 16 w 50"/>
                <a:gd name="T11" fmla="*/ 76 h 114"/>
                <a:gd name="T12" fmla="*/ 24 w 50"/>
                <a:gd name="T13" fmla="*/ 92 h 114"/>
                <a:gd name="T14" fmla="*/ 34 w 50"/>
                <a:gd name="T15" fmla="*/ 104 h 114"/>
                <a:gd name="T16" fmla="*/ 48 w 50"/>
                <a:gd name="T17" fmla="*/ 114 h 114"/>
                <a:gd name="T18" fmla="*/ 48 w 50"/>
                <a:gd name="T19" fmla="*/ 114 h 114"/>
                <a:gd name="T20" fmla="*/ 50 w 50"/>
                <a:gd name="T21" fmla="*/ 106 h 114"/>
                <a:gd name="T22" fmla="*/ 48 w 50"/>
                <a:gd name="T23" fmla="*/ 92 h 114"/>
                <a:gd name="T24" fmla="*/ 44 w 50"/>
                <a:gd name="T25" fmla="*/ 76 h 114"/>
                <a:gd name="T26" fmla="*/ 40 w 50"/>
                <a:gd name="T27" fmla="*/ 60 h 114"/>
                <a:gd name="T28" fmla="*/ 32 w 50"/>
                <a:gd name="T29" fmla="*/ 42 h 114"/>
                <a:gd name="T30" fmla="*/ 22 w 50"/>
                <a:gd name="T31" fmla="*/ 26 h 114"/>
                <a:gd name="T32" fmla="*/ 12 w 50"/>
                <a:gd name="T33" fmla="*/ 12 h 114"/>
                <a:gd name="T34" fmla="*/ 0 w 50"/>
                <a:gd name="T35" fmla="*/ 0 h 114"/>
                <a:gd name="T36" fmla="*/ 0 w 50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4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5" name="Freeform 1542"/>
            <p:cNvSpPr>
              <a:spLocks/>
            </p:cNvSpPr>
            <p:nvPr userDrawn="1"/>
          </p:nvSpPr>
          <p:spPr bwMode="auto">
            <a:xfrm>
              <a:off x="5276850" y="6397625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98 w 184"/>
                <a:gd name="T11" fmla="*/ 2 h 50"/>
                <a:gd name="T12" fmla="*/ 72 w 184"/>
                <a:gd name="T13" fmla="*/ 8 h 50"/>
                <a:gd name="T14" fmla="*/ 44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8" y="2"/>
                  </a:lnTo>
                  <a:lnTo>
                    <a:pt x="72" y="8"/>
                  </a:lnTo>
                  <a:lnTo>
                    <a:pt x="44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6" name="Freeform 1543"/>
            <p:cNvSpPr>
              <a:spLocks/>
            </p:cNvSpPr>
            <p:nvPr userDrawn="1"/>
          </p:nvSpPr>
          <p:spPr bwMode="auto">
            <a:xfrm>
              <a:off x="5483225" y="6461125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6 w 168"/>
                <a:gd name="T5" fmla="*/ 2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8 w 168"/>
                <a:gd name="T13" fmla="*/ 12 h 50"/>
                <a:gd name="T14" fmla="*/ 42 w 168"/>
                <a:gd name="T15" fmla="*/ 22 h 50"/>
                <a:gd name="T16" fmla="*/ 20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2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7" name="Freeform 1544"/>
            <p:cNvSpPr>
              <a:spLocks/>
            </p:cNvSpPr>
            <p:nvPr userDrawn="1"/>
          </p:nvSpPr>
          <p:spPr bwMode="auto">
            <a:xfrm>
              <a:off x="5305425" y="6140450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6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2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6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2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8" name="Freeform 1545"/>
            <p:cNvSpPr>
              <a:spLocks/>
            </p:cNvSpPr>
            <p:nvPr userDrawn="1"/>
          </p:nvSpPr>
          <p:spPr bwMode="auto">
            <a:xfrm>
              <a:off x="5499100" y="61150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9" name="Freeform 1546"/>
            <p:cNvSpPr>
              <a:spLocks/>
            </p:cNvSpPr>
            <p:nvPr userDrawn="1"/>
          </p:nvSpPr>
          <p:spPr bwMode="auto">
            <a:xfrm>
              <a:off x="5651500" y="6213475"/>
              <a:ext cx="76200" cy="180975"/>
            </a:xfrm>
            <a:custGeom>
              <a:avLst/>
              <a:gdLst>
                <a:gd name="T0" fmla="*/ 0 w 48"/>
                <a:gd name="T1" fmla="*/ 0 h 114"/>
                <a:gd name="T2" fmla="*/ 0 w 48"/>
                <a:gd name="T3" fmla="*/ 0 h 114"/>
                <a:gd name="T4" fmla="*/ 2 w 48"/>
                <a:gd name="T5" fmla="*/ 26 h 114"/>
                <a:gd name="T6" fmla="*/ 4 w 48"/>
                <a:gd name="T7" fmla="*/ 42 h 114"/>
                <a:gd name="T8" fmla="*/ 8 w 48"/>
                <a:gd name="T9" fmla="*/ 60 h 114"/>
                <a:gd name="T10" fmla="*/ 14 w 48"/>
                <a:gd name="T11" fmla="*/ 76 h 114"/>
                <a:gd name="T12" fmla="*/ 24 w 48"/>
                <a:gd name="T13" fmla="*/ 92 h 114"/>
                <a:gd name="T14" fmla="*/ 34 w 48"/>
                <a:gd name="T15" fmla="*/ 104 h 114"/>
                <a:gd name="T16" fmla="*/ 48 w 48"/>
                <a:gd name="T17" fmla="*/ 114 h 114"/>
                <a:gd name="T18" fmla="*/ 48 w 48"/>
                <a:gd name="T19" fmla="*/ 114 h 114"/>
                <a:gd name="T20" fmla="*/ 48 w 48"/>
                <a:gd name="T21" fmla="*/ 106 h 114"/>
                <a:gd name="T22" fmla="*/ 48 w 48"/>
                <a:gd name="T23" fmla="*/ 92 h 114"/>
                <a:gd name="T24" fmla="*/ 44 w 48"/>
                <a:gd name="T25" fmla="*/ 76 h 114"/>
                <a:gd name="T26" fmla="*/ 38 w 48"/>
                <a:gd name="T27" fmla="*/ 60 h 114"/>
                <a:gd name="T28" fmla="*/ 32 w 48"/>
                <a:gd name="T29" fmla="*/ 42 h 114"/>
                <a:gd name="T30" fmla="*/ 22 w 48"/>
                <a:gd name="T31" fmla="*/ 26 h 114"/>
                <a:gd name="T32" fmla="*/ 12 w 48"/>
                <a:gd name="T33" fmla="*/ 12 h 114"/>
                <a:gd name="T34" fmla="*/ 0 w 48"/>
                <a:gd name="T35" fmla="*/ 0 h 114"/>
                <a:gd name="T36" fmla="*/ 0 w 48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4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8" y="60"/>
                  </a:lnTo>
                  <a:lnTo>
                    <a:pt x="14" y="76"/>
                  </a:lnTo>
                  <a:lnTo>
                    <a:pt x="24" y="92"/>
                  </a:lnTo>
                  <a:lnTo>
                    <a:pt x="34" y="104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38" y="60"/>
                  </a:lnTo>
                  <a:lnTo>
                    <a:pt x="32" y="42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0" name="Freeform 1547"/>
            <p:cNvSpPr>
              <a:spLocks/>
            </p:cNvSpPr>
            <p:nvPr userDrawn="1"/>
          </p:nvSpPr>
          <p:spPr bwMode="auto">
            <a:xfrm>
              <a:off x="6108700" y="6397625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2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2 h 50"/>
                <a:gd name="T12" fmla="*/ 74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20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2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2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4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0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2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1" name="Freeform 1548"/>
            <p:cNvSpPr>
              <a:spLocks/>
            </p:cNvSpPr>
            <p:nvPr userDrawn="1"/>
          </p:nvSpPr>
          <p:spPr bwMode="auto">
            <a:xfrm>
              <a:off x="6318250" y="6461125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6 w 168"/>
                <a:gd name="T5" fmla="*/ 2 h 50"/>
                <a:gd name="T6" fmla="*/ 138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20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2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2" name="Freeform 1549"/>
            <p:cNvSpPr>
              <a:spLocks/>
            </p:cNvSpPr>
            <p:nvPr userDrawn="1"/>
          </p:nvSpPr>
          <p:spPr bwMode="auto">
            <a:xfrm>
              <a:off x="6137275" y="6140450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2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6 w 128"/>
                <a:gd name="T19" fmla="*/ 112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6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2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6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3" name="Freeform 1550"/>
            <p:cNvSpPr>
              <a:spLocks/>
            </p:cNvSpPr>
            <p:nvPr userDrawn="1"/>
          </p:nvSpPr>
          <p:spPr bwMode="auto">
            <a:xfrm>
              <a:off x="6334125" y="61150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4" name="Freeform 1551"/>
            <p:cNvSpPr>
              <a:spLocks/>
            </p:cNvSpPr>
            <p:nvPr userDrawn="1"/>
          </p:nvSpPr>
          <p:spPr bwMode="auto">
            <a:xfrm>
              <a:off x="6483350" y="6213475"/>
              <a:ext cx="79375" cy="180975"/>
            </a:xfrm>
            <a:custGeom>
              <a:avLst/>
              <a:gdLst>
                <a:gd name="T0" fmla="*/ 0 w 50"/>
                <a:gd name="T1" fmla="*/ 0 h 114"/>
                <a:gd name="T2" fmla="*/ 0 w 50"/>
                <a:gd name="T3" fmla="*/ 0 h 114"/>
                <a:gd name="T4" fmla="*/ 2 w 50"/>
                <a:gd name="T5" fmla="*/ 26 h 114"/>
                <a:gd name="T6" fmla="*/ 6 w 50"/>
                <a:gd name="T7" fmla="*/ 42 h 114"/>
                <a:gd name="T8" fmla="*/ 10 w 50"/>
                <a:gd name="T9" fmla="*/ 60 h 114"/>
                <a:gd name="T10" fmla="*/ 16 w 50"/>
                <a:gd name="T11" fmla="*/ 76 h 114"/>
                <a:gd name="T12" fmla="*/ 24 w 50"/>
                <a:gd name="T13" fmla="*/ 92 h 114"/>
                <a:gd name="T14" fmla="*/ 36 w 50"/>
                <a:gd name="T15" fmla="*/ 104 h 114"/>
                <a:gd name="T16" fmla="*/ 50 w 50"/>
                <a:gd name="T17" fmla="*/ 114 h 114"/>
                <a:gd name="T18" fmla="*/ 50 w 50"/>
                <a:gd name="T19" fmla="*/ 114 h 114"/>
                <a:gd name="T20" fmla="*/ 50 w 50"/>
                <a:gd name="T21" fmla="*/ 106 h 114"/>
                <a:gd name="T22" fmla="*/ 50 w 50"/>
                <a:gd name="T23" fmla="*/ 92 h 114"/>
                <a:gd name="T24" fmla="*/ 46 w 50"/>
                <a:gd name="T25" fmla="*/ 76 h 114"/>
                <a:gd name="T26" fmla="*/ 40 w 50"/>
                <a:gd name="T27" fmla="*/ 60 h 114"/>
                <a:gd name="T28" fmla="*/ 34 w 50"/>
                <a:gd name="T29" fmla="*/ 42 h 114"/>
                <a:gd name="T30" fmla="*/ 24 w 50"/>
                <a:gd name="T31" fmla="*/ 26 h 114"/>
                <a:gd name="T32" fmla="*/ 14 w 50"/>
                <a:gd name="T33" fmla="*/ 12 h 114"/>
                <a:gd name="T34" fmla="*/ 0 w 50"/>
                <a:gd name="T35" fmla="*/ 0 h 114"/>
                <a:gd name="T36" fmla="*/ 0 w 50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4" y="42"/>
                  </a:lnTo>
                  <a:lnTo>
                    <a:pt x="24" y="26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5" name="Freeform 1552"/>
            <p:cNvSpPr>
              <a:spLocks/>
            </p:cNvSpPr>
            <p:nvPr userDrawn="1"/>
          </p:nvSpPr>
          <p:spPr bwMode="auto">
            <a:xfrm>
              <a:off x="6943725" y="6397625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0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2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6" name="Freeform 1553"/>
            <p:cNvSpPr>
              <a:spLocks/>
            </p:cNvSpPr>
            <p:nvPr userDrawn="1"/>
          </p:nvSpPr>
          <p:spPr bwMode="auto">
            <a:xfrm>
              <a:off x="7153275" y="6461125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4 w 168"/>
                <a:gd name="T5" fmla="*/ 2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0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7" name="Freeform 1554"/>
            <p:cNvSpPr>
              <a:spLocks/>
            </p:cNvSpPr>
            <p:nvPr userDrawn="1"/>
          </p:nvSpPr>
          <p:spPr bwMode="auto">
            <a:xfrm>
              <a:off x="6972300" y="6140450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2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8" name="Freeform 1555"/>
            <p:cNvSpPr>
              <a:spLocks/>
            </p:cNvSpPr>
            <p:nvPr userDrawn="1"/>
          </p:nvSpPr>
          <p:spPr bwMode="auto">
            <a:xfrm>
              <a:off x="7169150" y="6115050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59" name="Freeform 1556"/>
            <p:cNvSpPr>
              <a:spLocks/>
            </p:cNvSpPr>
            <p:nvPr userDrawn="1"/>
          </p:nvSpPr>
          <p:spPr bwMode="auto">
            <a:xfrm>
              <a:off x="7318375" y="6213475"/>
              <a:ext cx="79375" cy="180975"/>
            </a:xfrm>
            <a:custGeom>
              <a:avLst/>
              <a:gdLst>
                <a:gd name="T0" fmla="*/ 0 w 50"/>
                <a:gd name="T1" fmla="*/ 0 h 114"/>
                <a:gd name="T2" fmla="*/ 0 w 50"/>
                <a:gd name="T3" fmla="*/ 0 h 114"/>
                <a:gd name="T4" fmla="*/ 2 w 50"/>
                <a:gd name="T5" fmla="*/ 26 h 114"/>
                <a:gd name="T6" fmla="*/ 6 w 50"/>
                <a:gd name="T7" fmla="*/ 42 h 114"/>
                <a:gd name="T8" fmla="*/ 10 w 50"/>
                <a:gd name="T9" fmla="*/ 60 h 114"/>
                <a:gd name="T10" fmla="*/ 16 w 50"/>
                <a:gd name="T11" fmla="*/ 76 h 114"/>
                <a:gd name="T12" fmla="*/ 24 w 50"/>
                <a:gd name="T13" fmla="*/ 92 h 114"/>
                <a:gd name="T14" fmla="*/ 36 w 50"/>
                <a:gd name="T15" fmla="*/ 104 h 114"/>
                <a:gd name="T16" fmla="*/ 48 w 50"/>
                <a:gd name="T17" fmla="*/ 114 h 114"/>
                <a:gd name="T18" fmla="*/ 48 w 50"/>
                <a:gd name="T19" fmla="*/ 114 h 114"/>
                <a:gd name="T20" fmla="*/ 50 w 50"/>
                <a:gd name="T21" fmla="*/ 106 h 114"/>
                <a:gd name="T22" fmla="*/ 48 w 50"/>
                <a:gd name="T23" fmla="*/ 92 h 114"/>
                <a:gd name="T24" fmla="*/ 46 w 50"/>
                <a:gd name="T25" fmla="*/ 76 h 114"/>
                <a:gd name="T26" fmla="*/ 40 w 50"/>
                <a:gd name="T27" fmla="*/ 60 h 114"/>
                <a:gd name="T28" fmla="*/ 32 w 50"/>
                <a:gd name="T29" fmla="*/ 42 h 114"/>
                <a:gd name="T30" fmla="*/ 24 w 50"/>
                <a:gd name="T31" fmla="*/ 26 h 114"/>
                <a:gd name="T32" fmla="*/ 12 w 50"/>
                <a:gd name="T33" fmla="*/ 12 h 114"/>
                <a:gd name="T34" fmla="*/ 0 w 50"/>
                <a:gd name="T35" fmla="*/ 0 h 114"/>
                <a:gd name="T36" fmla="*/ 0 w 50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0" name="Freeform 1557"/>
            <p:cNvSpPr>
              <a:spLocks/>
            </p:cNvSpPr>
            <p:nvPr userDrawn="1"/>
          </p:nvSpPr>
          <p:spPr bwMode="auto">
            <a:xfrm>
              <a:off x="4879975" y="6845300"/>
              <a:ext cx="184150" cy="12700"/>
            </a:xfrm>
            <a:custGeom>
              <a:avLst/>
              <a:gdLst>
                <a:gd name="T0" fmla="*/ 0 w 116"/>
                <a:gd name="T1" fmla="*/ 8 h 8"/>
                <a:gd name="T2" fmla="*/ 116 w 116"/>
                <a:gd name="T3" fmla="*/ 8 h 8"/>
                <a:gd name="T4" fmla="*/ 116 w 116"/>
                <a:gd name="T5" fmla="*/ 8 h 8"/>
                <a:gd name="T6" fmla="*/ 116 w 116"/>
                <a:gd name="T7" fmla="*/ 8 h 8"/>
                <a:gd name="T8" fmla="*/ 116 w 116"/>
                <a:gd name="T9" fmla="*/ 8 h 8"/>
                <a:gd name="T10" fmla="*/ 108 w 116"/>
                <a:gd name="T11" fmla="*/ 4 h 8"/>
                <a:gd name="T12" fmla="*/ 98 w 116"/>
                <a:gd name="T13" fmla="*/ 2 h 8"/>
                <a:gd name="T14" fmla="*/ 70 w 116"/>
                <a:gd name="T15" fmla="*/ 0 h 8"/>
                <a:gd name="T16" fmla="*/ 36 w 116"/>
                <a:gd name="T17" fmla="*/ 2 h 8"/>
                <a:gd name="T18" fmla="*/ 0 w 116"/>
                <a:gd name="T19" fmla="*/ 8 h 8"/>
                <a:gd name="T20" fmla="*/ 0 w 116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8">
                  <a:moveTo>
                    <a:pt x="0" y="8"/>
                  </a:moveTo>
                  <a:lnTo>
                    <a:pt x="116" y="8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08" y="4"/>
                  </a:lnTo>
                  <a:lnTo>
                    <a:pt x="98" y="2"/>
                  </a:lnTo>
                  <a:lnTo>
                    <a:pt x="70" y="0"/>
                  </a:lnTo>
                  <a:lnTo>
                    <a:pt x="36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1" name="Freeform 1558"/>
            <p:cNvSpPr>
              <a:spLocks/>
            </p:cNvSpPr>
            <p:nvPr userDrawn="1"/>
          </p:nvSpPr>
          <p:spPr bwMode="auto">
            <a:xfrm>
              <a:off x="4800600" y="6584950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2 h 120"/>
                <a:gd name="T32" fmla="*/ 84 w 128"/>
                <a:gd name="T33" fmla="*/ 54 h 120"/>
                <a:gd name="T34" fmla="*/ 66 w 128"/>
                <a:gd name="T35" fmla="*/ 38 h 120"/>
                <a:gd name="T36" fmla="*/ 44 w 128"/>
                <a:gd name="T37" fmla="*/ 22 h 120"/>
                <a:gd name="T38" fmla="*/ 22 w 128"/>
                <a:gd name="T39" fmla="*/ 8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2" name="Freeform 1559"/>
            <p:cNvSpPr>
              <a:spLocks/>
            </p:cNvSpPr>
            <p:nvPr userDrawn="1"/>
          </p:nvSpPr>
          <p:spPr bwMode="auto">
            <a:xfrm>
              <a:off x="4997450" y="6559550"/>
              <a:ext cx="114300" cy="250825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16 h 158"/>
                <a:gd name="T6" fmla="*/ 4 w 72"/>
                <a:gd name="T7" fmla="*/ 36 h 158"/>
                <a:gd name="T8" fmla="*/ 8 w 72"/>
                <a:gd name="T9" fmla="*/ 60 h 158"/>
                <a:gd name="T10" fmla="*/ 14 w 72"/>
                <a:gd name="T11" fmla="*/ 82 h 158"/>
                <a:gd name="T12" fmla="*/ 24 w 72"/>
                <a:gd name="T13" fmla="*/ 106 h 158"/>
                <a:gd name="T14" fmla="*/ 36 w 72"/>
                <a:gd name="T15" fmla="*/ 126 h 158"/>
                <a:gd name="T16" fmla="*/ 44 w 72"/>
                <a:gd name="T17" fmla="*/ 136 h 158"/>
                <a:gd name="T18" fmla="*/ 52 w 72"/>
                <a:gd name="T19" fmla="*/ 144 h 158"/>
                <a:gd name="T20" fmla="*/ 62 w 72"/>
                <a:gd name="T21" fmla="*/ 152 h 158"/>
                <a:gd name="T22" fmla="*/ 72 w 72"/>
                <a:gd name="T23" fmla="*/ 158 h 158"/>
                <a:gd name="T24" fmla="*/ 72 w 72"/>
                <a:gd name="T25" fmla="*/ 158 h 158"/>
                <a:gd name="T26" fmla="*/ 72 w 72"/>
                <a:gd name="T27" fmla="*/ 144 h 158"/>
                <a:gd name="T28" fmla="*/ 70 w 72"/>
                <a:gd name="T29" fmla="*/ 126 h 158"/>
                <a:gd name="T30" fmla="*/ 66 w 72"/>
                <a:gd name="T31" fmla="*/ 106 h 158"/>
                <a:gd name="T32" fmla="*/ 58 w 72"/>
                <a:gd name="T33" fmla="*/ 82 h 158"/>
                <a:gd name="T34" fmla="*/ 46 w 72"/>
                <a:gd name="T35" fmla="*/ 60 h 158"/>
                <a:gd name="T36" fmla="*/ 32 w 72"/>
                <a:gd name="T37" fmla="*/ 38 h 158"/>
                <a:gd name="T38" fmla="*/ 18 w 72"/>
                <a:gd name="T39" fmla="*/ 16 h 158"/>
                <a:gd name="T40" fmla="*/ 0 w 72"/>
                <a:gd name="T41" fmla="*/ 0 h 158"/>
                <a:gd name="T42" fmla="*/ 0 w 72"/>
                <a:gd name="T4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3" name="Freeform 1560"/>
            <p:cNvSpPr>
              <a:spLocks/>
            </p:cNvSpPr>
            <p:nvPr userDrawn="1"/>
          </p:nvSpPr>
          <p:spPr bwMode="auto">
            <a:xfrm>
              <a:off x="5146675" y="6657975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6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4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4" name="Freeform 1561"/>
            <p:cNvSpPr>
              <a:spLocks/>
            </p:cNvSpPr>
            <p:nvPr userDrawn="1"/>
          </p:nvSpPr>
          <p:spPr bwMode="auto">
            <a:xfrm>
              <a:off x="5715000" y="6845300"/>
              <a:ext cx="184150" cy="12700"/>
            </a:xfrm>
            <a:custGeom>
              <a:avLst/>
              <a:gdLst>
                <a:gd name="T0" fmla="*/ 0 w 116"/>
                <a:gd name="T1" fmla="*/ 8 h 8"/>
                <a:gd name="T2" fmla="*/ 116 w 116"/>
                <a:gd name="T3" fmla="*/ 8 h 8"/>
                <a:gd name="T4" fmla="*/ 116 w 116"/>
                <a:gd name="T5" fmla="*/ 8 h 8"/>
                <a:gd name="T6" fmla="*/ 116 w 116"/>
                <a:gd name="T7" fmla="*/ 8 h 8"/>
                <a:gd name="T8" fmla="*/ 116 w 116"/>
                <a:gd name="T9" fmla="*/ 8 h 8"/>
                <a:gd name="T10" fmla="*/ 108 w 116"/>
                <a:gd name="T11" fmla="*/ 4 h 8"/>
                <a:gd name="T12" fmla="*/ 96 w 116"/>
                <a:gd name="T13" fmla="*/ 2 h 8"/>
                <a:gd name="T14" fmla="*/ 68 w 116"/>
                <a:gd name="T15" fmla="*/ 0 h 8"/>
                <a:gd name="T16" fmla="*/ 36 w 116"/>
                <a:gd name="T17" fmla="*/ 2 h 8"/>
                <a:gd name="T18" fmla="*/ 0 w 116"/>
                <a:gd name="T19" fmla="*/ 8 h 8"/>
                <a:gd name="T20" fmla="*/ 0 w 116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8">
                  <a:moveTo>
                    <a:pt x="0" y="8"/>
                  </a:moveTo>
                  <a:lnTo>
                    <a:pt x="116" y="8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08" y="4"/>
                  </a:lnTo>
                  <a:lnTo>
                    <a:pt x="96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5" name="Freeform 1562"/>
            <p:cNvSpPr>
              <a:spLocks/>
            </p:cNvSpPr>
            <p:nvPr userDrawn="1"/>
          </p:nvSpPr>
          <p:spPr bwMode="auto">
            <a:xfrm>
              <a:off x="5635625" y="6584950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2 h 120"/>
                <a:gd name="T8" fmla="*/ 30 w 126"/>
                <a:gd name="T9" fmla="*/ 52 h 120"/>
                <a:gd name="T10" fmla="*/ 46 w 126"/>
                <a:gd name="T11" fmla="*/ 70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2 h 120"/>
                <a:gd name="T32" fmla="*/ 84 w 126"/>
                <a:gd name="T33" fmla="*/ 54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8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6" name="Freeform 1563"/>
            <p:cNvSpPr>
              <a:spLocks/>
            </p:cNvSpPr>
            <p:nvPr userDrawn="1"/>
          </p:nvSpPr>
          <p:spPr bwMode="auto">
            <a:xfrm>
              <a:off x="5832475" y="6559550"/>
              <a:ext cx="114300" cy="250825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16 h 158"/>
                <a:gd name="T6" fmla="*/ 2 w 72"/>
                <a:gd name="T7" fmla="*/ 36 h 158"/>
                <a:gd name="T8" fmla="*/ 8 w 72"/>
                <a:gd name="T9" fmla="*/ 60 h 158"/>
                <a:gd name="T10" fmla="*/ 14 w 72"/>
                <a:gd name="T11" fmla="*/ 82 h 158"/>
                <a:gd name="T12" fmla="*/ 24 w 72"/>
                <a:gd name="T13" fmla="*/ 106 h 158"/>
                <a:gd name="T14" fmla="*/ 36 w 72"/>
                <a:gd name="T15" fmla="*/ 126 h 158"/>
                <a:gd name="T16" fmla="*/ 44 w 72"/>
                <a:gd name="T17" fmla="*/ 136 h 158"/>
                <a:gd name="T18" fmla="*/ 52 w 72"/>
                <a:gd name="T19" fmla="*/ 144 h 158"/>
                <a:gd name="T20" fmla="*/ 62 w 72"/>
                <a:gd name="T21" fmla="*/ 152 h 158"/>
                <a:gd name="T22" fmla="*/ 72 w 72"/>
                <a:gd name="T23" fmla="*/ 158 h 158"/>
                <a:gd name="T24" fmla="*/ 72 w 72"/>
                <a:gd name="T25" fmla="*/ 158 h 158"/>
                <a:gd name="T26" fmla="*/ 72 w 72"/>
                <a:gd name="T27" fmla="*/ 144 h 158"/>
                <a:gd name="T28" fmla="*/ 70 w 72"/>
                <a:gd name="T29" fmla="*/ 126 h 158"/>
                <a:gd name="T30" fmla="*/ 64 w 72"/>
                <a:gd name="T31" fmla="*/ 106 h 158"/>
                <a:gd name="T32" fmla="*/ 56 w 72"/>
                <a:gd name="T33" fmla="*/ 82 h 158"/>
                <a:gd name="T34" fmla="*/ 46 w 72"/>
                <a:gd name="T35" fmla="*/ 60 h 158"/>
                <a:gd name="T36" fmla="*/ 32 w 72"/>
                <a:gd name="T37" fmla="*/ 38 h 158"/>
                <a:gd name="T38" fmla="*/ 16 w 72"/>
                <a:gd name="T39" fmla="*/ 16 h 158"/>
                <a:gd name="T40" fmla="*/ 0 w 72"/>
                <a:gd name="T41" fmla="*/ 0 h 158"/>
                <a:gd name="T42" fmla="*/ 0 w 72"/>
                <a:gd name="T4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4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7" name="Freeform 1564"/>
            <p:cNvSpPr>
              <a:spLocks/>
            </p:cNvSpPr>
            <p:nvPr userDrawn="1"/>
          </p:nvSpPr>
          <p:spPr bwMode="auto">
            <a:xfrm>
              <a:off x="5981700" y="6657975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4 h 116"/>
                <a:gd name="T8" fmla="*/ 8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8" name="Freeform 1565"/>
            <p:cNvSpPr>
              <a:spLocks/>
            </p:cNvSpPr>
            <p:nvPr userDrawn="1"/>
          </p:nvSpPr>
          <p:spPr bwMode="auto">
            <a:xfrm>
              <a:off x="6550025" y="6845300"/>
              <a:ext cx="184150" cy="12700"/>
            </a:xfrm>
            <a:custGeom>
              <a:avLst/>
              <a:gdLst>
                <a:gd name="T0" fmla="*/ 0 w 116"/>
                <a:gd name="T1" fmla="*/ 8 h 8"/>
                <a:gd name="T2" fmla="*/ 116 w 116"/>
                <a:gd name="T3" fmla="*/ 8 h 8"/>
                <a:gd name="T4" fmla="*/ 116 w 116"/>
                <a:gd name="T5" fmla="*/ 8 h 8"/>
                <a:gd name="T6" fmla="*/ 116 w 116"/>
                <a:gd name="T7" fmla="*/ 8 h 8"/>
                <a:gd name="T8" fmla="*/ 116 w 116"/>
                <a:gd name="T9" fmla="*/ 8 h 8"/>
                <a:gd name="T10" fmla="*/ 108 w 116"/>
                <a:gd name="T11" fmla="*/ 4 h 8"/>
                <a:gd name="T12" fmla="*/ 96 w 116"/>
                <a:gd name="T13" fmla="*/ 2 h 8"/>
                <a:gd name="T14" fmla="*/ 68 w 116"/>
                <a:gd name="T15" fmla="*/ 0 h 8"/>
                <a:gd name="T16" fmla="*/ 36 w 116"/>
                <a:gd name="T17" fmla="*/ 2 h 8"/>
                <a:gd name="T18" fmla="*/ 0 w 116"/>
                <a:gd name="T19" fmla="*/ 8 h 8"/>
                <a:gd name="T20" fmla="*/ 0 w 116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8">
                  <a:moveTo>
                    <a:pt x="0" y="8"/>
                  </a:moveTo>
                  <a:lnTo>
                    <a:pt x="116" y="8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08" y="4"/>
                  </a:lnTo>
                  <a:lnTo>
                    <a:pt x="96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69" name="Freeform 1566"/>
            <p:cNvSpPr>
              <a:spLocks/>
            </p:cNvSpPr>
            <p:nvPr userDrawn="1"/>
          </p:nvSpPr>
          <p:spPr bwMode="auto">
            <a:xfrm>
              <a:off x="6470650" y="6584950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6 w 126"/>
                <a:gd name="T7" fmla="*/ 32 h 120"/>
                <a:gd name="T8" fmla="*/ 30 w 126"/>
                <a:gd name="T9" fmla="*/ 52 h 120"/>
                <a:gd name="T10" fmla="*/ 46 w 126"/>
                <a:gd name="T11" fmla="*/ 70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2 h 120"/>
                <a:gd name="T32" fmla="*/ 84 w 126"/>
                <a:gd name="T33" fmla="*/ 54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8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6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0" name="Freeform 1567"/>
            <p:cNvSpPr>
              <a:spLocks/>
            </p:cNvSpPr>
            <p:nvPr userDrawn="1"/>
          </p:nvSpPr>
          <p:spPr bwMode="auto">
            <a:xfrm>
              <a:off x="6664325" y="6559550"/>
              <a:ext cx="117475" cy="250825"/>
            </a:xfrm>
            <a:custGeom>
              <a:avLst/>
              <a:gdLst>
                <a:gd name="T0" fmla="*/ 0 w 74"/>
                <a:gd name="T1" fmla="*/ 0 h 158"/>
                <a:gd name="T2" fmla="*/ 0 w 74"/>
                <a:gd name="T3" fmla="*/ 0 h 158"/>
                <a:gd name="T4" fmla="*/ 2 w 74"/>
                <a:gd name="T5" fmla="*/ 16 h 158"/>
                <a:gd name="T6" fmla="*/ 4 w 74"/>
                <a:gd name="T7" fmla="*/ 36 h 158"/>
                <a:gd name="T8" fmla="*/ 10 w 74"/>
                <a:gd name="T9" fmla="*/ 60 h 158"/>
                <a:gd name="T10" fmla="*/ 16 w 74"/>
                <a:gd name="T11" fmla="*/ 82 h 158"/>
                <a:gd name="T12" fmla="*/ 26 w 74"/>
                <a:gd name="T13" fmla="*/ 106 h 158"/>
                <a:gd name="T14" fmla="*/ 38 w 74"/>
                <a:gd name="T15" fmla="*/ 126 h 158"/>
                <a:gd name="T16" fmla="*/ 46 w 74"/>
                <a:gd name="T17" fmla="*/ 136 h 158"/>
                <a:gd name="T18" fmla="*/ 54 w 74"/>
                <a:gd name="T19" fmla="*/ 144 h 158"/>
                <a:gd name="T20" fmla="*/ 62 w 74"/>
                <a:gd name="T21" fmla="*/ 152 h 158"/>
                <a:gd name="T22" fmla="*/ 72 w 74"/>
                <a:gd name="T23" fmla="*/ 158 h 158"/>
                <a:gd name="T24" fmla="*/ 72 w 74"/>
                <a:gd name="T25" fmla="*/ 158 h 158"/>
                <a:gd name="T26" fmla="*/ 74 w 74"/>
                <a:gd name="T27" fmla="*/ 144 h 158"/>
                <a:gd name="T28" fmla="*/ 72 w 74"/>
                <a:gd name="T29" fmla="*/ 126 h 158"/>
                <a:gd name="T30" fmla="*/ 66 w 74"/>
                <a:gd name="T31" fmla="*/ 106 h 158"/>
                <a:gd name="T32" fmla="*/ 58 w 74"/>
                <a:gd name="T33" fmla="*/ 82 h 158"/>
                <a:gd name="T34" fmla="*/ 48 w 74"/>
                <a:gd name="T35" fmla="*/ 60 h 158"/>
                <a:gd name="T36" fmla="*/ 34 w 74"/>
                <a:gd name="T37" fmla="*/ 38 h 158"/>
                <a:gd name="T38" fmla="*/ 18 w 74"/>
                <a:gd name="T39" fmla="*/ 16 h 158"/>
                <a:gd name="T40" fmla="*/ 0 w 74"/>
                <a:gd name="T41" fmla="*/ 0 h 158"/>
                <a:gd name="T42" fmla="*/ 0 w 74"/>
                <a:gd name="T4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0" y="0"/>
                  </a:move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1" name="Freeform 1568"/>
            <p:cNvSpPr>
              <a:spLocks/>
            </p:cNvSpPr>
            <p:nvPr userDrawn="1"/>
          </p:nvSpPr>
          <p:spPr bwMode="auto">
            <a:xfrm>
              <a:off x="6816725" y="6657975"/>
              <a:ext cx="76200" cy="184150"/>
            </a:xfrm>
            <a:custGeom>
              <a:avLst/>
              <a:gdLst>
                <a:gd name="T0" fmla="*/ 0 w 48"/>
                <a:gd name="T1" fmla="*/ 0 h 116"/>
                <a:gd name="T2" fmla="*/ 0 w 48"/>
                <a:gd name="T3" fmla="*/ 0 h 116"/>
                <a:gd name="T4" fmla="*/ 2 w 48"/>
                <a:gd name="T5" fmla="*/ 26 h 116"/>
                <a:gd name="T6" fmla="*/ 4 w 48"/>
                <a:gd name="T7" fmla="*/ 44 h 116"/>
                <a:gd name="T8" fmla="*/ 8 w 48"/>
                <a:gd name="T9" fmla="*/ 60 h 116"/>
                <a:gd name="T10" fmla="*/ 14 w 48"/>
                <a:gd name="T11" fmla="*/ 78 h 116"/>
                <a:gd name="T12" fmla="*/ 24 w 48"/>
                <a:gd name="T13" fmla="*/ 92 h 116"/>
                <a:gd name="T14" fmla="*/ 34 w 48"/>
                <a:gd name="T15" fmla="*/ 106 h 116"/>
                <a:gd name="T16" fmla="*/ 48 w 48"/>
                <a:gd name="T17" fmla="*/ 116 h 116"/>
                <a:gd name="T18" fmla="*/ 48 w 48"/>
                <a:gd name="T19" fmla="*/ 116 h 116"/>
                <a:gd name="T20" fmla="*/ 48 w 48"/>
                <a:gd name="T21" fmla="*/ 106 h 116"/>
                <a:gd name="T22" fmla="*/ 48 w 48"/>
                <a:gd name="T23" fmla="*/ 92 h 116"/>
                <a:gd name="T24" fmla="*/ 44 w 48"/>
                <a:gd name="T25" fmla="*/ 78 h 116"/>
                <a:gd name="T26" fmla="*/ 38 w 48"/>
                <a:gd name="T27" fmla="*/ 60 h 116"/>
                <a:gd name="T28" fmla="*/ 32 w 48"/>
                <a:gd name="T29" fmla="*/ 44 h 116"/>
                <a:gd name="T30" fmla="*/ 22 w 48"/>
                <a:gd name="T31" fmla="*/ 28 h 116"/>
                <a:gd name="T32" fmla="*/ 12 w 48"/>
                <a:gd name="T33" fmla="*/ 12 h 116"/>
                <a:gd name="T34" fmla="*/ 0 w 48"/>
                <a:gd name="T35" fmla="*/ 0 h 116"/>
                <a:gd name="T36" fmla="*/ 0 w 48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8" y="60"/>
                  </a:lnTo>
                  <a:lnTo>
                    <a:pt x="14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38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2" name="Freeform 1569"/>
            <p:cNvSpPr>
              <a:spLocks/>
            </p:cNvSpPr>
            <p:nvPr userDrawn="1"/>
          </p:nvSpPr>
          <p:spPr bwMode="auto">
            <a:xfrm>
              <a:off x="7385050" y="6845300"/>
              <a:ext cx="184150" cy="12700"/>
            </a:xfrm>
            <a:custGeom>
              <a:avLst/>
              <a:gdLst>
                <a:gd name="T0" fmla="*/ 0 w 116"/>
                <a:gd name="T1" fmla="*/ 8 h 8"/>
                <a:gd name="T2" fmla="*/ 116 w 116"/>
                <a:gd name="T3" fmla="*/ 8 h 8"/>
                <a:gd name="T4" fmla="*/ 116 w 116"/>
                <a:gd name="T5" fmla="*/ 8 h 8"/>
                <a:gd name="T6" fmla="*/ 116 w 116"/>
                <a:gd name="T7" fmla="*/ 8 h 8"/>
                <a:gd name="T8" fmla="*/ 116 w 116"/>
                <a:gd name="T9" fmla="*/ 8 h 8"/>
                <a:gd name="T10" fmla="*/ 106 w 116"/>
                <a:gd name="T11" fmla="*/ 4 h 8"/>
                <a:gd name="T12" fmla="*/ 96 w 116"/>
                <a:gd name="T13" fmla="*/ 2 h 8"/>
                <a:gd name="T14" fmla="*/ 68 w 116"/>
                <a:gd name="T15" fmla="*/ 0 h 8"/>
                <a:gd name="T16" fmla="*/ 34 w 116"/>
                <a:gd name="T17" fmla="*/ 2 h 8"/>
                <a:gd name="T18" fmla="*/ 0 w 116"/>
                <a:gd name="T19" fmla="*/ 8 h 8"/>
                <a:gd name="T20" fmla="*/ 0 w 116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8">
                  <a:moveTo>
                    <a:pt x="0" y="8"/>
                  </a:moveTo>
                  <a:lnTo>
                    <a:pt x="116" y="8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06" y="4"/>
                  </a:lnTo>
                  <a:lnTo>
                    <a:pt x="96" y="2"/>
                  </a:lnTo>
                  <a:lnTo>
                    <a:pt x="68" y="0"/>
                  </a:lnTo>
                  <a:lnTo>
                    <a:pt x="34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3" name="Freeform 1570"/>
            <p:cNvSpPr>
              <a:spLocks/>
            </p:cNvSpPr>
            <p:nvPr userDrawn="1"/>
          </p:nvSpPr>
          <p:spPr bwMode="auto">
            <a:xfrm>
              <a:off x="7302500" y="6584950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2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6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6 w 128"/>
                <a:gd name="T29" fmla="*/ 90 h 120"/>
                <a:gd name="T30" fmla="*/ 102 w 128"/>
                <a:gd name="T31" fmla="*/ 72 h 120"/>
                <a:gd name="T32" fmla="*/ 86 w 128"/>
                <a:gd name="T33" fmla="*/ 54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8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2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6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6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4" name="Freeform 1571"/>
            <p:cNvSpPr>
              <a:spLocks/>
            </p:cNvSpPr>
            <p:nvPr userDrawn="1"/>
          </p:nvSpPr>
          <p:spPr bwMode="auto">
            <a:xfrm>
              <a:off x="7499350" y="6559550"/>
              <a:ext cx="117475" cy="250825"/>
            </a:xfrm>
            <a:custGeom>
              <a:avLst/>
              <a:gdLst>
                <a:gd name="T0" fmla="*/ 0 w 74"/>
                <a:gd name="T1" fmla="*/ 0 h 158"/>
                <a:gd name="T2" fmla="*/ 0 w 74"/>
                <a:gd name="T3" fmla="*/ 0 h 158"/>
                <a:gd name="T4" fmla="*/ 2 w 74"/>
                <a:gd name="T5" fmla="*/ 16 h 158"/>
                <a:gd name="T6" fmla="*/ 4 w 74"/>
                <a:gd name="T7" fmla="*/ 36 h 158"/>
                <a:gd name="T8" fmla="*/ 8 w 74"/>
                <a:gd name="T9" fmla="*/ 60 h 158"/>
                <a:gd name="T10" fmla="*/ 16 w 74"/>
                <a:gd name="T11" fmla="*/ 82 h 158"/>
                <a:gd name="T12" fmla="*/ 26 w 74"/>
                <a:gd name="T13" fmla="*/ 106 h 158"/>
                <a:gd name="T14" fmla="*/ 38 w 74"/>
                <a:gd name="T15" fmla="*/ 126 h 158"/>
                <a:gd name="T16" fmla="*/ 46 w 74"/>
                <a:gd name="T17" fmla="*/ 136 h 158"/>
                <a:gd name="T18" fmla="*/ 54 w 74"/>
                <a:gd name="T19" fmla="*/ 144 h 158"/>
                <a:gd name="T20" fmla="*/ 62 w 74"/>
                <a:gd name="T21" fmla="*/ 152 h 158"/>
                <a:gd name="T22" fmla="*/ 72 w 74"/>
                <a:gd name="T23" fmla="*/ 158 h 158"/>
                <a:gd name="T24" fmla="*/ 72 w 74"/>
                <a:gd name="T25" fmla="*/ 158 h 158"/>
                <a:gd name="T26" fmla="*/ 74 w 74"/>
                <a:gd name="T27" fmla="*/ 144 h 158"/>
                <a:gd name="T28" fmla="*/ 72 w 74"/>
                <a:gd name="T29" fmla="*/ 126 h 158"/>
                <a:gd name="T30" fmla="*/ 66 w 74"/>
                <a:gd name="T31" fmla="*/ 106 h 158"/>
                <a:gd name="T32" fmla="*/ 58 w 74"/>
                <a:gd name="T33" fmla="*/ 82 h 158"/>
                <a:gd name="T34" fmla="*/ 46 w 74"/>
                <a:gd name="T35" fmla="*/ 60 h 158"/>
                <a:gd name="T36" fmla="*/ 34 w 74"/>
                <a:gd name="T37" fmla="*/ 38 h 158"/>
                <a:gd name="T38" fmla="*/ 18 w 74"/>
                <a:gd name="T39" fmla="*/ 16 h 158"/>
                <a:gd name="T40" fmla="*/ 0 w 74"/>
                <a:gd name="T41" fmla="*/ 0 h 158"/>
                <a:gd name="T42" fmla="*/ 0 w 74"/>
                <a:gd name="T4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0" y="0"/>
                  </a:move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4" y="38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75" name="Freeform 1572"/>
            <p:cNvSpPr>
              <a:spLocks/>
            </p:cNvSpPr>
            <p:nvPr userDrawn="1"/>
          </p:nvSpPr>
          <p:spPr bwMode="auto">
            <a:xfrm>
              <a:off x="7648575" y="6657975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6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6 w 50"/>
                <a:gd name="T15" fmla="*/ 106 h 116"/>
                <a:gd name="T16" fmla="*/ 50 w 50"/>
                <a:gd name="T17" fmla="*/ 116 h 116"/>
                <a:gd name="T18" fmla="*/ 50 w 50"/>
                <a:gd name="T19" fmla="*/ 116 h 116"/>
                <a:gd name="T20" fmla="*/ 50 w 50"/>
                <a:gd name="T21" fmla="*/ 106 h 116"/>
                <a:gd name="T22" fmla="*/ 50 w 50"/>
                <a:gd name="T23" fmla="*/ 92 h 116"/>
                <a:gd name="T24" fmla="*/ 46 w 50"/>
                <a:gd name="T25" fmla="*/ 78 h 116"/>
                <a:gd name="T26" fmla="*/ 40 w 50"/>
                <a:gd name="T27" fmla="*/ 60 h 116"/>
                <a:gd name="T28" fmla="*/ 34 w 50"/>
                <a:gd name="T29" fmla="*/ 44 h 116"/>
                <a:gd name="T30" fmla="*/ 24 w 50"/>
                <a:gd name="T31" fmla="*/ 28 h 116"/>
                <a:gd name="T32" fmla="*/ 14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50" y="106"/>
                  </a:lnTo>
                  <a:lnTo>
                    <a:pt x="50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4" y="44"/>
                  </a:lnTo>
                  <a:lnTo>
                    <a:pt x="24" y="28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ABEAB1-49BF-471D-A39B-46451AE71431}"/>
              </a:ext>
            </a:extLst>
          </p:cNvPr>
          <p:cNvSpPr/>
          <p:nvPr userDrawn="1"/>
        </p:nvSpPr>
        <p:spPr>
          <a:xfrm>
            <a:off x="0" y="-18844"/>
            <a:ext cx="2832100" cy="6876843"/>
          </a:xfrm>
          <a:prstGeom prst="rect">
            <a:avLst/>
          </a:prstGeom>
          <a:solidFill>
            <a:srgbClr val="4C7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22B0CB-07F4-4624-A61A-253E5CCDF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800" y="1173480"/>
            <a:ext cx="7813675" cy="1325563"/>
          </a:xfrm>
        </p:spPr>
        <p:txBody>
          <a:bodyPr/>
          <a:lstStyle>
            <a:lvl1pPr>
              <a:defRPr b="1">
                <a:solidFill>
                  <a:srgbClr val="36B9C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4E7C54-997C-4167-AA5F-9489CFD8AB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5" y="501650"/>
            <a:ext cx="1466545" cy="1466545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341E0A4-4172-486D-9A1E-C1EA963124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1925" y="2806700"/>
            <a:ext cx="6394450" cy="3216275"/>
          </a:xfrm>
        </p:spPr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950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8C2CB-D555-4655-8569-16970301ACFB}"/>
              </a:ext>
            </a:extLst>
          </p:cNvPr>
          <p:cNvSpPr/>
          <p:nvPr userDrawn="1"/>
        </p:nvSpPr>
        <p:spPr>
          <a:xfrm>
            <a:off x="-15240" y="-18843"/>
            <a:ext cx="12216769" cy="6876843"/>
          </a:xfrm>
          <a:prstGeom prst="rect">
            <a:avLst/>
          </a:prstGeom>
          <a:solidFill>
            <a:srgbClr val="4C7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99C9BB-DF41-4950-B7D9-8C9DCD0F35EF}"/>
              </a:ext>
            </a:extLst>
          </p:cNvPr>
          <p:cNvGrpSpPr/>
          <p:nvPr userDrawn="1"/>
        </p:nvGrpSpPr>
        <p:grpSpPr>
          <a:xfrm rot="19257713">
            <a:off x="512393" y="-840268"/>
            <a:ext cx="8090842" cy="8196771"/>
            <a:chOff x="3657905" y="990905"/>
            <a:chExt cx="4876190" cy="4876190"/>
          </a:xfrm>
        </p:grpSpPr>
        <p:grpSp>
          <p:nvGrpSpPr>
            <p:cNvPr id="1235" name="그룹 1234">
              <a:extLst>
                <a:ext uri="{FF2B5EF4-FFF2-40B4-BE49-F238E27FC236}">
                  <a16:creationId xmlns:a16="http://schemas.microsoft.com/office/drawing/2014/main" id="{ACB96B7D-3CC7-486F-A7C2-3F0CB469A30C}"/>
                </a:ext>
              </a:extLst>
            </p:cNvPr>
            <p:cNvGrpSpPr/>
            <p:nvPr userDrawn="1"/>
          </p:nvGrpSpPr>
          <p:grpSpPr>
            <a:xfrm>
              <a:off x="3657905" y="990905"/>
              <a:ext cx="4876190" cy="4876190"/>
              <a:chOff x="1585265" y="1098640"/>
              <a:chExt cx="4876190" cy="4876190"/>
            </a:xfrm>
          </p:grpSpPr>
          <p:sp>
            <p:nvSpPr>
              <p:cNvPr id="1236" name="사각형: 둥근 모서리 1235">
                <a:extLst>
                  <a:ext uri="{FF2B5EF4-FFF2-40B4-BE49-F238E27FC236}">
                    <a16:creationId xmlns:a16="http://schemas.microsoft.com/office/drawing/2014/main" id="{5F81ECBF-164D-458D-8294-EA2E02964029}"/>
                  </a:ext>
                </a:extLst>
              </p:cNvPr>
              <p:cNvSpPr/>
              <p:nvPr/>
            </p:nvSpPr>
            <p:spPr>
              <a:xfrm>
                <a:off x="2758440" y="1311695"/>
                <a:ext cx="2529840" cy="4450080"/>
              </a:xfrm>
              <a:prstGeom prst="roundRect">
                <a:avLst/>
              </a:prstGeom>
              <a:solidFill>
                <a:srgbClr val="36B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37" name="그림 1236">
                <a:extLst>
                  <a:ext uri="{FF2B5EF4-FFF2-40B4-BE49-F238E27FC236}">
                    <a16:creationId xmlns:a16="http://schemas.microsoft.com/office/drawing/2014/main" id="{709D4339-C14F-459D-831E-26E0D0720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265" y="1098640"/>
                <a:ext cx="4876190" cy="4876190"/>
              </a:xfrm>
              <a:prstGeom prst="rect">
                <a:avLst/>
              </a:prstGeom>
            </p:spPr>
          </p:pic>
        </p:grpSp>
        <p:sp>
          <p:nvSpPr>
            <p:cNvPr id="1238" name="직사각형 1237">
              <a:extLst>
                <a:ext uri="{FF2B5EF4-FFF2-40B4-BE49-F238E27FC236}">
                  <a16:creationId xmlns:a16="http://schemas.microsoft.com/office/drawing/2014/main" id="{81CE5C68-D3DE-4908-A218-319D84098050}"/>
                </a:ext>
              </a:extLst>
            </p:cNvPr>
            <p:cNvSpPr/>
            <p:nvPr userDrawn="1"/>
          </p:nvSpPr>
          <p:spPr>
            <a:xfrm>
              <a:off x="5074920" y="1777520"/>
              <a:ext cx="2018271" cy="33888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0F6885FD-97EB-4B26-94FA-7B7185D1CB3B}"/>
                </a:ext>
              </a:extLst>
            </p:cNvPr>
            <p:cNvSpPr txBox="1"/>
            <p:nvPr userDrawn="1"/>
          </p:nvSpPr>
          <p:spPr>
            <a:xfrm>
              <a:off x="5128345" y="1826190"/>
              <a:ext cx="1178544" cy="659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210 옴니고딕 010" panose="02020603020101020101" pitchFamily="18" charset="-127"/>
                  <a:ea typeface="210 옴니고딕 010" panose="02020603020101020101" pitchFamily="18" charset="-127"/>
                </a:rPr>
                <a:t>Seoul</a:t>
              </a:r>
            </a:p>
            <a:p>
              <a:r>
                <a:rPr lang="en-US" altLang="ko-KR" sz="1800" dirty="0">
                  <a:solidFill>
                    <a:schemeClr val="bg1"/>
                  </a:solidFill>
                  <a:latin typeface="210 옴니고딕 010" panose="02020603020101020101" pitchFamily="18" charset="-127"/>
                  <a:ea typeface="210 옴니고딕 010" panose="02020603020101020101" pitchFamily="18" charset="-127"/>
                </a:rPr>
                <a:t>12:24 AM</a:t>
              </a:r>
            </a:p>
            <a:p>
              <a:r>
                <a:rPr lang="en-US" altLang="ko-KR" sz="2400" b="1" dirty="0">
                  <a:solidFill>
                    <a:schemeClr val="bg1"/>
                  </a:solidFill>
                  <a:latin typeface="210 옴니고딕 010" panose="02020603020101020101" pitchFamily="18" charset="-127"/>
                  <a:ea typeface="210 옴니고딕 010" panose="02020603020101020101" pitchFamily="18" charset="-127"/>
                </a:rPr>
                <a:t>17º</a:t>
              </a:r>
              <a:endParaRPr lang="ko-KR" altLang="en-US" sz="2400" b="1" dirty="0">
                <a:solidFill>
                  <a:schemeClr val="bg1"/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endParaRPr>
            </a:p>
          </p:txBody>
        </p:sp>
        <p:pic>
          <p:nvPicPr>
            <p:cNvPr id="1240" name="그림 1239">
              <a:extLst>
                <a:ext uri="{FF2B5EF4-FFF2-40B4-BE49-F238E27FC236}">
                  <a16:creationId xmlns:a16="http://schemas.microsoft.com/office/drawing/2014/main" id="{BC9D2C94-BD79-4F4A-A87B-D0D809428F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566" y="2872047"/>
              <a:ext cx="1608867" cy="1608867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820C66-8E0F-40C9-B2A4-47E14E765303}"/>
              </a:ext>
            </a:extLst>
          </p:cNvPr>
          <p:cNvSpPr/>
          <p:nvPr userDrawn="1"/>
        </p:nvSpPr>
        <p:spPr>
          <a:xfrm>
            <a:off x="-15240" y="0"/>
            <a:ext cx="12192000" cy="687684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486F27-B91C-4D76-8668-5AA21883D709}"/>
              </a:ext>
            </a:extLst>
          </p:cNvPr>
          <p:cNvCxnSpPr>
            <a:cxnSpLocks/>
          </p:cNvCxnSpPr>
          <p:nvPr userDrawn="1"/>
        </p:nvCxnSpPr>
        <p:spPr>
          <a:xfrm>
            <a:off x="368444" y="3419578"/>
            <a:ext cx="71601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5">
            <a:extLst>
              <a:ext uri="{FF2B5EF4-FFF2-40B4-BE49-F238E27FC236}">
                <a16:creationId xmlns:a16="http://schemas.microsoft.com/office/drawing/2014/main" id="{46088835-E37E-4734-9556-FF2DA906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400" y="2775639"/>
            <a:ext cx="4151998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1984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rgbClr val="4C7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32799" y="214580"/>
            <a:ext cx="5879690" cy="448200"/>
          </a:xfrm>
        </p:spPr>
        <p:txBody>
          <a:bodyPr wrap="square" anchor="t">
            <a:spAutoFit/>
          </a:bodyPr>
          <a:lstStyle>
            <a:lvl1pPr algn="l">
              <a:defRPr sz="2500" b="1">
                <a:solidFill>
                  <a:srgbClr val="4C71D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32799" y="774361"/>
            <a:ext cx="648929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8588D-526F-451E-B759-7F3460539C21}"/>
              </a:ext>
            </a:extLst>
          </p:cNvPr>
          <p:cNvSpPr/>
          <p:nvPr userDrawn="1"/>
        </p:nvSpPr>
        <p:spPr>
          <a:xfrm>
            <a:off x="416220" y="8"/>
            <a:ext cx="360000" cy="6211218"/>
          </a:xfrm>
          <a:prstGeom prst="rect">
            <a:avLst/>
          </a:prstGeom>
          <a:solidFill>
            <a:srgbClr val="36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EADAA582-7C0E-413B-9EB6-A7F04953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999" y="6412108"/>
            <a:ext cx="4572000" cy="365124"/>
          </a:xfrm>
        </p:spPr>
        <p:txBody>
          <a:bodyPr/>
          <a:lstStyle>
            <a:lvl1pPr>
              <a:defRPr>
                <a:latin typeface="210 옴니고딕 020" panose="02020603020101020101" pitchFamily="18" charset="-127"/>
                <a:ea typeface="210 옴니고딕 020" panose="02020603020101020101" pitchFamily="18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D2A755F-7F41-457A-9E9C-95A0F61F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8518" y="6356352"/>
            <a:ext cx="2743200" cy="365125"/>
          </a:xfrm>
        </p:spPr>
        <p:txBody>
          <a:bodyPr/>
          <a:lstStyle>
            <a:lvl1pPr>
              <a:defRPr>
                <a:latin typeface="210 옴니고딕 020" panose="02020603020101020101" pitchFamily="18" charset="-127"/>
                <a:ea typeface="210 옴니고딕 020" panose="02020603020101020101" pitchFamily="18" charset="-127"/>
              </a:defRPr>
            </a:lvl1pPr>
          </a:lstStyle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DF6482-C742-439D-AA1D-C9B5DD63A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17" y="140318"/>
            <a:ext cx="634043" cy="6340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C81D57-CAC7-47AF-B0D8-289FA3F7A85E}"/>
              </a:ext>
            </a:extLst>
          </p:cNvPr>
          <p:cNvSpPr/>
          <p:nvPr userDrawn="1"/>
        </p:nvSpPr>
        <p:spPr>
          <a:xfrm>
            <a:off x="832440" y="80768"/>
            <a:ext cx="11179278" cy="6130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6A55C1-7323-4C69-8E1B-0B3567AB2A59}"/>
              </a:ext>
            </a:extLst>
          </p:cNvPr>
          <p:cNvSpPr txBox="1"/>
          <p:nvPr userDrawn="1"/>
        </p:nvSpPr>
        <p:spPr>
          <a:xfrm>
            <a:off x="11313468" y="139037"/>
            <a:ext cx="698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chemeClr val="bg1">
                    <a:lumMod val="50000"/>
                  </a:scheme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Seoul</a:t>
            </a:r>
          </a:p>
          <a:p>
            <a:r>
              <a:rPr lang="en-US" altLang="ko-KR" sz="1100" i="0" dirty="0">
                <a:solidFill>
                  <a:schemeClr val="bg1">
                    <a:lumMod val="50000"/>
                  </a:scheme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17º</a:t>
            </a:r>
          </a:p>
          <a:p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WTW</a:t>
            </a:r>
            <a:endParaRPr lang="ko-KR" altLang="en-US" sz="1400" i="1" dirty="0">
              <a:solidFill>
                <a:schemeClr val="bg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05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 userDrawn="1"/>
        </p:nvSpPr>
        <p:spPr>
          <a:xfrm>
            <a:off x="1080524" y="0"/>
            <a:ext cx="10030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3411230" y="4930963"/>
            <a:ext cx="5439390" cy="313932"/>
          </a:xfrm>
        </p:spPr>
        <p:txBody>
          <a:bodyPr>
            <a:spAutoFit/>
          </a:bodyPr>
          <a:lstStyle>
            <a:lvl1pPr marL="0" indent="0" algn="l">
              <a:buNone/>
              <a:defRPr lang="ko-KR" altLang="en-US" sz="1600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11230" y="4490167"/>
            <a:ext cx="5439390" cy="507831"/>
          </a:xfrm>
        </p:spPr>
        <p:txBody>
          <a:bodyPr anchor="t">
            <a:spAutoFit/>
          </a:bodyPr>
          <a:lstStyle>
            <a:lvl1pPr algn="l">
              <a:defRPr sz="3000" b="0">
                <a:solidFill>
                  <a:schemeClr val="accent6"/>
                </a:solidFill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98530" y="5802543"/>
            <a:ext cx="2895600" cy="258532"/>
          </a:xfrm>
        </p:spPr>
        <p:txBody>
          <a:bodyPr>
            <a:spAutoFit/>
          </a:bodyPr>
          <a:lstStyle>
            <a:lvl1pPr marL="0" indent="0" algn="l">
              <a:buNone/>
              <a:defRPr sz="1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411230" y="5225561"/>
            <a:ext cx="5439390" cy="216982"/>
          </a:xfrm>
        </p:spPr>
        <p:txBody>
          <a:bodyPr>
            <a:spAutoFit/>
          </a:bodyPr>
          <a:lstStyle>
            <a:lvl1pPr marL="0" indent="0" algn="l">
              <a:buNone/>
              <a:defRPr sz="9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0" y="0"/>
            <a:ext cx="1181100" cy="6858000"/>
            <a:chOff x="19050" y="58738"/>
            <a:chExt cx="1181100" cy="6858000"/>
          </a:xfrm>
          <a:solidFill>
            <a:schemeClr val="accent2">
              <a:alpha val="20000"/>
            </a:schemeClr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19050" y="84138"/>
              <a:ext cx="1174750" cy="6816725"/>
            </a:xfrm>
            <a:custGeom>
              <a:avLst/>
              <a:gdLst>
                <a:gd name="T0" fmla="*/ 366 w 740"/>
                <a:gd name="T1" fmla="*/ 3810 h 4294"/>
                <a:gd name="T2" fmla="*/ 168 w 740"/>
                <a:gd name="T3" fmla="*/ 488 h 4294"/>
                <a:gd name="T4" fmla="*/ 310 w 740"/>
                <a:gd name="T5" fmla="*/ 3718 h 4294"/>
                <a:gd name="T6" fmla="*/ 350 w 740"/>
                <a:gd name="T7" fmla="*/ 3598 h 4294"/>
                <a:gd name="T8" fmla="*/ 268 w 740"/>
                <a:gd name="T9" fmla="*/ 3424 h 4294"/>
                <a:gd name="T10" fmla="*/ 424 w 740"/>
                <a:gd name="T11" fmla="*/ 3228 h 4294"/>
                <a:gd name="T12" fmla="*/ 284 w 740"/>
                <a:gd name="T13" fmla="*/ 2980 h 4294"/>
                <a:gd name="T14" fmla="*/ 340 w 740"/>
                <a:gd name="T15" fmla="*/ 2672 h 4294"/>
                <a:gd name="T16" fmla="*/ 394 w 740"/>
                <a:gd name="T17" fmla="*/ 2238 h 4294"/>
                <a:gd name="T18" fmla="*/ 290 w 740"/>
                <a:gd name="T19" fmla="*/ 2154 h 4294"/>
                <a:gd name="T20" fmla="*/ 350 w 740"/>
                <a:gd name="T21" fmla="*/ 2050 h 4294"/>
                <a:gd name="T22" fmla="*/ 276 w 740"/>
                <a:gd name="T23" fmla="*/ 1892 h 4294"/>
                <a:gd name="T24" fmla="*/ 422 w 740"/>
                <a:gd name="T25" fmla="*/ 1690 h 4294"/>
                <a:gd name="T26" fmla="*/ 284 w 740"/>
                <a:gd name="T27" fmla="*/ 1430 h 4294"/>
                <a:gd name="T28" fmla="*/ 350 w 740"/>
                <a:gd name="T29" fmla="*/ 1138 h 4294"/>
                <a:gd name="T30" fmla="*/ 386 w 740"/>
                <a:gd name="T31" fmla="*/ 696 h 4294"/>
                <a:gd name="T32" fmla="*/ 272 w 740"/>
                <a:gd name="T33" fmla="*/ 586 h 4294"/>
                <a:gd name="T34" fmla="*/ 142 w 740"/>
                <a:gd name="T35" fmla="*/ 736 h 4294"/>
                <a:gd name="T36" fmla="*/ 84 w 740"/>
                <a:gd name="T37" fmla="*/ 788 h 4294"/>
                <a:gd name="T38" fmla="*/ 214 w 740"/>
                <a:gd name="T39" fmla="*/ 1396 h 4294"/>
                <a:gd name="T40" fmla="*/ 300 w 740"/>
                <a:gd name="T41" fmla="*/ 1476 h 4294"/>
                <a:gd name="T42" fmla="*/ 156 w 740"/>
                <a:gd name="T43" fmla="*/ 1852 h 4294"/>
                <a:gd name="T44" fmla="*/ 168 w 740"/>
                <a:gd name="T45" fmla="*/ 2038 h 4294"/>
                <a:gd name="T46" fmla="*/ 134 w 740"/>
                <a:gd name="T47" fmla="*/ 2418 h 4294"/>
                <a:gd name="T48" fmla="*/ 246 w 740"/>
                <a:gd name="T49" fmla="*/ 2506 h 4294"/>
                <a:gd name="T50" fmla="*/ 26 w 740"/>
                <a:gd name="T51" fmla="*/ 2832 h 4294"/>
                <a:gd name="T52" fmla="*/ 174 w 740"/>
                <a:gd name="T53" fmla="*/ 3354 h 4294"/>
                <a:gd name="T54" fmla="*/ 132 w 740"/>
                <a:gd name="T55" fmla="*/ 3424 h 4294"/>
                <a:gd name="T56" fmla="*/ 204 w 740"/>
                <a:gd name="T57" fmla="*/ 3986 h 4294"/>
                <a:gd name="T58" fmla="*/ 394 w 740"/>
                <a:gd name="T59" fmla="*/ 4252 h 4294"/>
                <a:gd name="T60" fmla="*/ 340 w 740"/>
                <a:gd name="T61" fmla="*/ 3866 h 4294"/>
                <a:gd name="T62" fmla="*/ 450 w 740"/>
                <a:gd name="T63" fmla="*/ 3704 h 4294"/>
                <a:gd name="T64" fmla="*/ 480 w 740"/>
                <a:gd name="T65" fmla="*/ 3250 h 4294"/>
                <a:gd name="T66" fmla="*/ 492 w 740"/>
                <a:gd name="T67" fmla="*/ 2720 h 4294"/>
                <a:gd name="T68" fmla="*/ 468 w 740"/>
                <a:gd name="T69" fmla="*/ 2138 h 4294"/>
                <a:gd name="T70" fmla="*/ 340 w 740"/>
                <a:gd name="T71" fmla="*/ 1800 h 4294"/>
                <a:gd name="T72" fmla="*/ 400 w 740"/>
                <a:gd name="T73" fmla="*/ 1284 h 4294"/>
                <a:gd name="T74" fmla="*/ 482 w 740"/>
                <a:gd name="T75" fmla="*/ 746 h 4294"/>
                <a:gd name="T76" fmla="*/ 670 w 740"/>
                <a:gd name="T77" fmla="*/ 3872 h 4294"/>
                <a:gd name="T78" fmla="*/ 730 w 740"/>
                <a:gd name="T79" fmla="*/ 3470 h 4294"/>
                <a:gd name="T80" fmla="*/ 644 w 740"/>
                <a:gd name="T81" fmla="*/ 3406 h 4294"/>
                <a:gd name="T82" fmla="*/ 550 w 740"/>
                <a:gd name="T83" fmla="*/ 2832 h 4294"/>
                <a:gd name="T84" fmla="*/ 648 w 740"/>
                <a:gd name="T85" fmla="*/ 2414 h 4294"/>
                <a:gd name="T86" fmla="*/ 738 w 740"/>
                <a:gd name="T87" fmla="*/ 1896 h 4294"/>
                <a:gd name="T88" fmla="*/ 666 w 740"/>
                <a:gd name="T89" fmla="*/ 1252 h 4294"/>
                <a:gd name="T90" fmla="*/ 712 w 740"/>
                <a:gd name="T91" fmla="*/ 872 h 4294"/>
                <a:gd name="T92" fmla="*/ 666 w 740"/>
                <a:gd name="T93" fmla="*/ 858 h 4294"/>
                <a:gd name="T94" fmla="*/ 544 w 740"/>
                <a:gd name="T95" fmla="*/ 234 h 4294"/>
                <a:gd name="T96" fmla="*/ 682 w 740"/>
                <a:gd name="T97" fmla="*/ 946 h 4294"/>
                <a:gd name="T98" fmla="*/ 652 w 740"/>
                <a:gd name="T99" fmla="*/ 1432 h 4294"/>
                <a:gd name="T100" fmla="*/ 566 w 740"/>
                <a:gd name="T101" fmla="*/ 2512 h 4294"/>
                <a:gd name="T102" fmla="*/ 710 w 740"/>
                <a:gd name="T103" fmla="*/ 3506 h 4294"/>
                <a:gd name="T104" fmla="*/ 546 w 740"/>
                <a:gd name="T105" fmla="*/ 4040 h 4294"/>
                <a:gd name="T106" fmla="*/ 376 w 740"/>
                <a:gd name="T107" fmla="*/ 252 h 4294"/>
                <a:gd name="T108" fmla="*/ 386 w 740"/>
                <a:gd name="T109" fmla="*/ 180 h 4294"/>
                <a:gd name="T110" fmla="*/ 198 w 740"/>
                <a:gd name="T111" fmla="*/ 302 h 4294"/>
                <a:gd name="T112" fmla="*/ 42 w 740"/>
                <a:gd name="T113" fmla="*/ 446 h 4294"/>
                <a:gd name="T114" fmla="*/ 184 w 740"/>
                <a:gd name="T115" fmla="*/ 1440 h 4294"/>
                <a:gd name="T116" fmla="*/ 20 w 740"/>
                <a:gd name="T117" fmla="*/ 1974 h 4294"/>
                <a:gd name="T118" fmla="*/ 146 w 740"/>
                <a:gd name="T119" fmla="*/ 3018 h 4294"/>
                <a:gd name="T120" fmla="*/ 150 w 740"/>
                <a:gd name="T121" fmla="*/ 3498 h 4294"/>
                <a:gd name="T122" fmla="*/ 300 w 740"/>
                <a:gd name="T123" fmla="*/ 4058 h 4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0" h="4294">
                  <a:moveTo>
                    <a:pt x="226" y="4132"/>
                  </a:moveTo>
                  <a:lnTo>
                    <a:pt x="226" y="4132"/>
                  </a:lnTo>
                  <a:lnTo>
                    <a:pt x="250" y="4140"/>
                  </a:lnTo>
                  <a:lnTo>
                    <a:pt x="272" y="4154"/>
                  </a:lnTo>
                  <a:lnTo>
                    <a:pt x="292" y="4168"/>
                  </a:lnTo>
                  <a:lnTo>
                    <a:pt x="312" y="4186"/>
                  </a:lnTo>
                  <a:lnTo>
                    <a:pt x="328" y="4204"/>
                  </a:lnTo>
                  <a:lnTo>
                    <a:pt x="340" y="4222"/>
                  </a:lnTo>
                  <a:lnTo>
                    <a:pt x="350" y="4238"/>
                  </a:lnTo>
                  <a:lnTo>
                    <a:pt x="354" y="4250"/>
                  </a:lnTo>
                  <a:lnTo>
                    <a:pt x="354" y="4250"/>
                  </a:lnTo>
                  <a:lnTo>
                    <a:pt x="342" y="4248"/>
                  </a:lnTo>
                  <a:lnTo>
                    <a:pt x="330" y="4246"/>
                  </a:lnTo>
                  <a:lnTo>
                    <a:pt x="320" y="4240"/>
                  </a:lnTo>
                  <a:lnTo>
                    <a:pt x="310" y="4234"/>
                  </a:lnTo>
                  <a:lnTo>
                    <a:pt x="290" y="4220"/>
                  </a:lnTo>
                  <a:lnTo>
                    <a:pt x="272" y="4202"/>
                  </a:lnTo>
                  <a:lnTo>
                    <a:pt x="256" y="4184"/>
                  </a:lnTo>
                  <a:lnTo>
                    <a:pt x="244" y="4164"/>
                  </a:lnTo>
                  <a:lnTo>
                    <a:pt x="234" y="4146"/>
                  </a:lnTo>
                  <a:lnTo>
                    <a:pt x="226" y="4132"/>
                  </a:lnTo>
                  <a:lnTo>
                    <a:pt x="226" y="4132"/>
                  </a:lnTo>
                  <a:close/>
                  <a:moveTo>
                    <a:pt x="208" y="3820"/>
                  </a:moveTo>
                  <a:lnTo>
                    <a:pt x="208" y="3820"/>
                  </a:lnTo>
                  <a:lnTo>
                    <a:pt x="218" y="3812"/>
                  </a:lnTo>
                  <a:lnTo>
                    <a:pt x="230" y="3804"/>
                  </a:lnTo>
                  <a:lnTo>
                    <a:pt x="254" y="3794"/>
                  </a:lnTo>
                  <a:lnTo>
                    <a:pt x="280" y="3786"/>
                  </a:lnTo>
                  <a:lnTo>
                    <a:pt x="308" y="3780"/>
                  </a:lnTo>
                  <a:lnTo>
                    <a:pt x="334" y="3778"/>
                  </a:lnTo>
                  <a:lnTo>
                    <a:pt x="358" y="3778"/>
                  </a:lnTo>
                  <a:lnTo>
                    <a:pt x="378" y="3782"/>
                  </a:lnTo>
                  <a:lnTo>
                    <a:pt x="394" y="3786"/>
                  </a:lnTo>
                  <a:lnTo>
                    <a:pt x="394" y="3786"/>
                  </a:lnTo>
                  <a:lnTo>
                    <a:pt x="386" y="3796"/>
                  </a:lnTo>
                  <a:lnTo>
                    <a:pt x="376" y="3804"/>
                  </a:lnTo>
                  <a:lnTo>
                    <a:pt x="366" y="3810"/>
                  </a:lnTo>
                  <a:lnTo>
                    <a:pt x="354" y="3814"/>
                  </a:lnTo>
                  <a:lnTo>
                    <a:pt x="328" y="3822"/>
                  </a:lnTo>
                  <a:lnTo>
                    <a:pt x="302" y="3826"/>
                  </a:lnTo>
                  <a:lnTo>
                    <a:pt x="276" y="3826"/>
                  </a:lnTo>
                  <a:lnTo>
                    <a:pt x="250" y="3826"/>
                  </a:lnTo>
                  <a:lnTo>
                    <a:pt x="226" y="3822"/>
                  </a:lnTo>
                  <a:lnTo>
                    <a:pt x="208" y="3820"/>
                  </a:lnTo>
                  <a:lnTo>
                    <a:pt x="208" y="3820"/>
                  </a:lnTo>
                  <a:close/>
                  <a:moveTo>
                    <a:pt x="284" y="4012"/>
                  </a:moveTo>
                  <a:lnTo>
                    <a:pt x="284" y="4012"/>
                  </a:lnTo>
                  <a:lnTo>
                    <a:pt x="270" y="4002"/>
                  </a:lnTo>
                  <a:lnTo>
                    <a:pt x="260" y="3988"/>
                  </a:lnTo>
                  <a:lnTo>
                    <a:pt x="252" y="3974"/>
                  </a:lnTo>
                  <a:lnTo>
                    <a:pt x="246" y="3956"/>
                  </a:lnTo>
                  <a:lnTo>
                    <a:pt x="240" y="3940"/>
                  </a:lnTo>
                  <a:lnTo>
                    <a:pt x="238" y="3924"/>
                  </a:lnTo>
                  <a:lnTo>
                    <a:pt x="236" y="3896"/>
                  </a:lnTo>
                  <a:lnTo>
                    <a:pt x="236" y="3896"/>
                  </a:lnTo>
                  <a:lnTo>
                    <a:pt x="248" y="3908"/>
                  </a:lnTo>
                  <a:lnTo>
                    <a:pt x="258" y="3924"/>
                  </a:lnTo>
                  <a:lnTo>
                    <a:pt x="268" y="3940"/>
                  </a:lnTo>
                  <a:lnTo>
                    <a:pt x="276" y="3958"/>
                  </a:lnTo>
                  <a:lnTo>
                    <a:pt x="280" y="3974"/>
                  </a:lnTo>
                  <a:lnTo>
                    <a:pt x="284" y="3990"/>
                  </a:lnTo>
                  <a:lnTo>
                    <a:pt x="286" y="4002"/>
                  </a:lnTo>
                  <a:lnTo>
                    <a:pt x="284" y="4012"/>
                  </a:lnTo>
                  <a:lnTo>
                    <a:pt x="284" y="4012"/>
                  </a:lnTo>
                  <a:close/>
                  <a:moveTo>
                    <a:pt x="300" y="442"/>
                  </a:moveTo>
                  <a:lnTo>
                    <a:pt x="300" y="442"/>
                  </a:lnTo>
                  <a:lnTo>
                    <a:pt x="292" y="452"/>
                  </a:lnTo>
                  <a:lnTo>
                    <a:pt x="282" y="460"/>
                  </a:lnTo>
                  <a:lnTo>
                    <a:pt x="272" y="466"/>
                  </a:lnTo>
                  <a:lnTo>
                    <a:pt x="262" y="472"/>
                  </a:lnTo>
                  <a:lnTo>
                    <a:pt x="240" y="480"/>
                  </a:lnTo>
                  <a:lnTo>
                    <a:pt x="214" y="484"/>
                  </a:lnTo>
                  <a:lnTo>
                    <a:pt x="190" y="488"/>
                  </a:lnTo>
                  <a:lnTo>
                    <a:pt x="168" y="488"/>
                  </a:lnTo>
                  <a:lnTo>
                    <a:pt x="148" y="488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50" y="470"/>
                  </a:lnTo>
                  <a:lnTo>
                    <a:pt x="174" y="460"/>
                  </a:lnTo>
                  <a:lnTo>
                    <a:pt x="198" y="450"/>
                  </a:lnTo>
                  <a:lnTo>
                    <a:pt x="222" y="444"/>
                  </a:lnTo>
                  <a:lnTo>
                    <a:pt x="246" y="440"/>
                  </a:lnTo>
                  <a:lnTo>
                    <a:pt x="268" y="438"/>
                  </a:lnTo>
                  <a:lnTo>
                    <a:pt x="286" y="440"/>
                  </a:lnTo>
                  <a:lnTo>
                    <a:pt x="300" y="442"/>
                  </a:lnTo>
                  <a:lnTo>
                    <a:pt x="300" y="442"/>
                  </a:lnTo>
                  <a:close/>
                  <a:moveTo>
                    <a:pt x="236" y="280"/>
                  </a:moveTo>
                  <a:lnTo>
                    <a:pt x="236" y="280"/>
                  </a:lnTo>
                  <a:lnTo>
                    <a:pt x="248" y="294"/>
                  </a:lnTo>
                  <a:lnTo>
                    <a:pt x="258" y="308"/>
                  </a:lnTo>
                  <a:lnTo>
                    <a:pt x="268" y="324"/>
                  </a:lnTo>
                  <a:lnTo>
                    <a:pt x="276" y="342"/>
                  </a:lnTo>
                  <a:lnTo>
                    <a:pt x="280" y="358"/>
                  </a:lnTo>
                  <a:lnTo>
                    <a:pt x="284" y="374"/>
                  </a:lnTo>
                  <a:lnTo>
                    <a:pt x="286" y="386"/>
                  </a:lnTo>
                  <a:lnTo>
                    <a:pt x="284" y="396"/>
                  </a:lnTo>
                  <a:lnTo>
                    <a:pt x="284" y="396"/>
                  </a:lnTo>
                  <a:lnTo>
                    <a:pt x="270" y="386"/>
                  </a:lnTo>
                  <a:lnTo>
                    <a:pt x="260" y="374"/>
                  </a:lnTo>
                  <a:lnTo>
                    <a:pt x="252" y="358"/>
                  </a:lnTo>
                  <a:lnTo>
                    <a:pt x="246" y="342"/>
                  </a:lnTo>
                  <a:lnTo>
                    <a:pt x="240" y="324"/>
                  </a:lnTo>
                  <a:lnTo>
                    <a:pt x="238" y="308"/>
                  </a:lnTo>
                  <a:lnTo>
                    <a:pt x="236" y="280"/>
                  </a:lnTo>
                  <a:lnTo>
                    <a:pt x="236" y="280"/>
                  </a:lnTo>
                  <a:close/>
                  <a:moveTo>
                    <a:pt x="354" y="3734"/>
                  </a:moveTo>
                  <a:lnTo>
                    <a:pt x="354" y="3734"/>
                  </a:lnTo>
                  <a:lnTo>
                    <a:pt x="342" y="3732"/>
                  </a:lnTo>
                  <a:lnTo>
                    <a:pt x="330" y="3728"/>
                  </a:lnTo>
                  <a:lnTo>
                    <a:pt x="320" y="3724"/>
                  </a:lnTo>
                  <a:lnTo>
                    <a:pt x="310" y="3718"/>
                  </a:lnTo>
                  <a:lnTo>
                    <a:pt x="290" y="3704"/>
                  </a:lnTo>
                  <a:lnTo>
                    <a:pt x="272" y="3686"/>
                  </a:lnTo>
                  <a:lnTo>
                    <a:pt x="256" y="3666"/>
                  </a:lnTo>
                  <a:lnTo>
                    <a:pt x="244" y="3648"/>
                  </a:lnTo>
                  <a:lnTo>
                    <a:pt x="234" y="3630"/>
                  </a:lnTo>
                  <a:lnTo>
                    <a:pt x="226" y="3614"/>
                  </a:lnTo>
                  <a:lnTo>
                    <a:pt x="226" y="3614"/>
                  </a:lnTo>
                  <a:lnTo>
                    <a:pt x="250" y="3624"/>
                  </a:lnTo>
                  <a:lnTo>
                    <a:pt x="272" y="3636"/>
                  </a:lnTo>
                  <a:lnTo>
                    <a:pt x="292" y="3652"/>
                  </a:lnTo>
                  <a:lnTo>
                    <a:pt x="312" y="3670"/>
                  </a:lnTo>
                  <a:lnTo>
                    <a:pt x="328" y="3688"/>
                  </a:lnTo>
                  <a:lnTo>
                    <a:pt x="340" y="3706"/>
                  </a:lnTo>
                  <a:lnTo>
                    <a:pt x="350" y="3720"/>
                  </a:lnTo>
                  <a:lnTo>
                    <a:pt x="354" y="3734"/>
                  </a:lnTo>
                  <a:lnTo>
                    <a:pt x="354" y="3734"/>
                  </a:lnTo>
                  <a:close/>
                  <a:moveTo>
                    <a:pt x="350" y="3598"/>
                  </a:moveTo>
                  <a:lnTo>
                    <a:pt x="350" y="3598"/>
                  </a:lnTo>
                  <a:lnTo>
                    <a:pt x="368" y="3616"/>
                  </a:lnTo>
                  <a:lnTo>
                    <a:pt x="382" y="3636"/>
                  </a:lnTo>
                  <a:lnTo>
                    <a:pt x="396" y="3658"/>
                  </a:lnTo>
                  <a:lnTo>
                    <a:pt x="408" y="3682"/>
                  </a:lnTo>
                  <a:lnTo>
                    <a:pt x="416" y="3704"/>
                  </a:lnTo>
                  <a:lnTo>
                    <a:pt x="420" y="3726"/>
                  </a:lnTo>
                  <a:lnTo>
                    <a:pt x="424" y="3744"/>
                  </a:lnTo>
                  <a:lnTo>
                    <a:pt x="422" y="3756"/>
                  </a:lnTo>
                  <a:lnTo>
                    <a:pt x="422" y="3756"/>
                  </a:lnTo>
                  <a:lnTo>
                    <a:pt x="412" y="3750"/>
                  </a:lnTo>
                  <a:lnTo>
                    <a:pt x="402" y="3744"/>
                  </a:lnTo>
                  <a:lnTo>
                    <a:pt x="394" y="3736"/>
                  </a:lnTo>
                  <a:lnTo>
                    <a:pt x="388" y="3726"/>
                  </a:lnTo>
                  <a:lnTo>
                    <a:pt x="374" y="3704"/>
                  </a:lnTo>
                  <a:lnTo>
                    <a:pt x="366" y="3682"/>
                  </a:lnTo>
                  <a:lnTo>
                    <a:pt x="358" y="3658"/>
                  </a:lnTo>
                  <a:lnTo>
                    <a:pt x="354" y="3636"/>
                  </a:lnTo>
                  <a:lnTo>
                    <a:pt x="350" y="3616"/>
                  </a:lnTo>
                  <a:lnTo>
                    <a:pt x="350" y="3598"/>
                  </a:lnTo>
                  <a:lnTo>
                    <a:pt x="350" y="3598"/>
                  </a:lnTo>
                  <a:close/>
                  <a:moveTo>
                    <a:pt x="208" y="3302"/>
                  </a:moveTo>
                  <a:lnTo>
                    <a:pt x="208" y="3302"/>
                  </a:lnTo>
                  <a:lnTo>
                    <a:pt x="218" y="3296"/>
                  </a:lnTo>
                  <a:lnTo>
                    <a:pt x="230" y="3288"/>
                  </a:lnTo>
                  <a:lnTo>
                    <a:pt x="254" y="3278"/>
                  </a:lnTo>
                  <a:lnTo>
                    <a:pt x="280" y="3270"/>
                  </a:lnTo>
                  <a:lnTo>
                    <a:pt x="308" y="3264"/>
                  </a:lnTo>
                  <a:lnTo>
                    <a:pt x="334" y="3262"/>
                  </a:lnTo>
                  <a:lnTo>
                    <a:pt x="358" y="3262"/>
                  </a:lnTo>
                  <a:lnTo>
                    <a:pt x="378" y="3264"/>
                  </a:lnTo>
                  <a:lnTo>
                    <a:pt x="394" y="3270"/>
                  </a:lnTo>
                  <a:lnTo>
                    <a:pt x="394" y="3270"/>
                  </a:lnTo>
                  <a:lnTo>
                    <a:pt x="386" y="3280"/>
                  </a:lnTo>
                  <a:lnTo>
                    <a:pt x="376" y="3286"/>
                  </a:lnTo>
                  <a:lnTo>
                    <a:pt x="366" y="3294"/>
                  </a:lnTo>
                  <a:lnTo>
                    <a:pt x="354" y="3298"/>
                  </a:lnTo>
                  <a:lnTo>
                    <a:pt x="328" y="3306"/>
                  </a:lnTo>
                  <a:lnTo>
                    <a:pt x="302" y="3310"/>
                  </a:lnTo>
                  <a:lnTo>
                    <a:pt x="276" y="3310"/>
                  </a:lnTo>
                  <a:lnTo>
                    <a:pt x="250" y="3310"/>
                  </a:lnTo>
                  <a:lnTo>
                    <a:pt x="226" y="3306"/>
                  </a:lnTo>
                  <a:lnTo>
                    <a:pt x="208" y="3302"/>
                  </a:lnTo>
                  <a:lnTo>
                    <a:pt x="208" y="3302"/>
                  </a:lnTo>
                  <a:close/>
                  <a:moveTo>
                    <a:pt x="284" y="3496"/>
                  </a:moveTo>
                  <a:lnTo>
                    <a:pt x="284" y="3496"/>
                  </a:lnTo>
                  <a:lnTo>
                    <a:pt x="270" y="3486"/>
                  </a:lnTo>
                  <a:lnTo>
                    <a:pt x="260" y="3472"/>
                  </a:lnTo>
                  <a:lnTo>
                    <a:pt x="252" y="3456"/>
                  </a:lnTo>
                  <a:lnTo>
                    <a:pt x="246" y="3440"/>
                  </a:lnTo>
                  <a:lnTo>
                    <a:pt x="240" y="3424"/>
                  </a:lnTo>
                  <a:lnTo>
                    <a:pt x="238" y="3406"/>
                  </a:lnTo>
                  <a:lnTo>
                    <a:pt x="236" y="3380"/>
                  </a:lnTo>
                  <a:lnTo>
                    <a:pt x="236" y="3380"/>
                  </a:lnTo>
                  <a:lnTo>
                    <a:pt x="248" y="3392"/>
                  </a:lnTo>
                  <a:lnTo>
                    <a:pt x="258" y="3408"/>
                  </a:lnTo>
                  <a:lnTo>
                    <a:pt x="268" y="3424"/>
                  </a:lnTo>
                  <a:lnTo>
                    <a:pt x="276" y="3440"/>
                  </a:lnTo>
                  <a:lnTo>
                    <a:pt x="280" y="3458"/>
                  </a:lnTo>
                  <a:lnTo>
                    <a:pt x="284" y="3472"/>
                  </a:lnTo>
                  <a:lnTo>
                    <a:pt x="286" y="3486"/>
                  </a:lnTo>
                  <a:lnTo>
                    <a:pt x="284" y="3496"/>
                  </a:lnTo>
                  <a:lnTo>
                    <a:pt x="284" y="3496"/>
                  </a:lnTo>
                  <a:close/>
                  <a:moveTo>
                    <a:pt x="354" y="3218"/>
                  </a:moveTo>
                  <a:lnTo>
                    <a:pt x="354" y="3218"/>
                  </a:lnTo>
                  <a:lnTo>
                    <a:pt x="342" y="3216"/>
                  </a:lnTo>
                  <a:lnTo>
                    <a:pt x="330" y="3212"/>
                  </a:lnTo>
                  <a:lnTo>
                    <a:pt x="320" y="3208"/>
                  </a:lnTo>
                  <a:lnTo>
                    <a:pt x="310" y="3202"/>
                  </a:lnTo>
                  <a:lnTo>
                    <a:pt x="290" y="3186"/>
                  </a:lnTo>
                  <a:lnTo>
                    <a:pt x="272" y="3168"/>
                  </a:lnTo>
                  <a:lnTo>
                    <a:pt x="256" y="3150"/>
                  </a:lnTo>
                  <a:lnTo>
                    <a:pt x="244" y="3130"/>
                  </a:lnTo>
                  <a:lnTo>
                    <a:pt x="234" y="3114"/>
                  </a:lnTo>
                  <a:lnTo>
                    <a:pt x="226" y="3098"/>
                  </a:lnTo>
                  <a:lnTo>
                    <a:pt x="226" y="3098"/>
                  </a:lnTo>
                  <a:lnTo>
                    <a:pt x="250" y="3108"/>
                  </a:lnTo>
                  <a:lnTo>
                    <a:pt x="272" y="3120"/>
                  </a:lnTo>
                  <a:lnTo>
                    <a:pt x="292" y="3136"/>
                  </a:lnTo>
                  <a:lnTo>
                    <a:pt x="312" y="3154"/>
                  </a:lnTo>
                  <a:lnTo>
                    <a:pt x="328" y="3172"/>
                  </a:lnTo>
                  <a:lnTo>
                    <a:pt x="340" y="3188"/>
                  </a:lnTo>
                  <a:lnTo>
                    <a:pt x="350" y="3204"/>
                  </a:lnTo>
                  <a:lnTo>
                    <a:pt x="354" y="3218"/>
                  </a:lnTo>
                  <a:lnTo>
                    <a:pt x="354" y="3218"/>
                  </a:lnTo>
                  <a:close/>
                  <a:moveTo>
                    <a:pt x="350" y="3082"/>
                  </a:moveTo>
                  <a:lnTo>
                    <a:pt x="350" y="3082"/>
                  </a:lnTo>
                  <a:lnTo>
                    <a:pt x="368" y="3100"/>
                  </a:lnTo>
                  <a:lnTo>
                    <a:pt x="382" y="3120"/>
                  </a:lnTo>
                  <a:lnTo>
                    <a:pt x="396" y="3142"/>
                  </a:lnTo>
                  <a:lnTo>
                    <a:pt x="408" y="3166"/>
                  </a:lnTo>
                  <a:lnTo>
                    <a:pt x="416" y="3188"/>
                  </a:lnTo>
                  <a:lnTo>
                    <a:pt x="420" y="3210"/>
                  </a:lnTo>
                  <a:lnTo>
                    <a:pt x="424" y="3228"/>
                  </a:lnTo>
                  <a:lnTo>
                    <a:pt x="422" y="3240"/>
                  </a:lnTo>
                  <a:lnTo>
                    <a:pt x="422" y="3240"/>
                  </a:lnTo>
                  <a:lnTo>
                    <a:pt x="412" y="3234"/>
                  </a:lnTo>
                  <a:lnTo>
                    <a:pt x="402" y="3228"/>
                  </a:lnTo>
                  <a:lnTo>
                    <a:pt x="394" y="3218"/>
                  </a:lnTo>
                  <a:lnTo>
                    <a:pt x="388" y="3210"/>
                  </a:lnTo>
                  <a:lnTo>
                    <a:pt x="374" y="3188"/>
                  </a:lnTo>
                  <a:lnTo>
                    <a:pt x="366" y="3164"/>
                  </a:lnTo>
                  <a:lnTo>
                    <a:pt x="358" y="3142"/>
                  </a:lnTo>
                  <a:lnTo>
                    <a:pt x="354" y="3120"/>
                  </a:lnTo>
                  <a:lnTo>
                    <a:pt x="350" y="3098"/>
                  </a:lnTo>
                  <a:lnTo>
                    <a:pt x="350" y="3082"/>
                  </a:lnTo>
                  <a:lnTo>
                    <a:pt x="350" y="3082"/>
                  </a:lnTo>
                  <a:close/>
                  <a:moveTo>
                    <a:pt x="208" y="2786"/>
                  </a:moveTo>
                  <a:lnTo>
                    <a:pt x="208" y="2786"/>
                  </a:lnTo>
                  <a:lnTo>
                    <a:pt x="218" y="2778"/>
                  </a:lnTo>
                  <a:lnTo>
                    <a:pt x="230" y="2772"/>
                  </a:lnTo>
                  <a:lnTo>
                    <a:pt x="254" y="2760"/>
                  </a:lnTo>
                  <a:lnTo>
                    <a:pt x="280" y="2752"/>
                  </a:lnTo>
                  <a:lnTo>
                    <a:pt x="308" y="2748"/>
                  </a:lnTo>
                  <a:lnTo>
                    <a:pt x="334" y="2746"/>
                  </a:lnTo>
                  <a:lnTo>
                    <a:pt x="358" y="2746"/>
                  </a:lnTo>
                  <a:lnTo>
                    <a:pt x="378" y="2748"/>
                  </a:lnTo>
                  <a:lnTo>
                    <a:pt x="394" y="2754"/>
                  </a:lnTo>
                  <a:lnTo>
                    <a:pt x="394" y="2754"/>
                  </a:lnTo>
                  <a:lnTo>
                    <a:pt x="386" y="2762"/>
                  </a:lnTo>
                  <a:lnTo>
                    <a:pt x="376" y="2770"/>
                  </a:lnTo>
                  <a:lnTo>
                    <a:pt x="366" y="2776"/>
                  </a:lnTo>
                  <a:lnTo>
                    <a:pt x="354" y="2782"/>
                  </a:lnTo>
                  <a:lnTo>
                    <a:pt x="328" y="2790"/>
                  </a:lnTo>
                  <a:lnTo>
                    <a:pt x="302" y="2794"/>
                  </a:lnTo>
                  <a:lnTo>
                    <a:pt x="276" y="2794"/>
                  </a:lnTo>
                  <a:lnTo>
                    <a:pt x="250" y="2792"/>
                  </a:lnTo>
                  <a:lnTo>
                    <a:pt x="226" y="2790"/>
                  </a:lnTo>
                  <a:lnTo>
                    <a:pt x="208" y="2786"/>
                  </a:lnTo>
                  <a:lnTo>
                    <a:pt x="208" y="2786"/>
                  </a:lnTo>
                  <a:close/>
                  <a:moveTo>
                    <a:pt x="284" y="2980"/>
                  </a:moveTo>
                  <a:lnTo>
                    <a:pt x="284" y="2980"/>
                  </a:lnTo>
                  <a:lnTo>
                    <a:pt x="270" y="2970"/>
                  </a:lnTo>
                  <a:lnTo>
                    <a:pt x="260" y="2956"/>
                  </a:lnTo>
                  <a:lnTo>
                    <a:pt x="252" y="2940"/>
                  </a:lnTo>
                  <a:lnTo>
                    <a:pt x="246" y="2924"/>
                  </a:lnTo>
                  <a:lnTo>
                    <a:pt x="240" y="2906"/>
                  </a:lnTo>
                  <a:lnTo>
                    <a:pt x="238" y="2890"/>
                  </a:lnTo>
                  <a:lnTo>
                    <a:pt x="236" y="2864"/>
                  </a:lnTo>
                  <a:lnTo>
                    <a:pt x="236" y="2864"/>
                  </a:lnTo>
                  <a:lnTo>
                    <a:pt x="248" y="2876"/>
                  </a:lnTo>
                  <a:lnTo>
                    <a:pt x="258" y="2890"/>
                  </a:lnTo>
                  <a:lnTo>
                    <a:pt x="268" y="2908"/>
                  </a:lnTo>
                  <a:lnTo>
                    <a:pt x="276" y="2924"/>
                  </a:lnTo>
                  <a:lnTo>
                    <a:pt x="280" y="2940"/>
                  </a:lnTo>
                  <a:lnTo>
                    <a:pt x="284" y="2956"/>
                  </a:lnTo>
                  <a:lnTo>
                    <a:pt x="286" y="2970"/>
                  </a:lnTo>
                  <a:lnTo>
                    <a:pt x="284" y="2980"/>
                  </a:lnTo>
                  <a:lnTo>
                    <a:pt x="284" y="2980"/>
                  </a:lnTo>
                  <a:close/>
                  <a:moveTo>
                    <a:pt x="354" y="2700"/>
                  </a:moveTo>
                  <a:lnTo>
                    <a:pt x="354" y="2700"/>
                  </a:lnTo>
                  <a:lnTo>
                    <a:pt x="342" y="2698"/>
                  </a:lnTo>
                  <a:lnTo>
                    <a:pt x="330" y="2696"/>
                  </a:lnTo>
                  <a:lnTo>
                    <a:pt x="320" y="2690"/>
                  </a:lnTo>
                  <a:lnTo>
                    <a:pt x="310" y="2684"/>
                  </a:lnTo>
                  <a:lnTo>
                    <a:pt x="290" y="2670"/>
                  </a:lnTo>
                  <a:lnTo>
                    <a:pt x="272" y="2652"/>
                  </a:lnTo>
                  <a:lnTo>
                    <a:pt x="256" y="2634"/>
                  </a:lnTo>
                  <a:lnTo>
                    <a:pt x="244" y="2614"/>
                  </a:lnTo>
                  <a:lnTo>
                    <a:pt x="234" y="2596"/>
                  </a:lnTo>
                  <a:lnTo>
                    <a:pt x="226" y="2582"/>
                  </a:lnTo>
                  <a:lnTo>
                    <a:pt x="226" y="2582"/>
                  </a:lnTo>
                  <a:lnTo>
                    <a:pt x="250" y="2590"/>
                  </a:lnTo>
                  <a:lnTo>
                    <a:pt x="272" y="2604"/>
                  </a:lnTo>
                  <a:lnTo>
                    <a:pt x="292" y="2620"/>
                  </a:lnTo>
                  <a:lnTo>
                    <a:pt x="312" y="2636"/>
                  </a:lnTo>
                  <a:lnTo>
                    <a:pt x="328" y="2654"/>
                  </a:lnTo>
                  <a:lnTo>
                    <a:pt x="340" y="2672"/>
                  </a:lnTo>
                  <a:lnTo>
                    <a:pt x="350" y="2688"/>
                  </a:lnTo>
                  <a:lnTo>
                    <a:pt x="354" y="2700"/>
                  </a:lnTo>
                  <a:lnTo>
                    <a:pt x="354" y="2700"/>
                  </a:lnTo>
                  <a:close/>
                  <a:moveTo>
                    <a:pt x="350" y="2566"/>
                  </a:moveTo>
                  <a:lnTo>
                    <a:pt x="350" y="2566"/>
                  </a:lnTo>
                  <a:lnTo>
                    <a:pt x="368" y="2582"/>
                  </a:lnTo>
                  <a:lnTo>
                    <a:pt x="382" y="2602"/>
                  </a:lnTo>
                  <a:lnTo>
                    <a:pt x="396" y="2626"/>
                  </a:lnTo>
                  <a:lnTo>
                    <a:pt x="408" y="2648"/>
                  </a:lnTo>
                  <a:lnTo>
                    <a:pt x="416" y="2672"/>
                  </a:lnTo>
                  <a:lnTo>
                    <a:pt x="420" y="2692"/>
                  </a:lnTo>
                  <a:lnTo>
                    <a:pt x="424" y="2710"/>
                  </a:lnTo>
                  <a:lnTo>
                    <a:pt x="422" y="2724"/>
                  </a:lnTo>
                  <a:lnTo>
                    <a:pt x="422" y="2724"/>
                  </a:lnTo>
                  <a:lnTo>
                    <a:pt x="412" y="2718"/>
                  </a:lnTo>
                  <a:lnTo>
                    <a:pt x="402" y="2710"/>
                  </a:lnTo>
                  <a:lnTo>
                    <a:pt x="394" y="2702"/>
                  </a:lnTo>
                  <a:lnTo>
                    <a:pt x="388" y="2692"/>
                  </a:lnTo>
                  <a:lnTo>
                    <a:pt x="374" y="2672"/>
                  </a:lnTo>
                  <a:lnTo>
                    <a:pt x="366" y="2648"/>
                  </a:lnTo>
                  <a:lnTo>
                    <a:pt x="358" y="2626"/>
                  </a:lnTo>
                  <a:lnTo>
                    <a:pt x="354" y="2602"/>
                  </a:lnTo>
                  <a:lnTo>
                    <a:pt x="350" y="2582"/>
                  </a:lnTo>
                  <a:lnTo>
                    <a:pt x="350" y="2566"/>
                  </a:lnTo>
                  <a:lnTo>
                    <a:pt x="350" y="2566"/>
                  </a:lnTo>
                  <a:close/>
                  <a:moveTo>
                    <a:pt x="208" y="2270"/>
                  </a:moveTo>
                  <a:lnTo>
                    <a:pt x="208" y="2270"/>
                  </a:lnTo>
                  <a:lnTo>
                    <a:pt x="218" y="2262"/>
                  </a:lnTo>
                  <a:lnTo>
                    <a:pt x="230" y="2256"/>
                  </a:lnTo>
                  <a:lnTo>
                    <a:pt x="254" y="2244"/>
                  </a:lnTo>
                  <a:lnTo>
                    <a:pt x="280" y="2236"/>
                  </a:lnTo>
                  <a:lnTo>
                    <a:pt x="308" y="2232"/>
                  </a:lnTo>
                  <a:lnTo>
                    <a:pt x="334" y="2228"/>
                  </a:lnTo>
                  <a:lnTo>
                    <a:pt x="358" y="2230"/>
                  </a:lnTo>
                  <a:lnTo>
                    <a:pt x="378" y="2232"/>
                  </a:lnTo>
                  <a:lnTo>
                    <a:pt x="394" y="2238"/>
                  </a:lnTo>
                  <a:lnTo>
                    <a:pt x="394" y="2238"/>
                  </a:lnTo>
                  <a:lnTo>
                    <a:pt x="386" y="2246"/>
                  </a:lnTo>
                  <a:lnTo>
                    <a:pt x="376" y="2254"/>
                  </a:lnTo>
                  <a:lnTo>
                    <a:pt x="366" y="2260"/>
                  </a:lnTo>
                  <a:lnTo>
                    <a:pt x="354" y="2266"/>
                  </a:lnTo>
                  <a:lnTo>
                    <a:pt x="328" y="2272"/>
                  </a:lnTo>
                  <a:lnTo>
                    <a:pt x="302" y="2276"/>
                  </a:lnTo>
                  <a:lnTo>
                    <a:pt x="276" y="2278"/>
                  </a:lnTo>
                  <a:lnTo>
                    <a:pt x="250" y="2276"/>
                  </a:lnTo>
                  <a:lnTo>
                    <a:pt x="226" y="2274"/>
                  </a:lnTo>
                  <a:lnTo>
                    <a:pt x="208" y="2270"/>
                  </a:lnTo>
                  <a:lnTo>
                    <a:pt x="208" y="2270"/>
                  </a:lnTo>
                  <a:close/>
                  <a:moveTo>
                    <a:pt x="284" y="2462"/>
                  </a:moveTo>
                  <a:lnTo>
                    <a:pt x="284" y="2462"/>
                  </a:lnTo>
                  <a:lnTo>
                    <a:pt x="270" y="2452"/>
                  </a:lnTo>
                  <a:lnTo>
                    <a:pt x="260" y="2440"/>
                  </a:lnTo>
                  <a:lnTo>
                    <a:pt x="252" y="2424"/>
                  </a:lnTo>
                  <a:lnTo>
                    <a:pt x="246" y="2408"/>
                  </a:lnTo>
                  <a:lnTo>
                    <a:pt x="240" y="2390"/>
                  </a:lnTo>
                  <a:lnTo>
                    <a:pt x="238" y="2374"/>
                  </a:lnTo>
                  <a:lnTo>
                    <a:pt x="236" y="2346"/>
                  </a:lnTo>
                  <a:lnTo>
                    <a:pt x="236" y="2346"/>
                  </a:lnTo>
                  <a:lnTo>
                    <a:pt x="248" y="2360"/>
                  </a:lnTo>
                  <a:lnTo>
                    <a:pt x="258" y="2374"/>
                  </a:lnTo>
                  <a:lnTo>
                    <a:pt x="268" y="2390"/>
                  </a:lnTo>
                  <a:lnTo>
                    <a:pt x="276" y="2408"/>
                  </a:lnTo>
                  <a:lnTo>
                    <a:pt x="280" y="2424"/>
                  </a:lnTo>
                  <a:lnTo>
                    <a:pt x="284" y="2440"/>
                  </a:lnTo>
                  <a:lnTo>
                    <a:pt x="286" y="2452"/>
                  </a:lnTo>
                  <a:lnTo>
                    <a:pt x="284" y="2462"/>
                  </a:lnTo>
                  <a:lnTo>
                    <a:pt x="284" y="2462"/>
                  </a:lnTo>
                  <a:close/>
                  <a:moveTo>
                    <a:pt x="354" y="2184"/>
                  </a:moveTo>
                  <a:lnTo>
                    <a:pt x="354" y="2184"/>
                  </a:lnTo>
                  <a:lnTo>
                    <a:pt x="342" y="2182"/>
                  </a:lnTo>
                  <a:lnTo>
                    <a:pt x="330" y="2180"/>
                  </a:lnTo>
                  <a:lnTo>
                    <a:pt x="320" y="2174"/>
                  </a:lnTo>
                  <a:lnTo>
                    <a:pt x="310" y="2168"/>
                  </a:lnTo>
                  <a:lnTo>
                    <a:pt x="290" y="2154"/>
                  </a:lnTo>
                  <a:lnTo>
                    <a:pt x="272" y="2136"/>
                  </a:lnTo>
                  <a:lnTo>
                    <a:pt x="256" y="2116"/>
                  </a:lnTo>
                  <a:lnTo>
                    <a:pt x="244" y="2098"/>
                  </a:lnTo>
                  <a:lnTo>
                    <a:pt x="234" y="2080"/>
                  </a:lnTo>
                  <a:lnTo>
                    <a:pt x="226" y="2066"/>
                  </a:lnTo>
                  <a:lnTo>
                    <a:pt x="226" y="2066"/>
                  </a:lnTo>
                  <a:lnTo>
                    <a:pt x="250" y="2074"/>
                  </a:lnTo>
                  <a:lnTo>
                    <a:pt x="272" y="2086"/>
                  </a:lnTo>
                  <a:lnTo>
                    <a:pt x="292" y="2102"/>
                  </a:lnTo>
                  <a:lnTo>
                    <a:pt x="312" y="2120"/>
                  </a:lnTo>
                  <a:lnTo>
                    <a:pt x="328" y="2138"/>
                  </a:lnTo>
                  <a:lnTo>
                    <a:pt x="340" y="2156"/>
                  </a:lnTo>
                  <a:lnTo>
                    <a:pt x="350" y="2172"/>
                  </a:lnTo>
                  <a:lnTo>
                    <a:pt x="354" y="2184"/>
                  </a:lnTo>
                  <a:lnTo>
                    <a:pt x="354" y="2184"/>
                  </a:lnTo>
                  <a:close/>
                  <a:moveTo>
                    <a:pt x="350" y="2050"/>
                  </a:moveTo>
                  <a:lnTo>
                    <a:pt x="350" y="2050"/>
                  </a:lnTo>
                  <a:lnTo>
                    <a:pt x="368" y="2066"/>
                  </a:lnTo>
                  <a:lnTo>
                    <a:pt x="382" y="2086"/>
                  </a:lnTo>
                  <a:lnTo>
                    <a:pt x="396" y="2108"/>
                  </a:lnTo>
                  <a:lnTo>
                    <a:pt x="408" y="2132"/>
                  </a:lnTo>
                  <a:lnTo>
                    <a:pt x="416" y="2156"/>
                  </a:lnTo>
                  <a:lnTo>
                    <a:pt x="420" y="2176"/>
                  </a:lnTo>
                  <a:lnTo>
                    <a:pt x="424" y="2194"/>
                  </a:lnTo>
                  <a:lnTo>
                    <a:pt x="422" y="2208"/>
                  </a:lnTo>
                  <a:lnTo>
                    <a:pt x="422" y="2208"/>
                  </a:lnTo>
                  <a:lnTo>
                    <a:pt x="412" y="2202"/>
                  </a:lnTo>
                  <a:lnTo>
                    <a:pt x="402" y="2194"/>
                  </a:lnTo>
                  <a:lnTo>
                    <a:pt x="394" y="2186"/>
                  </a:lnTo>
                  <a:lnTo>
                    <a:pt x="388" y="2176"/>
                  </a:lnTo>
                  <a:lnTo>
                    <a:pt x="374" y="2154"/>
                  </a:lnTo>
                  <a:lnTo>
                    <a:pt x="366" y="2132"/>
                  </a:lnTo>
                  <a:lnTo>
                    <a:pt x="358" y="2108"/>
                  </a:lnTo>
                  <a:lnTo>
                    <a:pt x="354" y="2086"/>
                  </a:lnTo>
                  <a:lnTo>
                    <a:pt x="350" y="2066"/>
                  </a:lnTo>
                  <a:lnTo>
                    <a:pt x="350" y="2050"/>
                  </a:lnTo>
                  <a:lnTo>
                    <a:pt x="350" y="2050"/>
                  </a:lnTo>
                  <a:close/>
                  <a:moveTo>
                    <a:pt x="208" y="1754"/>
                  </a:moveTo>
                  <a:lnTo>
                    <a:pt x="208" y="1754"/>
                  </a:lnTo>
                  <a:lnTo>
                    <a:pt x="218" y="1746"/>
                  </a:lnTo>
                  <a:lnTo>
                    <a:pt x="230" y="1738"/>
                  </a:lnTo>
                  <a:lnTo>
                    <a:pt x="254" y="1728"/>
                  </a:lnTo>
                  <a:lnTo>
                    <a:pt x="280" y="1720"/>
                  </a:lnTo>
                  <a:lnTo>
                    <a:pt x="308" y="1714"/>
                  </a:lnTo>
                  <a:lnTo>
                    <a:pt x="334" y="1712"/>
                  </a:lnTo>
                  <a:lnTo>
                    <a:pt x="358" y="1712"/>
                  </a:lnTo>
                  <a:lnTo>
                    <a:pt x="378" y="1716"/>
                  </a:lnTo>
                  <a:lnTo>
                    <a:pt x="394" y="1720"/>
                  </a:lnTo>
                  <a:lnTo>
                    <a:pt x="394" y="1720"/>
                  </a:lnTo>
                  <a:lnTo>
                    <a:pt x="386" y="1730"/>
                  </a:lnTo>
                  <a:lnTo>
                    <a:pt x="376" y="1738"/>
                  </a:lnTo>
                  <a:lnTo>
                    <a:pt x="366" y="1744"/>
                  </a:lnTo>
                  <a:lnTo>
                    <a:pt x="354" y="1748"/>
                  </a:lnTo>
                  <a:lnTo>
                    <a:pt x="328" y="1756"/>
                  </a:lnTo>
                  <a:lnTo>
                    <a:pt x="302" y="1760"/>
                  </a:lnTo>
                  <a:lnTo>
                    <a:pt x="276" y="1760"/>
                  </a:lnTo>
                  <a:lnTo>
                    <a:pt x="250" y="1760"/>
                  </a:lnTo>
                  <a:lnTo>
                    <a:pt x="226" y="1756"/>
                  </a:lnTo>
                  <a:lnTo>
                    <a:pt x="208" y="1754"/>
                  </a:lnTo>
                  <a:lnTo>
                    <a:pt x="208" y="1754"/>
                  </a:lnTo>
                  <a:close/>
                  <a:moveTo>
                    <a:pt x="284" y="1946"/>
                  </a:moveTo>
                  <a:lnTo>
                    <a:pt x="284" y="1946"/>
                  </a:lnTo>
                  <a:lnTo>
                    <a:pt x="270" y="1936"/>
                  </a:lnTo>
                  <a:lnTo>
                    <a:pt x="260" y="1922"/>
                  </a:lnTo>
                  <a:lnTo>
                    <a:pt x="252" y="1908"/>
                  </a:lnTo>
                  <a:lnTo>
                    <a:pt x="246" y="1890"/>
                  </a:lnTo>
                  <a:lnTo>
                    <a:pt x="240" y="1874"/>
                  </a:lnTo>
                  <a:lnTo>
                    <a:pt x="238" y="1858"/>
                  </a:lnTo>
                  <a:lnTo>
                    <a:pt x="236" y="1830"/>
                  </a:lnTo>
                  <a:lnTo>
                    <a:pt x="236" y="1830"/>
                  </a:lnTo>
                  <a:lnTo>
                    <a:pt x="248" y="1842"/>
                  </a:lnTo>
                  <a:lnTo>
                    <a:pt x="258" y="1858"/>
                  </a:lnTo>
                  <a:lnTo>
                    <a:pt x="268" y="1874"/>
                  </a:lnTo>
                  <a:lnTo>
                    <a:pt x="276" y="1892"/>
                  </a:lnTo>
                  <a:lnTo>
                    <a:pt x="280" y="1908"/>
                  </a:lnTo>
                  <a:lnTo>
                    <a:pt x="284" y="1924"/>
                  </a:lnTo>
                  <a:lnTo>
                    <a:pt x="286" y="1936"/>
                  </a:lnTo>
                  <a:lnTo>
                    <a:pt x="284" y="1946"/>
                  </a:lnTo>
                  <a:lnTo>
                    <a:pt x="284" y="1946"/>
                  </a:lnTo>
                  <a:close/>
                  <a:moveTo>
                    <a:pt x="354" y="1668"/>
                  </a:moveTo>
                  <a:lnTo>
                    <a:pt x="354" y="1668"/>
                  </a:lnTo>
                  <a:lnTo>
                    <a:pt x="342" y="1666"/>
                  </a:lnTo>
                  <a:lnTo>
                    <a:pt x="330" y="1662"/>
                  </a:lnTo>
                  <a:lnTo>
                    <a:pt x="320" y="1658"/>
                  </a:lnTo>
                  <a:lnTo>
                    <a:pt x="310" y="1652"/>
                  </a:lnTo>
                  <a:lnTo>
                    <a:pt x="290" y="1638"/>
                  </a:lnTo>
                  <a:lnTo>
                    <a:pt x="272" y="1620"/>
                  </a:lnTo>
                  <a:lnTo>
                    <a:pt x="256" y="1600"/>
                  </a:lnTo>
                  <a:lnTo>
                    <a:pt x="244" y="1582"/>
                  </a:lnTo>
                  <a:lnTo>
                    <a:pt x="234" y="1564"/>
                  </a:lnTo>
                  <a:lnTo>
                    <a:pt x="226" y="1548"/>
                  </a:lnTo>
                  <a:lnTo>
                    <a:pt x="226" y="1548"/>
                  </a:lnTo>
                  <a:lnTo>
                    <a:pt x="250" y="1558"/>
                  </a:lnTo>
                  <a:lnTo>
                    <a:pt x="272" y="1570"/>
                  </a:lnTo>
                  <a:lnTo>
                    <a:pt x="292" y="1586"/>
                  </a:lnTo>
                  <a:lnTo>
                    <a:pt x="312" y="1604"/>
                  </a:lnTo>
                  <a:lnTo>
                    <a:pt x="328" y="1622"/>
                  </a:lnTo>
                  <a:lnTo>
                    <a:pt x="340" y="1640"/>
                  </a:lnTo>
                  <a:lnTo>
                    <a:pt x="350" y="1654"/>
                  </a:lnTo>
                  <a:lnTo>
                    <a:pt x="354" y="1668"/>
                  </a:lnTo>
                  <a:lnTo>
                    <a:pt x="354" y="1668"/>
                  </a:lnTo>
                  <a:close/>
                  <a:moveTo>
                    <a:pt x="350" y="1532"/>
                  </a:moveTo>
                  <a:lnTo>
                    <a:pt x="350" y="1532"/>
                  </a:lnTo>
                  <a:lnTo>
                    <a:pt x="368" y="1550"/>
                  </a:lnTo>
                  <a:lnTo>
                    <a:pt x="382" y="1570"/>
                  </a:lnTo>
                  <a:lnTo>
                    <a:pt x="396" y="1592"/>
                  </a:lnTo>
                  <a:lnTo>
                    <a:pt x="408" y="1616"/>
                  </a:lnTo>
                  <a:lnTo>
                    <a:pt x="416" y="1638"/>
                  </a:lnTo>
                  <a:lnTo>
                    <a:pt x="420" y="1660"/>
                  </a:lnTo>
                  <a:lnTo>
                    <a:pt x="424" y="1678"/>
                  </a:lnTo>
                  <a:lnTo>
                    <a:pt x="422" y="1690"/>
                  </a:lnTo>
                  <a:lnTo>
                    <a:pt x="422" y="1690"/>
                  </a:lnTo>
                  <a:lnTo>
                    <a:pt x="412" y="1684"/>
                  </a:lnTo>
                  <a:lnTo>
                    <a:pt x="402" y="1678"/>
                  </a:lnTo>
                  <a:lnTo>
                    <a:pt x="394" y="1670"/>
                  </a:lnTo>
                  <a:lnTo>
                    <a:pt x="388" y="1660"/>
                  </a:lnTo>
                  <a:lnTo>
                    <a:pt x="374" y="1638"/>
                  </a:lnTo>
                  <a:lnTo>
                    <a:pt x="366" y="1616"/>
                  </a:lnTo>
                  <a:lnTo>
                    <a:pt x="358" y="1592"/>
                  </a:lnTo>
                  <a:lnTo>
                    <a:pt x="354" y="1570"/>
                  </a:lnTo>
                  <a:lnTo>
                    <a:pt x="350" y="1550"/>
                  </a:lnTo>
                  <a:lnTo>
                    <a:pt x="350" y="1532"/>
                  </a:lnTo>
                  <a:lnTo>
                    <a:pt x="350" y="1532"/>
                  </a:lnTo>
                  <a:close/>
                  <a:moveTo>
                    <a:pt x="208" y="1236"/>
                  </a:moveTo>
                  <a:lnTo>
                    <a:pt x="208" y="1236"/>
                  </a:lnTo>
                  <a:lnTo>
                    <a:pt x="218" y="1230"/>
                  </a:lnTo>
                  <a:lnTo>
                    <a:pt x="230" y="1222"/>
                  </a:lnTo>
                  <a:lnTo>
                    <a:pt x="254" y="1212"/>
                  </a:lnTo>
                  <a:lnTo>
                    <a:pt x="280" y="1204"/>
                  </a:lnTo>
                  <a:lnTo>
                    <a:pt x="308" y="1198"/>
                  </a:lnTo>
                  <a:lnTo>
                    <a:pt x="334" y="1196"/>
                  </a:lnTo>
                  <a:lnTo>
                    <a:pt x="358" y="1196"/>
                  </a:lnTo>
                  <a:lnTo>
                    <a:pt x="378" y="1198"/>
                  </a:lnTo>
                  <a:lnTo>
                    <a:pt x="394" y="1204"/>
                  </a:lnTo>
                  <a:lnTo>
                    <a:pt x="394" y="1204"/>
                  </a:lnTo>
                  <a:lnTo>
                    <a:pt x="386" y="1214"/>
                  </a:lnTo>
                  <a:lnTo>
                    <a:pt x="376" y="1220"/>
                  </a:lnTo>
                  <a:lnTo>
                    <a:pt x="366" y="1228"/>
                  </a:lnTo>
                  <a:lnTo>
                    <a:pt x="354" y="1232"/>
                  </a:lnTo>
                  <a:lnTo>
                    <a:pt x="328" y="1240"/>
                  </a:lnTo>
                  <a:lnTo>
                    <a:pt x="302" y="1244"/>
                  </a:lnTo>
                  <a:lnTo>
                    <a:pt x="276" y="1244"/>
                  </a:lnTo>
                  <a:lnTo>
                    <a:pt x="250" y="1244"/>
                  </a:lnTo>
                  <a:lnTo>
                    <a:pt x="226" y="1240"/>
                  </a:lnTo>
                  <a:lnTo>
                    <a:pt x="208" y="1236"/>
                  </a:lnTo>
                  <a:lnTo>
                    <a:pt x="208" y="1236"/>
                  </a:lnTo>
                  <a:close/>
                  <a:moveTo>
                    <a:pt x="284" y="1430"/>
                  </a:moveTo>
                  <a:lnTo>
                    <a:pt x="284" y="1430"/>
                  </a:lnTo>
                  <a:lnTo>
                    <a:pt x="270" y="1420"/>
                  </a:lnTo>
                  <a:lnTo>
                    <a:pt x="260" y="1406"/>
                  </a:lnTo>
                  <a:lnTo>
                    <a:pt x="252" y="1390"/>
                  </a:lnTo>
                  <a:lnTo>
                    <a:pt x="246" y="1374"/>
                  </a:lnTo>
                  <a:lnTo>
                    <a:pt x="240" y="1356"/>
                  </a:lnTo>
                  <a:lnTo>
                    <a:pt x="238" y="1340"/>
                  </a:lnTo>
                  <a:lnTo>
                    <a:pt x="236" y="1314"/>
                  </a:lnTo>
                  <a:lnTo>
                    <a:pt x="236" y="1314"/>
                  </a:lnTo>
                  <a:lnTo>
                    <a:pt x="248" y="1326"/>
                  </a:lnTo>
                  <a:lnTo>
                    <a:pt x="258" y="1342"/>
                  </a:lnTo>
                  <a:lnTo>
                    <a:pt x="268" y="1358"/>
                  </a:lnTo>
                  <a:lnTo>
                    <a:pt x="276" y="1374"/>
                  </a:lnTo>
                  <a:lnTo>
                    <a:pt x="280" y="1392"/>
                  </a:lnTo>
                  <a:lnTo>
                    <a:pt x="284" y="1406"/>
                  </a:lnTo>
                  <a:lnTo>
                    <a:pt x="286" y="1420"/>
                  </a:lnTo>
                  <a:lnTo>
                    <a:pt x="284" y="1430"/>
                  </a:lnTo>
                  <a:lnTo>
                    <a:pt x="284" y="1430"/>
                  </a:lnTo>
                  <a:close/>
                  <a:moveTo>
                    <a:pt x="354" y="1152"/>
                  </a:moveTo>
                  <a:lnTo>
                    <a:pt x="354" y="1152"/>
                  </a:lnTo>
                  <a:lnTo>
                    <a:pt x="342" y="1150"/>
                  </a:lnTo>
                  <a:lnTo>
                    <a:pt x="330" y="1146"/>
                  </a:lnTo>
                  <a:lnTo>
                    <a:pt x="320" y="1142"/>
                  </a:lnTo>
                  <a:lnTo>
                    <a:pt x="310" y="1136"/>
                  </a:lnTo>
                  <a:lnTo>
                    <a:pt x="290" y="1120"/>
                  </a:lnTo>
                  <a:lnTo>
                    <a:pt x="272" y="1102"/>
                  </a:lnTo>
                  <a:lnTo>
                    <a:pt x="256" y="1084"/>
                  </a:lnTo>
                  <a:lnTo>
                    <a:pt x="244" y="1064"/>
                  </a:lnTo>
                  <a:lnTo>
                    <a:pt x="234" y="1048"/>
                  </a:lnTo>
                  <a:lnTo>
                    <a:pt x="226" y="1032"/>
                  </a:lnTo>
                  <a:lnTo>
                    <a:pt x="226" y="1032"/>
                  </a:lnTo>
                  <a:lnTo>
                    <a:pt x="250" y="1042"/>
                  </a:lnTo>
                  <a:lnTo>
                    <a:pt x="272" y="1054"/>
                  </a:lnTo>
                  <a:lnTo>
                    <a:pt x="292" y="1070"/>
                  </a:lnTo>
                  <a:lnTo>
                    <a:pt x="312" y="1088"/>
                  </a:lnTo>
                  <a:lnTo>
                    <a:pt x="328" y="1106"/>
                  </a:lnTo>
                  <a:lnTo>
                    <a:pt x="340" y="1122"/>
                  </a:lnTo>
                  <a:lnTo>
                    <a:pt x="350" y="1138"/>
                  </a:lnTo>
                  <a:lnTo>
                    <a:pt x="354" y="1152"/>
                  </a:lnTo>
                  <a:lnTo>
                    <a:pt x="354" y="1152"/>
                  </a:lnTo>
                  <a:close/>
                  <a:moveTo>
                    <a:pt x="350" y="1016"/>
                  </a:moveTo>
                  <a:lnTo>
                    <a:pt x="350" y="1016"/>
                  </a:lnTo>
                  <a:lnTo>
                    <a:pt x="368" y="1034"/>
                  </a:lnTo>
                  <a:lnTo>
                    <a:pt x="382" y="1054"/>
                  </a:lnTo>
                  <a:lnTo>
                    <a:pt x="396" y="1076"/>
                  </a:lnTo>
                  <a:lnTo>
                    <a:pt x="408" y="1100"/>
                  </a:lnTo>
                  <a:lnTo>
                    <a:pt x="416" y="1122"/>
                  </a:lnTo>
                  <a:lnTo>
                    <a:pt x="420" y="1144"/>
                  </a:lnTo>
                  <a:lnTo>
                    <a:pt x="424" y="1162"/>
                  </a:lnTo>
                  <a:lnTo>
                    <a:pt x="422" y="1174"/>
                  </a:lnTo>
                  <a:lnTo>
                    <a:pt x="422" y="1174"/>
                  </a:lnTo>
                  <a:lnTo>
                    <a:pt x="412" y="1168"/>
                  </a:lnTo>
                  <a:lnTo>
                    <a:pt x="402" y="1160"/>
                  </a:lnTo>
                  <a:lnTo>
                    <a:pt x="394" y="1152"/>
                  </a:lnTo>
                  <a:lnTo>
                    <a:pt x="388" y="1144"/>
                  </a:lnTo>
                  <a:lnTo>
                    <a:pt x="374" y="1122"/>
                  </a:lnTo>
                  <a:lnTo>
                    <a:pt x="366" y="1098"/>
                  </a:lnTo>
                  <a:lnTo>
                    <a:pt x="358" y="1076"/>
                  </a:lnTo>
                  <a:lnTo>
                    <a:pt x="354" y="1054"/>
                  </a:lnTo>
                  <a:lnTo>
                    <a:pt x="350" y="1032"/>
                  </a:lnTo>
                  <a:lnTo>
                    <a:pt x="350" y="1016"/>
                  </a:lnTo>
                  <a:lnTo>
                    <a:pt x="350" y="1016"/>
                  </a:lnTo>
                  <a:close/>
                  <a:moveTo>
                    <a:pt x="208" y="720"/>
                  </a:moveTo>
                  <a:lnTo>
                    <a:pt x="208" y="720"/>
                  </a:lnTo>
                  <a:lnTo>
                    <a:pt x="218" y="712"/>
                  </a:lnTo>
                  <a:lnTo>
                    <a:pt x="230" y="706"/>
                  </a:lnTo>
                  <a:lnTo>
                    <a:pt x="254" y="694"/>
                  </a:lnTo>
                  <a:lnTo>
                    <a:pt x="280" y="686"/>
                  </a:lnTo>
                  <a:lnTo>
                    <a:pt x="308" y="682"/>
                  </a:lnTo>
                  <a:lnTo>
                    <a:pt x="334" y="680"/>
                  </a:lnTo>
                  <a:lnTo>
                    <a:pt x="358" y="680"/>
                  </a:lnTo>
                  <a:lnTo>
                    <a:pt x="378" y="682"/>
                  </a:lnTo>
                  <a:lnTo>
                    <a:pt x="394" y="688"/>
                  </a:lnTo>
                  <a:lnTo>
                    <a:pt x="394" y="688"/>
                  </a:lnTo>
                  <a:lnTo>
                    <a:pt x="386" y="696"/>
                  </a:lnTo>
                  <a:lnTo>
                    <a:pt x="376" y="704"/>
                  </a:lnTo>
                  <a:lnTo>
                    <a:pt x="366" y="710"/>
                  </a:lnTo>
                  <a:lnTo>
                    <a:pt x="354" y="716"/>
                  </a:lnTo>
                  <a:lnTo>
                    <a:pt x="328" y="724"/>
                  </a:lnTo>
                  <a:lnTo>
                    <a:pt x="302" y="728"/>
                  </a:lnTo>
                  <a:lnTo>
                    <a:pt x="276" y="728"/>
                  </a:lnTo>
                  <a:lnTo>
                    <a:pt x="250" y="726"/>
                  </a:lnTo>
                  <a:lnTo>
                    <a:pt x="226" y="724"/>
                  </a:lnTo>
                  <a:lnTo>
                    <a:pt x="208" y="720"/>
                  </a:lnTo>
                  <a:lnTo>
                    <a:pt x="208" y="720"/>
                  </a:lnTo>
                  <a:close/>
                  <a:moveTo>
                    <a:pt x="284" y="914"/>
                  </a:moveTo>
                  <a:lnTo>
                    <a:pt x="284" y="914"/>
                  </a:lnTo>
                  <a:lnTo>
                    <a:pt x="270" y="904"/>
                  </a:lnTo>
                  <a:lnTo>
                    <a:pt x="260" y="890"/>
                  </a:lnTo>
                  <a:lnTo>
                    <a:pt x="252" y="874"/>
                  </a:lnTo>
                  <a:lnTo>
                    <a:pt x="246" y="858"/>
                  </a:lnTo>
                  <a:lnTo>
                    <a:pt x="240" y="840"/>
                  </a:lnTo>
                  <a:lnTo>
                    <a:pt x="238" y="824"/>
                  </a:lnTo>
                  <a:lnTo>
                    <a:pt x="236" y="798"/>
                  </a:lnTo>
                  <a:lnTo>
                    <a:pt x="236" y="798"/>
                  </a:lnTo>
                  <a:lnTo>
                    <a:pt x="248" y="810"/>
                  </a:lnTo>
                  <a:lnTo>
                    <a:pt x="258" y="824"/>
                  </a:lnTo>
                  <a:lnTo>
                    <a:pt x="268" y="842"/>
                  </a:lnTo>
                  <a:lnTo>
                    <a:pt x="276" y="858"/>
                  </a:lnTo>
                  <a:lnTo>
                    <a:pt x="280" y="874"/>
                  </a:lnTo>
                  <a:lnTo>
                    <a:pt x="284" y="890"/>
                  </a:lnTo>
                  <a:lnTo>
                    <a:pt x="286" y="904"/>
                  </a:lnTo>
                  <a:lnTo>
                    <a:pt x="284" y="914"/>
                  </a:lnTo>
                  <a:lnTo>
                    <a:pt x="284" y="914"/>
                  </a:lnTo>
                  <a:close/>
                  <a:moveTo>
                    <a:pt x="354" y="634"/>
                  </a:moveTo>
                  <a:lnTo>
                    <a:pt x="354" y="634"/>
                  </a:lnTo>
                  <a:lnTo>
                    <a:pt x="342" y="632"/>
                  </a:lnTo>
                  <a:lnTo>
                    <a:pt x="330" y="630"/>
                  </a:lnTo>
                  <a:lnTo>
                    <a:pt x="320" y="624"/>
                  </a:lnTo>
                  <a:lnTo>
                    <a:pt x="310" y="618"/>
                  </a:lnTo>
                  <a:lnTo>
                    <a:pt x="290" y="604"/>
                  </a:lnTo>
                  <a:lnTo>
                    <a:pt x="272" y="586"/>
                  </a:lnTo>
                  <a:lnTo>
                    <a:pt x="256" y="568"/>
                  </a:lnTo>
                  <a:lnTo>
                    <a:pt x="244" y="548"/>
                  </a:lnTo>
                  <a:lnTo>
                    <a:pt x="234" y="530"/>
                  </a:lnTo>
                  <a:lnTo>
                    <a:pt x="226" y="516"/>
                  </a:lnTo>
                  <a:lnTo>
                    <a:pt x="226" y="516"/>
                  </a:lnTo>
                  <a:lnTo>
                    <a:pt x="250" y="524"/>
                  </a:lnTo>
                  <a:lnTo>
                    <a:pt x="272" y="538"/>
                  </a:lnTo>
                  <a:lnTo>
                    <a:pt x="292" y="554"/>
                  </a:lnTo>
                  <a:lnTo>
                    <a:pt x="312" y="570"/>
                  </a:lnTo>
                  <a:lnTo>
                    <a:pt x="328" y="588"/>
                  </a:lnTo>
                  <a:lnTo>
                    <a:pt x="340" y="606"/>
                  </a:lnTo>
                  <a:lnTo>
                    <a:pt x="350" y="622"/>
                  </a:lnTo>
                  <a:lnTo>
                    <a:pt x="354" y="634"/>
                  </a:lnTo>
                  <a:lnTo>
                    <a:pt x="354" y="634"/>
                  </a:lnTo>
                  <a:close/>
                  <a:moveTo>
                    <a:pt x="350" y="500"/>
                  </a:moveTo>
                  <a:lnTo>
                    <a:pt x="350" y="500"/>
                  </a:lnTo>
                  <a:lnTo>
                    <a:pt x="368" y="516"/>
                  </a:lnTo>
                  <a:lnTo>
                    <a:pt x="382" y="536"/>
                  </a:lnTo>
                  <a:lnTo>
                    <a:pt x="396" y="560"/>
                  </a:lnTo>
                  <a:lnTo>
                    <a:pt x="408" y="582"/>
                  </a:lnTo>
                  <a:lnTo>
                    <a:pt x="416" y="606"/>
                  </a:lnTo>
                  <a:lnTo>
                    <a:pt x="420" y="626"/>
                  </a:lnTo>
                  <a:lnTo>
                    <a:pt x="424" y="644"/>
                  </a:lnTo>
                  <a:lnTo>
                    <a:pt x="422" y="658"/>
                  </a:lnTo>
                  <a:lnTo>
                    <a:pt x="422" y="658"/>
                  </a:lnTo>
                  <a:lnTo>
                    <a:pt x="412" y="652"/>
                  </a:lnTo>
                  <a:lnTo>
                    <a:pt x="402" y="644"/>
                  </a:lnTo>
                  <a:lnTo>
                    <a:pt x="394" y="636"/>
                  </a:lnTo>
                  <a:lnTo>
                    <a:pt x="388" y="626"/>
                  </a:lnTo>
                  <a:lnTo>
                    <a:pt x="374" y="606"/>
                  </a:lnTo>
                  <a:lnTo>
                    <a:pt x="366" y="582"/>
                  </a:lnTo>
                  <a:lnTo>
                    <a:pt x="358" y="560"/>
                  </a:lnTo>
                  <a:lnTo>
                    <a:pt x="354" y="536"/>
                  </a:lnTo>
                  <a:lnTo>
                    <a:pt x="350" y="516"/>
                  </a:lnTo>
                  <a:lnTo>
                    <a:pt x="350" y="500"/>
                  </a:lnTo>
                  <a:lnTo>
                    <a:pt x="350" y="500"/>
                  </a:lnTo>
                  <a:close/>
                  <a:moveTo>
                    <a:pt x="142" y="736"/>
                  </a:moveTo>
                  <a:lnTo>
                    <a:pt x="142" y="736"/>
                  </a:lnTo>
                  <a:lnTo>
                    <a:pt x="158" y="752"/>
                  </a:lnTo>
                  <a:lnTo>
                    <a:pt x="174" y="772"/>
                  </a:lnTo>
                  <a:lnTo>
                    <a:pt x="188" y="794"/>
                  </a:lnTo>
                  <a:lnTo>
                    <a:pt x="198" y="818"/>
                  </a:lnTo>
                  <a:lnTo>
                    <a:pt x="208" y="842"/>
                  </a:lnTo>
                  <a:lnTo>
                    <a:pt x="212" y="862"/>
                  </a:lnTo>
                  <a:lnTo>
                    <a:pt x="214" y="880"/>
                  </a:lnTo>
                  <a:lnTo>
                    <a:pt x="214" y="894"/>
                  </a:lnTo>
                  <a:lnTo>
                    <a:pt x="214" y="894"/>
                  </a:lnTo>
                  <a:lnTo>
                    <a:pt x="204" y="888"/>
                  </a:lnTo>
                  <a:lnTo>
                    <a:pt x="194" y="880"/>
                  </a:lnTo>
                  <a:lnTo>
                    <a:pt x="186" y="872"/>
                  </a:lnTo>
                  <a:lnTo>
                    <a:pt x="178" y="862"/>
                  </a:lnTo>
                  <a:lnTo>
                    <a:pt x="166" y="840"/>
                  </a:lnTo>
                  <a:lnTo>
                    <a:pt x="156" y="818"/>
                  </a:lnTo>
                  <a:lnTo>
                    <a:pt x="150" y="794"/>
                  </a:lnTo>
                  <a:lnTo>
                    <a:pt x="146" y="772"/>
                  </a:lnTo>
                  <a:lnTo>
                    <a:pt x="142" y="752"/>
                  </a:lnTo>
                  <a:lnTo>
                    <a:pt x="142" y="736"/>
                  </a:lnTo>
                  <a:lnTo>
                    <a:pt x="142" y="736"/>
                  </a:lnTo>
                  <a:close/>
                  <a:moveTo>
                    <a:pt x="144" y="870"/>
                  </a:moveTo>
                  <a:lnTo>
                    <a:pt x="144" y="870"/>
                  </a:lnTo>
                  <a:lnTo>
                    <a:pt x="134" y="868"/>
                  </a:lnTo>
                  <a:lnTo>
                    <a:pt x="122" y="866"/>
                  </a:lnTo>
                  <a:lnTo>
                    <a:pt x="112" y="860"/>
                  </a:lnTo>
                  <a:lnTo>
                    <a:pt x="100" y="854"/>
                  </a:lnTo>
                  <a:lnTo>
                    <a:pt x="82" y="840"/>
                  </a:lnTo>
                  <a:lnTo>
                    <a:pt x="64" y="822"/>
                  </a:lnTo>
                  <a:lnTo>
                    <a:pt x="48" y="804"/>
                  </a:lnTo>
                  <a:lnTo>
                    <a:pt x="36" y="784"/>
                  </a:lnTo>
                  <a:lnTo>
                    <a:pt x="26" y="766"/>
                  </a:lnTo>
                  <a:lnTo>
                    <a:pt x="18" y="752"/>
                  </a:lnTo>
                  <a:lnTo>
                    <a:pt x="18" y="752"/>
                  </a:lnTo>
                  <a:lnTo>
                    <a:pt x="40" y="760"/>
                  </a:lnTo>
                  <a:lnTo>
                    <a:pt x="62" y="774"/>
                  </a:lnTo>
                  <a:lnTo>
                    <a:pt x="84" y="788"/>
                  </a:lnTo>
                  <a:lnTo>
                    <a:pt x="102" y="806"/>
                  </a:lnTo>
                  <a:lnTo>
                    <a:pt x="120" y="824"/>
                  </a:lnTo>
                  <a:lnTo>
                    <a:pt x="132" y="842"/>
                  </a:lnTo>
                  <a:lnTo>
                    <a:pt x="140" y="858"/>
                  </a:lnTo>
                  <a:lnTo>
                    <a:pt x="144" y="870"/>
                  </a:lnTo>
                  <a:lnTo>
                    <a:pt x="144" y="870"/>
                  </a:lnTo>
                  <a:close/>
                  <a:moveTo>
                    <a:pt x="300" y="960"/>
                  </a:moveTo>
                  <a:lnTo>
                    <a:pt x="300" y="960"/>
                  </a:lnTo>
                  <a:lnTo>
                    <a:pt x="292" y="968"/>
                  </a:lnTo>
                  <a:lnTo>
                    <a:pt x="282" y="976"/>
                  </a:lnTo>
                  <a:lnTo>
                    <a:pt x="272" y="982"/>
                  </a:lnTo>
                  <a:lnTo>
                    <a:pt x="262" y="988"/>
                  </a:lnTo>
                  <a:lnTo>
                    <a:pt x="240" y="996"/>
                  </a:lnTo>
                  <a:lnTo>
                    <a:pt x="214" y="1002"/>
                  </a:lnTo>
                  <a:lnTo>
                    <a:pt x="190" y="1004"/>
                  </a:lnTo>
                  <a:lnTo>
                    <a:pt x="168" y="1004"/>
                  </a:lnTo>
                  <a:lnTo>
                    <a:pt x="148" y="1004"/>
                  </a:lnTo>
                  <a:lnTo>
                    <a:pt x="130" y="1002"/>
                  </a:lnTo>
                  <a:lnTo>
                    <a:pt x="130" y="1002"/>
                  </a:lnTo>
                  <a:lnTo>
                    <a:pt x="150" y="988"/>
                  </a:lnTo>
                  <a:lnTo>
                    <a:pt x="174" y="976"/>
                  </a:lnTo>
                  <a:lnTo>
                    <a:pt x="198" y="966"/>
                  </a:lnTo>
                  <a:lnTo>
                    <a:pt x="222" y="960"/>
                  </a:lnTo>
                  <a:lnTo>
                    <a:pt x="246" y="956"/>
                  </a:lnTo>
                  <a:lnTo>
                    <a:pt x="268" y="954"/>
                  </a:lnTo>
                  <a:lnTo>
                    <a:pt x="286" y="956"/>
                  </a:lnTo>
                  <a:lnTo>
                    <a:pt x="300" y="960"/>
                  </a:lnTo>
                  <a:lnTo>
                    <a:pt x="300" y="960"/>
                  </a:lnTo>
                  <a:close/>
                  <a:moveTo>
                    <a:pt x="142" y="1252"/>
                  </a:moveTo>
                  <a:lnTo>
                    <a:pt x="142" y="1252"/>
                  </a:lnTo>
                  <a:lnTo>
                    <a:pt x="158" y="1268"/>
                  </a:lnTo>
                  <a:lnTo>
                    <a:pt x="174" y="1288"/>
                  </a:lnTo>
                  <a:lnTo>
                    <a:pt x="188" y="1312"/>
                  </a:lnTo>
                  <a:lnTo>
                    <a:pt x="198" y="1334"/>
                  </a:lnTo>
                  <a:lnTo>
                    <a:pt x="208" y="1358"/>
                  </a:lnTo>
                  <a:lnTo>
                    <a:pt x="212" y="1378"/>
                  </a:lnTo>
                  <a:lnTo>
                    <a:pt x="214" y="1396"/>
                  </a:lnTo>
                  <a:lnTo>
                    <a:pt x="214" y="1410"/>
                  </a:lnTo>
                  <a:lnTo>
                    <a:pt x="214" y="1410"/>
                  </a:lnTo>
                  <a:lnTo>
                    <a:pt x="204" y="1404"/>
                  </a:lnTo>
                  <a:lnTo>
                    <a:pt x="194" y="1396"/>
                  </a:lnTo>
                  <a:lnTo>
                    <a:pt x="186" y="1388"/>
                  </a:lnTo>
                  <a:lnTo>
                    <a:pt x="178" y="1378"/>
                  </a:lnTo>
                  <a:lnTo>
                    <a:pt x="166" y="1358"/>
                  </a:lnTo>
                  <a:lnTo>
                    <a:pt x="156" y="1334"/>
                  </a:lnTo>
                  <a:lnTo>
                    <a:pt x="150" y="1312"/>
                  </a:lnTo>
                  <a:lnTo>
                    <a:pt x="146" y="1288"/>
                  </a:lnTo>
                  <a:lnTo>
                    <a:pt x="142" y="1268"/>
                  </a:lnTo>
                  <a:lnTo>
                    <a:pt x="142" y="1252"/>
                  </a:lnTo>
                  <a:lnTo>
                    <a:pt x="142" y="1252"/>
                  </a:lnTo>
                  <a:close/>
                  <a:moveTo>
                    <a:pt x="144" y="1386"/>
                  </a:moveTo>
                  <a:lnTo>
                    <a:pt x="144" y="1386"/>
                  </a:lnTo>
                  <a:lnTo>
                    <a:pt x="134" y="1384"/>
                  </a:lnTo>
                  <a:lnTo>
                    <a:pt x="122" y="1382"/>
                  </a:lnTo>
                  <a:lnTo>
                    <a:pt x="112" y="1376"/>
                  </a:lnTo>
                  <a:lnTo>
                    <a:pt x="100" y="1370"/>
                  </a:lnTo>
                  <a:lnTo>
                    <a:pt x="82" y="1356"/>
                  </a:lnTo>
                  <a:lnTo>
                    <a:pt x="64" y="1338"/>
                  </a:lnTo>
                  <a:lnTo>
                    <a:pt x="48" y="1320"/>
                  </a:lnTo>
                  <a:lnTo>
                    <a:pt x="36" y="1300"/>
                  </a:lnTo>
                  <a:lnTo>
                    <a:pt x="26" y="1282"/>
                  </a:lnTo>
                  <a:lnTo>
                    <a:pt x="18" y="1268"/>
                  </a:lnTo>
                  <a:lnTo>
                    <a:pt x="18" y="1268"/>
                  </a:lnTo>
                  <a:lnTo>
                    <a:pt x="40" y="1276"/>
                  </a:lnTo>
                  <a:lnTo>
                    <a:pt x="62" y="1290"/>
                  </a:lnTo>
                  <a:lnTo>
                    <a:pt x="84" y="1306"/>
                  </a:lnTo>
                  <a:lnTo>
                    <a:pt x="102" y="1322"/>
                  </a:lnTo>
                  <a:lnTo>
                    <a:pt x="120" y="1340"/>
                  </a:lnTo>
                  <a:lnTo>
                    <a:pt x="132" y="1358"/>
                  </a:lnTo>
                  <a:lnTo>
                    <a:pt x="140" y="1374"/>
                  </a:lnTo>
                  <a:lnTo>
                    <a:pt x="144" y="1386"/>
                  </a:lnTo>
                  <a:lnTo>
                    <a:pt x="144" y="1386"/>
                  </a:lnTo>
                  <a:close/>
                  <a:moveTo>
                    <a:pt x="300" y="1476"/>
                  </a:moveTo>
                  <a:lnTo>
                    <a:pt x="300" y="1476"/>
                  </a:lnTo>
                  <a:lnTo>
                    <a:pt x="292" y="1484"/>
                  </a:lnTo>
                  <a:lnTo>
                    <a:pt x="282" y="1492"/>
                  </a:lnTo>
                  <a:lnTo>
                    <a:pt x="272" y="1498"/>
                  </a:lnTo>
                  <a:lnTo>
                    <a:pt x="262" y="1504"/>
                  </a:lnTo>
                  <a:lnTo>
                    <a:pt x="240" y="1512"/>
                  </a:lnTo>
                  <a:lnTo>
                    <a:pt x="214" y="1518"/>
                  </a:lnTo>
                  <a:lnTo>
                    <a:pt x="190" y="1520"/>
                  </a:lnTo>
                  <a:lnTo>
                    <a:pt x="168" y="1522"/>
                  </a:lnTo>
                  <a:lnTo>
                    <a:pt x="148" y="1520"/>
                  </a:lnTo>
                  <a:lnTo>
                    <a:pt x="130" y="1518"/>
                  </a:lnTo>
                  <a:lnTo>
                    <a:pt x="130" y="1518"/>
                  </a:lnTo>
                  <a:lnTo>
                    <a:pt x="150" y="1504"/>
                  </a:lnTo>
                  <a:lnTo>
                    <a:pt x="174" y="1492"/>
                  </a:lnTo>
                  <a:lnTo>
                    <a:pt x="198" y="1484"/>
                  </a:lnTo>
                  <a:lnTo>
                    <a:pt x="222" y="1476"/>
                  </a:lnTo>
                  <a:lnTo>
                    <a:pt x="246" y="1472"/>
                  </a:lnTo>
                  <a:lnTo>
                    <a:pt x="268" y="1472"/>
                  </a:lnTo>
                  <a:lnTo>
                    <a:pt x="286" y="1472"/>
                  </a:lnTo>
                  <a:lnTo>
                    <a:pt x="300" y="1476"/>
                  </a:lnTo>
                  <a:lnTo>
                    <a:pt x="300" y="1476"/>
                  </a:lnTo>
                  <a:close/>
                  <a:moveTo>
                    <a:pt x="142" y="1768"/>
                  </a:moveTo>
                  <a:lnTo>
                    <a:pt x="142" y="1768"/>
                  </a:lnTo>
                  <a:lnTo>
                    <a:pt x="158" y="1786"/>
                  </a:lnTo>
                  <a:lnTo>
                    <a:pt x="174" y="1806"/>
                  </a:lnTo>
                  <a:lnTo>
                    <a:pt x="188" y="1828"/>
                  </a:lnTo>
                  <a:lnTo>
                    <a:pt x="198" y="1852"/>
                  </a:lnTo>
                  <a:lnTo>
                    <a:pt x="208" y="1874"/>
                  </a:lnTo>
                  <a:lnTo>
                    <a:pt x="212" y="1896"/>
                  </a:lnTo>
                  <a:lnTo>
                    <a:pt x="214" y="1914"/>
                  </a:lnTo>
                  <a:lnTo>
                    <a:pt x="214" y="1926"/>
                  </a:lnTo>
                  <a:lnTo>
                    <a:pt x="214" y="1926"/>
                  </a:lnTo>
                  <a:lnTo>
                    <a:pt x="204" y="1920"/>
                  </a:lnTo>
                  <a:lnTo>
                    <a:pt x="194" y="1914"/>
                  </a:lnTo>
                  <a:lnTo>
                    <a:pt x="186" y="1904"/>
                  </a:lnTo>
                  <a:lnTo>
                    <a:pt x="178" y="1896"/>
                  </a:lnTo>
                  <a:lnTo>
                    <a:pt x="166" y="1874"/>
                  </a:lnTo>
                  <a:lnTo>
                    <a:pt x="156" y="1852"/>
                  </a:lnTo>
                  <a:lnTo>
                    <a:pt x="150" y="1828"/>
                  </a:lnTo>
                  <a:lnTo>
                    <a:pt x="146" y="1806"/>
                  </a:lnTo>
                  <a:lnTo>
                    <a:pt x="142" y="1784"/>
                  </a:lnTo>
                  <a:lnTo>
                    <a:pt x="142" y="1768"/>
                  </a:lnTo>
                  <a:lnTo>
                    <a:pt x="142" y="1768"/>
                  </a:lnTo>
                  <a:close/>
                  <a:moveTo>
                    <a:pt x="144" y="1904"/>
                  </a:moveTo>
                  <a:lnTo>
                    <a:pt x="144" y="1904"/>
                  </a:lnTo>
                  <a:lnTo>
                    <a:pt x="134" y="1902"/>
                  </a:lnTo>
                  <a:lnTo>
                    <a:pt x="122" y="1898"/>
                  </a:lnTo>
                  <a:lnTo>
                    <a:pt x="112" y="1894"/>
                  </a:lnTo>
                  <a:lnTo>
                    <a:pt x="100" y="1888"/>
                  </a:lnTo>
                  <a:lnTo>
                    <a:pt x="82" y="1872"/>
                  </a:lnTo>
                  <a:lnTo>
                    <a:pt x="64" y="1856"/>
                  </a:lnTo>
                  <a:lnTo>
                    <a:pt x="48" y="1836"/>
                  </a:lnTo>
                  <a:lnTo>
                    <a:pt x="36" y="1818"/>
                  </a:lnTo>
                  <a:lnTo>
                    <a:pt x="26" y="1800"/>
                  </a:lnTo>
                  <a:lnTo>
                    <a:pt x="18" y="1784"/>
                  </a:lnTo>
                  <a:lnTo>
                    <a:pt x="18" y="1784"/>
                  </a:lnTo>
                  <a:lnTo>
                    <a:pt x="40" y="1794"/>
                  </a:lnTo>
                  <a:lnTo>
                    <a:pt x="62" y="1806"/>
                  </a:lnTo>
                  <a:lnTo>
                    <a:pt x="84" y="1822"/>
                  </a:lnTo>
                  <a:lnTo>
                    <a:pt x="102" y="1840"/>
                  </a:lnTo>
                  <a:lnTo>
                    <a:pt x="120" y="1858"/>
                  </a:lnTo>
                  <a:lnTo>
                    <a:pt x="132" y="1874"/>
                  </a:lnTo>
                  <a:lnTo>
                    <a:pt x="140" y="1890"/>
                  </a:lnTo>
                  <a:lnTo>
                    <a:pt x="144" y="1904"/>
                  </a:lnTo>
                  <a:lnTo>
                    <a:pt x="144" y="1904"/>
                  </a:lnTo>
                  <a:close/>
                  <a:moveTo>
                    <a:pt x="300" y="1992"/>
                  </a:moveTo>
                  <a:lnTo>
                    <a:pt x="300" y="1992"/>
                  </a:lnTo>
                  <a:lnTo>
                    <a:pt x="292" y="2002"/>
                  </a:lnTo>
                  <a:lnTo>
                    <a:pt x="282" y="2008"/>
                  </a:lnTo>
                  <a:lnTo>
                    <a:pt x="272" y="2016"/>
                  </a:lnTo>
                  <a:lnTo>
                    <a:pt x="262" y="2020"/>
                  </a:lnTo>
                  <a:lnTo>
                    <a:pt x="240" y="2030"/>
                  </a:lnTo>
                  <a:lnTo>
                    <a:pt x="214" y="2034"/>
                  </a:lnTo>
                  <a:lnTo>
                    <a:pt x="190" y="2038"/>
                  </a:lnTo>
                  <a:lnTo>
                    <a:pt x="168" y="2038"/>
                  </a:lnTo>
                  <a:lnTo>
                    <a:pt x="148" y="2036"/>
                  </a:lnTo>
                  <a:lnTo>
                    <a:pt x="130" y="2034"/>
                  </a:lnTo>
                  <a:lnTo>
                    <a:pt x="130" y="2034"/>
                  </a:lnTo>
                  <a:lnTo>
                    <a:pt x="150" y="2020"/>
                  </a:lnTo>
                  <a:lnTo>
                    <a:pt x="174" y="2008"/>
                  </a:lnTo>
                  <a:lnTo>
                    <a:pt x="198" y="2000"/>
                  </a:lnTo>
                  <a:lnTo>
                    <a:pt x="222" y="1994"/>
                  </a:lnTo>
                  <a:lnTo>
                    <a:pt x="246" y="1990"/>
                  </a:lnTo>
                  <a:lnTo>
                    <a:pt x="268" y="1988"/>
                  </a:lnTo>
                  <a:lnTo>
                    <a:pt x="286" y="1988"/>
                  </a:lnTo>
                  <a:lnTo>
                    <a:pt x="300" y="1992"/>
                  </a:lnTo>
                  <a:lnTo>
                    <a:pt x="300" y="1992"/>
                  </a:lnTo>
                  <a:close/>
                  <a:moveTo>
                    <a:pt x="142" y="2284"/>
                  </a:moveTo>
                  <a:lnTo>
                    <a:pt x="142" y="2284"/>
                  </a:lnTo>
                  <a:lnTo>
                    <a:pt x="158" y="2302"/>
                  </a:lnTo>
                  <a:lnTo>
                    <a:pt x="174" y="2322"/>
                  </a:lnTo>
                  <a:lnTo>
                    <a:pt x="188" y="2344"/>
                  </a:lnTo>
                  <a:lnTo>
                    <a:pt x="198" y="2368"/>
                  </a:lnTo>
                  <a:lnTo>
                    <a:pt x="208" y="2390"/>
                  </a:lnTo>
                  <a:lnTo>
                    <a:pt x="212" y="2412"/>
                  </a:lnTo>
                  <a:lnTo>
                    <a:pt x="214" y="2430"/>
                  </a:lnTo>
                  <a:lnTo>
                    <a:pt x="214" y="2444"/>
                  </a:lnTo>
                  <a:lnTo>
                    <a:pt x="214" y="2444"/>
                  </a:lnTo>
                  <a:lnTo>
                    <a:pt x="204" y="2436"/>
                  </a:lnTo>
                  <a:lnTo>
                    <a:pt x="194" y="2430"/>
                  </a:lnTo>
                  <a:lnTo>
                    <a:pt x="186" y="2422"/>
                  </a:lnTo>
                  <a:lnTo>
                    <a:pt x="178" y="2412"/>
                  </a:lnTo>
                  <a:lnTo>
                    <a:pt x="166" y="2390"/>
                  </a:lnTo>
                  <a:lnTo>
                    <a:pt x="156" y="2368"/>
                  </a:lnTo>
                  <a:lnTo>
                    <a:pt x="150" y="2344"/>
                  </a:lnTo>
                  <a:lnTo>
                    <a:pt x="146" y="2322"/>
                  </a:lnTo>
                  <a:lnTo>
                    <a:pt x="142" y="2302"/>
                  </a:lnTo>
                  <a:lnTo>
                    <a:pt x="142" y="2284"/>
                  </a:lnTo>
                  <a:lnTo>
                    <a:pt x="142" y="2284"/>
                  </a:lnTo>
                  <a:close/>
                  <a:moveTo>
                    <a:pt x="144" y="2420"/>
                  </a:moveTo>
                  <a:lnTo>
                    <a:pt x="144" y="2420"/>
                  </a:lnTo>
                  <a:lnTo>
                    <a:pt x="134" y="2418"/>
                  </a:lnTo>
                  <a:lnTo>
                    <a:pt x="122" y="2414"/>
                  </a:lnTo>
                  <a:lnTo>
                    <a:pt x="112" y="2410"/>
                  </a:lnTo>
                  <a:lnTo>
                    <a:pt x="100" y="2404"/>
                  </a:lnTo>
                  <a:lnTo>
                    <a:pt x="82" y="2390"/>
                  </a:lnTo>
                  <a:lnTo>
                    <a:pt x="64" y="2372"/>
                  </a:lnTo>
                  <a:lnTo>
                    <a:pt x="48" y="2352"/>
                  </a:lnTo>
                  <a:lnTo>
                    <a:pt x="36" y="2334"/>
                  </a:lnTo>
                  <a:lnTo>
                    <a:pt x="26" y="2316"/>
                  </a:lnTo>
                  <a:lnTo>
                    <a:pt x="18" y="2302"/>
                  </a:lnTo>
                  <a:lnTo>
                    <a:pt x="18" y="2302"/>
                  </a:lnTo>
                  <a:lnTo>
                    <a:pt x="40" y="2310"/>
                  </a:lnTo>
                  <a:lnTo>
                    <a:pt x="62" y="2322"/>
                  </a:lnTo>
                  <a:lnTo>
                    <a:pt x="84" y="2338"/>
                  </a:lnTo>
                  <a:lnTo>
                    <a:pt x="102" y="2356"/>
                  </a:lnTo>
                  <a:lnTo>
                    <a:pt x="120" y="2374"/>
                  </a:lnTo>
                  <a:lnTo>
                    <a:pt x="132" y="2392"/>
                  </a:lnTo>
                  <a:lnTo>
                    <a:pt x="140" y="2406"/>
                  </a:lnTo>
                  <a:lnTo>
                    <a:pt x="144" y="2420"/>
                  </a:lnTo>
                  <a:lnTo>
                    <a:pt x="144" y="2420"/>
                  </a:lnTo>
                  <a:close/>
                  <a:moveTo>
                    <a:pt x="300" y="2508"/>
                  </a:moveTo>
                  <a:lnTo>
                    <a:pt x="300" y="2508"/>
                  </a:lnTo>
                  <a:lnTo>
                    <a:pt x="292" y="2518"/>
                  </a:lnTo>
                  <a:lnTo>
                    <a:pt x="282" y="2526"/>
                  </a:lnTo>
                  <a:lnTo>
                    <a:pt x="272" y="2532"/>
                  </a:lnTo>
                  <a:lnTo>
                    <a:pt x="262" y="2538"/>
                  </a:lnTo>
                  <a:lnTo>
                    <a:pt x="240" y="2546"/>
                  </a:lnTo>
                  <a:lnTo>
                    <a:pt x="214" y="2550"/>
                  </a:lnTo>
                  <a:lnTo>
                    <a:pt x="190" y="2554"/>
                  </a:lnTo>
                  <a:lnTo>
                    <a:pt x="168" y="2554"/>
                  </a:lnTo>
                  <a:lnTo>
                    <a:pt x="148" y="2554"/>
                  </a:lnTo>
                  <a:lnTo>
                    <a:pt x="130" y="2552"/>
                  </a:lnTo>
                  <a:lnTo>
                    <a:pt x="130" y="2552"/>
                  </a:lnTo>
                  <a:lnTo>
                    <a:pt x="150" y="2536"/>
                  </a:lnTo>
                  <a:lnTo>
                    <a:pt x="174" y="2526"/>
                  </a:lnTo>
                  <a:lnTo>
                    <a:pt x="198" y="2516"/>
                  </a:lnTo>
                  <a:lnTo>
                    <a:pt x="222" y="2510"/>
                  </a:lnTo>
                  <a:lnTo>
                    <a:pt x="246" y="2506"/>
                  </a:lnTo>
                  <a:lnTo>
                    <a:pt x="268" y="2504"/>
                  </a:lnTo>
                  <a:lnTo>
                    <a:pt x="286" y="2506"/>
                  </a:lnTo>
                  <a:lnTo>
                    <a:pt x="300" y="2508"/>
                  </a:lnTo>
                  <a:lnTo>
                    <a:pt x="300" y="2508"/>
                  </a:lnTo>
                  <a:close/>
                  <a:moveTo>
                    <a:pt x="142" y="2802"/>
                  </a:moveTo>
                  <a:lnTo>
                    <a:pt x="142" y="2802"/>
                  </a:lnTo>
                  <a:lnTo>
                    <a:pt x="158" y="2818"/>
                  </a:lnTo>
                  <a:lnTo>
                    <a:pt x="174" y="2838"/>
                  </a:lnTo>
                  <a:lnTo>
                    <a:pt x="188" y="2860"/>
                  </a:lnTo>
                  <a:lnTo>
                    <a:pt x="198" y="2884"/>
                  </a:lnTo>
                  <a:lnTo>
                    <a:pt x="208" y="2908"/>
                  </a:lnTo>
                  <a:lnTo>
                    <a:pt x="212" y="2928"/>
                  </a:lnTo>
                  <a:lnTo>
                    <a:pt x="214" y="2946"/>
                  </a:lnTo>
                  <a:lnTo>
                    <a:pt x="214" y="2960"/>
                  </a:lnTo>
                  <a:lnTo>
                    <a:pt x="214" y="2960"/>
                  </a:lnTo>
                  <a:lnTo>
                    <a:pt x="204" y="2954"/>
                  </a:lnTo>
                  <a:lnTo>
                    <a:pt x="194" y="2946"/>
                  </a:lnTo>
                  <a:lnTo>
                    <a:pt x="186" y="2938"/>
                  </a:lnTo>
                  <a:lnTo>
                    <a:pt x="178" y="2928"/>
                  </a:lnTo>
                  <a:lnTo>
                    <a:pt x="166" y="2908"/>
                  </a:lnTo>
                  <a:lnTo>
                    <a:pt x="156" y="2884"/>
                  </a:lnTo>
                  <a:lnTo>
                    <a:pt x="150" y="2860"/>
                  </a:lnTo>
                  <a:lnTo>
                    <a:pt x="146" y="2838"/>
                  </a:lnTo>
                  <a:lnTo>
                    <a:pt x="142" y="2818"/>
                  </a:lnTo>
                  <a:lnTo>
                    <a:pt x="142" y="2802"/>
                  </a:lnTo>
                  <a:lnTo>
                    <a:pt x="142" y="2802"/>
                  </a:lnTo>
                  <a:close/>
                  <a:moveTo>
                    <a:pt x="144" y="2936"/>
                  </a:moveTo>
                  <a:lnTo>
                    <a:pt x="144" y="2936"/>
                  </a:lnTo>
                  <a:lnTo>
                    <a:pt x="134" y="2934"/>
                  </a:lnTo>
                  <a:lnTo>
                    <a:pt x="122" y="2932"/>
                  </a:lnTo>
                  <a:lnTo>
                    <a:pt x="112" y="2926"/>
                  </a:lnTo>
                  <a:lnTo>
                    <a:pt x="100" y="2920"/>
                  </a:lnTo>
                  <a:lnTo>
                    <a:pt x="82" y="2906"/>
                  </a:lnTo>
                  <a:lnTo>
                    <a:pt x="64" y="2888"/>
                  </a:lnTo>
                  <a:lnTo>
                    <a:pt x="48" y="2870"/>
                  </a:lnTo>
                  <a:lnTo>
                    <a:pt x="36" y="2850"/>
                  </a:lnTo>
                  <a:lnTo>
                    <a:pt x="26" y="2832"/>
                  </a:lnTo>
                  <a:lnTo>
                    <a:pt x="18" y="2818"/>
                  </a:lnTo>
                  <a:lnTo>
                    <a:pt x="18" y="2818"/>
                  </a:lnTo>
                  <a:lnTo>
                    <a:pt x="40" y="2826"/>
                  </a:lnTo>
                  <a:lnTo>
                    <a:pt x="62" y="2840"/>
                  </a:lnTo>
                  <a:lnTo>
                    <a:pt x="84" y="2854"/>
                  </a:lnTo>
                  <a:lnTo>
                    <a:pt x="102" y="2872"/>
                  </a:lnTo>
                  <a:lnTo>
                    <a:pt x="120" y="2890"/>
                  </a:lnTo>
                  <a:lnTo>
                    <a:pt x="132" y="2908"/>
                  </a:lnTo>
                  <a:lnTo>
                    <a:pt x="140" y="2924"/>
                  </a:lnTo>
                  <a:lnTo>
                    <a:pt x="144" y="2936"/>
                  </a:lnTo>
                  <a:lnTo>
                    <a:pt x="144" y="2936"/>
                  </a:lnTo>
                  <a:close/>
                  <a:moveTo>
                    <a:pt x="300" y="3026"/>
                  </a:moveTo>
                  <a:lnTo>
                    <a:pt x="300" y="3026"/>
                  </a:lnTo>
                  <a:lnTo>
                    <a:pt x="292" y="3034"/>
                  </a:lnTo>
                  <a:lnTo>
                    <a:pt x="282" y="3042"/>
                  </a:lnTo>
                  <a:lnTo>
                    <a:pt x="272" y="3048"/>
                  </a:lnTo>
                  <a:lnTo>
                    <a:pt x="262" y="3054"/>
                  </a:lnTo>
                  <a:lnTo>
                    <a:pt x="240" y="3062"/>
                  </a:lnTo>
                  <a:lnTo>
                    <a:pt x="214" y="3068"/>
                  </a:lnTo>
                  <a:lnTo>
                    <a:pt x="190" y="3070"/>
                  </a:lnTo>
                  <a:lnTo>
                    <a:pt x="168" y="3070"/>
                  </a:lnTo>
                  <a:lnTo>
                    <a:pt x="148" y="3070"/>
                  </a:lnTo>
                  <a:lnTo>
                    <a:pt x="130" y="3068"/>
                  </a:lnTo>
                  <a:lnTo>
                    <a:pt x="130" y="3068"/>
                  </a:lnTo>
                  <a:lnTo>
                    <a:pt x="150" y="3054"/>
                  </a:lnTo>
                  <a:lnTo>
                    <a:pt x="174" y="3042"/>
                  </a:lnTo>
                  <a:lnTo>
                    <a:pt x="198" y="3032"/>
                  </a:lnTo>
                  <a:lnTo>
                    <a:pt x="222" y="3026"/>
                  </a:lnTo>
                  <a:lnTo>
                    <a:pt x="246" y="3022"/>
                  </a:lnTo>
                  <a:lnTo>
                    <a:pt x="268" y="3020"/>
                  </a:lnTo>
                  <a:lnTo>
                    <a:pt x="286" y="3022"/>
                  </a:lnTo>
                  <a:lnTo>
                    <a:pt x="300" y="3026"/>
                  </a:lnTo>
                  <a:lnTo>
                    <a:pt x="300" y="3026"/>
                  </a:lnTo>
                  <a:close/>
                  <a:moveTo>
                    <a:pt x="142" y="3318"/>
                  </a:moveTo>
                  <a:lnTo>
                    <a:pt x="142" y="3318"/>
                  </a:lnTo>
                  <a:lnTo>
                    <a:pt x="158" y="3334"/>
                  </a:lnTo>
                  <a:lnTo>
                    <a:pt x="174" y="3354"/>
                  </a:lnTo>
                  <a:lnTo>
                    <a:pt x="188" y="3378"/>
                  </a:lnTo>
                  <a:lnTo>
                    <a:pt x="198" y="3400"/>
                  </a:lnTo>
                  <a:lnTo>
                    <a:pt x="208" y="3424"/>
                  </a:lnTo>
                  <a:lnTo>
                    <a:pt x="212" y="3444"/>
                  </a:lnTo>
                  <a:lnTo>
                    <a:pt x="214" y="3462"/>
                  </a:lnTo>
                  <a:lnTo>
                    <a:pt x="214" y="3476"/>
                  </a:lnTo>
                  <a:lnTo>
                    <a:pt x="214" y="3476"/>
                  </a:lnTo>
                  <a:lnTo>
                    <a:pt x="204" y="3470"/>
                  </a:lnTo>
                  <a:lnTo>
                    <a:pt x="194" y="3462"/>
                  </a:lnTo>
                  <a:lnTo>
                    <a:pt x="186" y="3454"/>
                  </a:lnTo>
                  <a:lnTo>
                    <a:pt x="178" y="3444"/>
                  </a:lnTo>
                  <a:lnTo>
                    <a:pt x="166" y="3424"/>
                  </a:lnTo>
                  <a:lnTo>
                    <a:pt x="156" y="3400"/>
                  </a:lnTo>
                  <a:lnTo>
                    <a:pt x="150" y="3378"/>
                  </a:lnTo>
                  <a:lnTo>
                    <a:pt x="146" y="3354"/>
                  </a:lnTo>
                  <a:lnTo>
                    <a:pt x="142" y="3334"/>
                  </a:lnTo>
                  <a:lnTo>
                    <a:pt x="142" y="3318"/>
                  </a:lnTo>
                  <a:lnTo>
                    <a:pt x="142" y="3318"/>
                  </a:lnTo>
                  <a:close/>
                  <a:moveTo>
                    <a:pt x="144" y="3452"/>
                  </a:moveTo>
                  <a:lnTo>
                    <a:pt x="144" y="3452"/>
                  </a:lnTo>
                  <a:lnTo>
                    <a:pt x="134" y="3452"/>
                  </a:lnTo>
                  <a:lnTo>
                    <a:pt x="122" y="3448"/>
                  </a:lnTo>
                  <a:lnTo>
                    <a:pt x="112" y="3442"/>
                  </a:lnTo>
                  <a:lnTo>
                    <a:pt x="100" y="3438"/>
                  </a:lnTo>
                  <a:lnTo>
                    <a:pt x="82" y="3422"/>
                  </a:lnTo>
                  <a:lnTo>
                    <a:pt x="64" y="3404"/>
                  </a:lnTo>
                  <a:lnTo>
                    <a:pt x="48" y="3386"/>
                  </a:lnTo>
                  <a:lnTo>
                    <a:pt x="36" y="3366"/>
                  </a:lnTo>
                  <a:lnTo>
                    <a:pt x="26" y="3348"/>
                  </a:lnTo>
                  <a:lnTo>
                    <a:pt x="18" y="3334"/>
                  </a:lnTo>
                  <a:lnTo>
                    <a:pt x="18" y="3334"/>
                  </a:lnTo>
                  <a:lnTo>
                    <a:pt x="40" y="3342"/>
                  </a:lnTo>
                  <a:lnTo>
                    <a:pt x="62" y="3356"/>
                  </a:lnTo>
                  <a:lnTo>
                    <a:pt x="84" y="3372"/>
                  </a:lnTo>
                  <a:lnTo>
                    <a:pt x="102" y="3388"/>
                  </a:lnTo>
                  <a:lnTo>
                    <a:pt x="120" y="3406"/>
                  </a:lnTo>
                  <a:lnTo>
                    <a:pt x="132" y="3424"/>
                  </a:lnTo>
                  <a:lnTo>
                    <a:pt x="140" y="3440"/>
                  </a:lnTo>
                  <a:lnTo>
                    <a:pt x="144" y="3452"/>
                  </a:lnTo>
                  <a:lnTo>
                    <a:pt x="144" y="3452"/>
                  </a:lnTo>
                  <a:close/>
                  <a:moveTo>
                    <a:pt x="300" y="3542"/>
                  </a:moveTo>
                  <a:lnTo>
                    <a:pt x="300" y="3542"/>
                  </a:lnTo>
                  <a:lnTo>
                    <a:pt x="292" y="3550"/>
                  </a:lnTo>
                  <a:lnTo>
                    <a:pt x="282" y="3558"/>
                  </a:lnTo>
                  <a:lnTo>
                    <a:pt x="272" y="3564"/>
                  </a:lnTo>
                  <a:lnTo>
                    <a:pt x="262" y="3570"/>
                  </a:lnTo>
                  <a:lnTo>
                    <a:pt x="240" y="3578"/>
                  </a:lnTo>
                  <a:lnTo>
                    <a:pt x="214" y="3584"/>
                  </a:lnTo>
                  <a:lnTo>
                    <a:pt x="190" y="3586"/>
                  </a:lnTo>
                  <a:lnTo>
                    <a:pt x="168" y="3588"/>
                  </a:lnTo>
                  <a:lnTo>
                    <a:pt x="148" y="3586"/>
                  </a:lnTo>
                  <a:lnTo>
                    <a:pt x="130" y="3584"/>
                  </a:lnTo>
                  <a:lnTo>
                    <a:pt x="130" y="3584"/>
                  </a:lnTo>
                  <a:lnTo>
                    <a:pt x="150" y="3570"/>
                  </a:lnTo>
                  <a:lnTo>
                    <a:pt x="174" y="3558"/>
                  </a:lnTo>
                  <a:lnTo>
                    <a:pt x="198" y="3550"/>
                  </a:lnTo>
                  <a:lnTo>
                    <a:pt x="222" y="3542"/>
                  </a:lnTo>
                  <a:lnTo>
                    <a:pt x="246" y="3538"/>
                  </a:lnTo>
                  <a:lnTo>
                    <a:pt x="268" y="3538"/>
                  </a:lnTo>
                  <a:lnTo>
                    <a:pt x="286" y="3538"/>
                  </a:lnTo>
                  <a:lnTo>
                    <a:pt x="300" y="3542"/>
                  </a:lnTo>
                  <a:lnTo>
                    <a:pt x="300" y="3542"/>
                  </a:lnTo>
                  <a:close/>
                  <a:moveTo>
                    <a:pt x="142" y="3834"/>
                  </a:moveTo>
                  <a:lnTo>
                    <a:pt x="142" y="3834"/>
                  </a:lnTo>
                  <a:lnTo>
                    <a:pt x="158" y="3852"/>
                  </a:lnTo>
                  <a:lnTo>
                    <a:pt x="174" y="3872"/>
                  </a:lnTo>
                  <a:lnTo>
                    <a:pt x="188" y="3894"/>
                  </a:lnTo>
                  <a:lnTo>
                    <a:pt x="198" y="3918"/>
                  </a:lnTo>
                  <a:lnTo>
                    <a:pt x="208" y="3940"/>
                  </a:lnTo>
                  <a:lnTo>
                    <a:pt x="212" y="3962"/>
                  </a:lnTo>
                  <a:lnTo>
                    <a:pt x="214" y="3980"/>
                  </a:lnTo>
                  <a:lnTo>
                    <a:pt x="214" y="3992"/>
                  </a:lnTo>
                  <a:lnTo>
                    <a:pt x="214" y="3992"/>
                  </a:lnTo>
                  <a:lnTo>
                    <a:pt x="204" y="3986"/>
                  </a:lnTo>
                  <a:lnTo>
                    <a:pt x="194" y="3980"/>
                  </a:lnTo>
                  <a:lnTo>
                    <a:pt x="186" y="3970"/>
                  </a:lnTo>
                  <a:lnTo>
                    <a:pt x="178" y="3962"/>
                  </a:lnTo>
                  <a:lnTo>
                    <a:pt x="166" y="3940"/>
                  </a:lnTo>
                  <a:lnTo>
                    <a:pt x="156" y="3918"/>
                  </a:lnTo>
                  <a:lnTo>
                    <a:pt x="150" y="3894"/>
                  </a:lnTo>
                  <a:lnTo>
                    <a:pt x="146" y="3872"/>
                  </a:lnTo>
                  <a:lnTo>
                    <a:pt x="142" y="3852"/>
                  </a:lnTo>
                  <a:lnTo>
                    <a:pt x="142" y="3834"/>
                  </a:lnTo>
                  <a:lnTo>
                    <a:pt x="142" y="3834"/>
                  </a:lnTo>
                  <a:close/>
                  <a:moveTo>
                    <a:pt x="144" y="3970"/>
                  </a:moveTo>
                  <a:lnTo>
                    <a:pt x="144" y="3970"/>
                  </a:lnTo>
                  <a:lnTo>
                    <a:pt x="134" y="3968"/>
                  </a:lnTo>
                  <a:lnTo>
                    <a:pt x="122" y="3964"/>
                  </a:lnTo>
                  <a:lnTo>
                    <a:pt x="112" y="3960"/>
                  </a:lnTo>
                  <a:lnTo>
                    <a:pt x="100" y="3954"/>
                  </a:lnTo>
                  <a:lnTo>
                    <a:pt x="82" y="3938"/>
                  </a:lnTo>
                  <a:lnTo>
                    <a:pt x="64" y="3922"/>
                  </a:lnTo>
                  <a:lnTo>
                    <a:pt x="48" y="3902"/>
                  </a:lnTo>
                  <a:lnTo>
                    <a:pt x="36" y="3884"/>
                  </a:lnTo>
                  <a:lnTo>
                    <a:pt x="26" y="3866"/>
                  </a:lnTo>
                  <a:lnTo>
                    <a:pt x="18" y="3850"/>
                  </a:lnTo>
                  <a:lnTo>
                    <a:pt x="18" y="3850"/>
                  </a:lnTo>
                  <a:lnTo>
                    <a:pt x="40" y="3860"/>
                  </a:lnTo>
                  <a:lnTo>
                    <a:pt x="62" y="3872"/>
                  </a:lnTo>
                  <a:lnTo>
                    <a:pt x="84" y="3888"/>
                  </a:lnTo>
                  <a:lnTo>
                    <a:pt x="102" y="3906"/>
                  </a:lnTo>
                  <a:lnTo>
                    <a:pt x="120" y="3924"/>
                  </a:lnTo>
                  <a:lnTo>
                    <a:pt x="132" y="3940"/>
                  </a:lnTo>
                  <a:lnTo>
                    <a:pt x="140" y="3956"/>
                  </a:lnTo>
                  <a:lnTo>
                    <a:pt x="144" y="3970"/>
                  </a:lnTo>
                  <a:lnTo>
                    <a:pt x="144" y="3970"/>
                  </a:lnTo>
                  <a:close/>
                  <a:moveTo>
                    <a:pt x="422" y="4274"/>
                  </a:moveTo>
                  <a:lnTo>
                    <a:pt x="422" y="4274"/>
                  </a:lnTo>
                  <a:lnTo>
                    <a:pt x="412" y="4268"/>
                  </a:lnTo>
                  <a:lnTo>
                    <a:pt x="402" y="4260"/>
                  </a:lnTo>
                  <a:lnTo>
                    <a:pt x="394" y="4252"/>
                  </a:lnTo>
                  <a:lnTo>
                    <a:pt x="388" y="4242"/>
                  </a:lnTo>
                  <a:lnTo>
                    <a:pt x="374" y="4220"/>
                  </a:lnTo>
                  <a:lnTo>
                    <a:pt x="366" y="4198"/>
                  </a:lnTo>
                  <a:lnTo>
                    <a:pt x="358" y="4174"/>
                  </a:lnTo>
                  <a:lnTo>
                    <a:pt x="354" y="4152"/>
                  </a:lnTo>
                  <a:lnTo>
                    <a:pt x="350" y="4132"/>
                  </a:lnTo>
                  <a:lnTo>
                    <a:pt x="350" y="4116"/>
                  </a:lnTo>
                  <a:lnTo>
                    <a:pt x="350" y="4116"/>
                  </a:lnTo>
                  <a:lnTo>
                    <a:pt x="368" y="4132"/>
                  </a:lnTo>
                  <a:lnTo>
                    <a:pt x="382" y="4152"/>
                  </a:lnTo>
                  <a:lnTo>
                    <a:pt x="396" y="4174"/>
                  </a:lnTo>
                  <a:lnTo>
                    <a:pt x="408" y="4198"/>
                  </a:lnTo>
                  <a:lnTo>
                    <a:pt x="416" y="4222"/>
                  </a:lnTo>
                  <a:lnTo>
                    <a:pt x="420" y="4242"/>
                  </a:lnTo>
                  <a:lnTo>
                    <a:pt x="424" y="4260"/>
                  </a:lnTo>
                  <a:lnTo>
                    <a:pt x="422" y="4274"/>
                  </a:lnTo>
                  <a:lnTo>
                    <a:pt x="422" y="4274"/>
                  </a:lnTo>
                  <a:close/>
                  <a:moveTo>
                    <a:pt x="492" y="4294"/>
                  </a:moveTo>
                  <a:lnTo>
                    <a:pt x="492" y="4294"/>
                  </a:lnTo>
                  <a:lnTo>
                    <a:pt x="480" y="4284"/>
                  </a:lnTo>
                  <a:lnTo>
                    <a:pt x="468" y="4270"/>
                  </a:lnTo>
                  <a:lnTo>
                    <a:pt x="460" y="4254"/>
                  </a:lnTo>
                  <a:lnTo>
                    <a:pt x="454" y="4238"/>
                  </a:lnTo>
                  <a:lnTo>
                    <a:pt x="450" y="4220"/>
                  </a:lnTo>
                  <a:lnTo>
                    <a:pt x="446" y="4204"/>
                  </a:lnTo>
                  <a:lnTo>
                    <a:pt x="444" y="4178"/>
                  </a:lnTo>
                  <a:lnTo>
                    <a:pt x="444" y="4178"/>
                  </a:lnTo>
                  <a:lnTo>
                    <a:pt x="456" y="4190"/>
                  </a:lnTo>
                  <a:lnTo>
                    <a:pt x="468" y="4204"/>
                  </a:lnTo>
                  <a:lnTo>
                    <a:pt x="476" y="4222"/>
                  </a:lnTo>
                  <a:lnTo>
                    <a:pt x="484" y="4238"/>
                  </a:lnTo>
                  <a:lnTo>
                    <a:pt x="490" y="4254"/>
                  </a:lnTo>
                  <a:lnTo>
                    <a:pt x="492" y="4270"/>
                  </a:lnTo>
                  <a:lnTo>
                    <a:pt x="494" y="4284"/>
                  </a:lnTo>
                  <a:lnTo>
                    <a:pt x="492" y="4294"/>
                  </a:lnTo>
                  <a:lnTo>
                    <a:pt x="492" y="4294"/>
                  </a:lnTo>
                  <a:close/>
                  <a:moveTo>
                    <a:pt x="340" y="3866"/>
                  </a:moveTo>
                  <a:lnTo>
                    <a:pt x="340" y="3866"/>
                  </a:lnTo>
                  <a:lnTo>
                    <a:pt x="358" y="3850"/>
                  </a:lnTo>
                  <a:lnTo>
                    <a:pt x="382" y="3840"/>
                  </a:lnTo>
                  <a:lnTo>
                    <a:pt x="406" y="3830"/>
                  </a:lnTo>
                  <a:lnTo>
                    <a:pt x="432" y="3824"/>
                  </a:lnTo>
                  <a:lnTo>
                    <a:pt x="456" y="3820"/>
                  </a:lnTo>
                  <a:lnTo>
                    <a:pt x="476" y="3818"/>
                  </a:lnTo>
                  <a:lnTo>
                    <a:pt x="494" y="3820"/>
                  </a:lnTo>
                  <a:lnTo>
                    <a:pt x="508" y="3822"/>
                  </a:lnTo>
                  <a:lnTo>
                    <a:pt x="508" y="3822"/>
                  </a:lnTo>
                  <a:lnTo>
                    <a:pt x="500" y="3832"/>
                  </a:lnTo>
                  <a:lnTo>
                    <a:pt x="492" y="3840"/>
                  </a:lnTo>
                  <a:lnTo>
                    <a:pt x="482" y="3846"/>
                  </a:lnTo>
                  <a:lnTo>
                    <a:pt x="470" y="3852"/>
                  </a:lnTo>
                  <a:lnTo>
                    <a:pt x="448" y="3860"/>
                  </a:lnTo>
                  <a:lnTo>
                    <a:pt x="424" y="3864"/>
                  </a:lnTo>
                  <a:lnTo>
                    <a:pt x="400" y="3868"/>
                  </a:lnTo>
                  <a:lnTo>
                    <a:pt x="376" y="3868"/>
                  </a:lnTo>
                  <a:lnTo>
                    <a:pt x="356" y="3868"/>
                  </a:lnTo>
                  <a:lnTo>
                    <a:pt x="340" y="3866"/>
                  </a:lnTo>
                  <a:lnTo>
                    <a:pt x="340" y="3866"/>
                  </a:lnTo>
                  <a:close/>
                  <a:moveTo>
                    <a:pt x="444" y="3660"/>
                  </a:moveTo>
                  <a:lnTo>
                    <a:pt x="444" y="3660"/>
                  </a:lnTo>
                  <a:lnTo>
                    <a:pt x="456" y="3674"/>
                  </a:lnTo>
                  <a:lnTo>
                    <a:pt x="468" y="3688"/>
                  </a:lnTo>
                  <a:lnTo>
                    <a:pt x="476" y="3704"/>
                  </a:lnTo>
                  <a:lnTo>
                    <a:pt x="484" y="3722"/>
                  </a:lnTo>
                  <a:lnTo>
                    <a:pt x="490" y="3738"/>
                  </a:lnTo>
                  <a:lnTo>
                    <a:pt x="492" y="3754"/>
                  </a:lnTo>
                  <a:lnTo>
                    <a:pt x="494" y="3766"/>
                  </a:lnTo>
                  <a:lnTo>
                    <a:pt x="492" y="3776"/>
                  </a:lnTo>
                  <a:lnTo>
                    <a:pt x="492" y="3776"/>
                  </a:lnTo>
                  <a:lnTo>
                    <a:pt x="480" y="3766"/>
                  </a:lnTo>
                  <a:lnTo>
                    <a:pt x="468" y="3754"/>
                  </a:lnTo>
                  <a:lnTo>
                    <a:pt x="460" y="3738"/>
                  </a:lnTo>
                  <a:lnTo>
                    <a:pt x="454" y="3722"/>
                  </a:lnTo>
                  <a:lnTo>
                    <a:pt x="450" y="3704"/>
                  </a:lnTo>
                  <a:lnTo>
                    <a:pt x="446" y="3688"/>
                  </a:lnTo>
                  <a:lnTo>
                    <a:pt x="444" y="3660"/>
                  </a:lnTo>
                  <a:lnTo>
                    <a:pt x="444" y="3660"/>
                  </a:lnTo>
                  <a:close/>
                  <a:moveTo>
                    <a:pt x="340" y="3348"/>
                  </a:moveTo>
                  <a:lnTo>
                    <a:pt x="340" y="3348"/>
                  </a:lnTo>
                  <a:lnTo>
                    <a:pt x="358" y="3334"/>
                  </a:lnTo>
                  <a:lnTo>
                    <a:pt x="382" y="3322"/>
                  </a:lnTo>
                  <a:lnTo>
                    <a:pt x="406" y="3314"/>
                  </a:lnTo>
                  <a:lnTo>
                    <a:pt x="432" y="3306"/>
                  </a:lnTo>
                  <a:lnTo>
                    <a:pt x="456" y="3302"/>
                  </a:lnTo>
                  <a:lnTo>
                    <a:pt x="476" y="3302"/>
                  </a:lnTo>
                  <a:lnTo>
                    <a:pt x="494" y="3302"/>
                  </a:lnTo>
                  <a:lnTo>
                    <a:pt x="508" y="3306"/>
                  </a:lnTo>
                  <a:lnTo>
                    <a:pt x="508" y="3306"/>
                  </a:lnTo>
                  <a:lnTo>
                    <a:pt x="500" y="3314"/>
                  </a:lnTo>
                  <a:lnTo>
                    <a:pt x="492" y="3322"/>
                  </a:lnTo>
                  <a:lnTo>
                    <a:pt x="482" y="3330"/>
                  </a:lnTo>
                  <a:lnTo>
                    <a:pt x="470" y="3334"/>
                  </a:lnTo>
                  <a:lnTo>
                    <a:pt x="448" y="3344"/>
                  </a:lnTo>
                  <a:lnTo>
                    <a:pt x="424" y="3348"/>
                  </a:lnTo>
                  <a:lnTo>
                    <a:pt x="400" y="3350"/>
                  </a:lnTo>
                  <a:lnTo>
                    <a:pt x="376" y="3352"/>
                  </a:lnTo>
                  <a:lnTo>
                    <a:pt x="356" y="3350"/>
                  </a:lnTo>
                  <a:lnTo>
                    <a:pt x="340" y="3348"/>
                  </a:lnTo>
                  <a:lnTo>
                    <a:pt x="340" y="3348"/>
                  </a:lnTo>
                  <a:close/>
                  <a:moveTo>
                    <a:pt x="444" y="3144"/>
                  </a:moveTo>
                  <a:lnTo>
                    <a:pt x="444" y="3144"/>
                  </a:lnTo>
                  <a:lnTo>
                    <a:pt x="456" y="3156"/>
                  </a:lnTo>
                  <a:lnTo>
                    <a:pt x="468" y="3172"/>
                  </a:lnTo>
                  <a:lnTo>
                    <a:pt x="476" y="3188"/>
                  </a:lnTo>
                  <a:lnTo>
                    <a:pt x="484" y="3206"/>
                  </a:lnTo>
                  <a:lnTo>
                    <a:pt x="490" y="3222"/>
                  </a:lnTo>
                  <a:lnTo>
                    <a:pt x="492" y="3238"/>
                  </a:lnTo>
                  <a:lnTo>
                    <a:pt x="494" y="3250"/>
                  </a:lnTo>
                  <a:lnTo>
                    <a:pt x="492" y="3260"/>
                  </a:lnTo>
                  <a:lnTo>
                    <a:pt x="492" y="3260"/>
                  </a:lnTo>
                  <a:lnTo>
                    <a:pt x="480" y="3250"/>
                  </a:lnTo>
                  <a:lnTo>
                    <a:pt x="468" y="3236"/>
                  </a:lnTo>
                  <a:lnTo>
                    <a:pt x="460" y="3222"/>
                  </a:lnTo>
                  <a:lnTo>
                    <a:pt x="454" y="3204"/>
                  </a:lnTo>
                  <a:lnTo>
                    <a:pt x="450" y="3188"/>
                  </a:lnTo>
                  <a:lnTo>
                    <a:pt x="446" y="3172"/>
                  </a:lnTo>
                  <a:lnTo>
                    <a:pt x="444" y="3144"/>
                  </a:lnTo>
                  <a:lnTo>
                    <a:pt x="444" y="3144"/>
                  </a:lnTo>
                  <a:close/>
                  <a:moveTo>
                    <a:pt x="340" y="2832"/>
                  </a:moveTo>
                  <a:lnTo>
                    <a:pt x="340" y="2832"/>
                  </a:lnTo>
                  <a:lnTo>
                    <a:pt x="358" y="2818"/>
                  </a:lnTo>
                  <a:lnTo>
                    <a:pt x="382" y="2806"/>
                  </a:lnTo>
                  <a:lnTo>
                    <a:pt x="406" y="2798"/>
                  </a:lnTo>
                  <a:lnTo>
                    <a:pt x="432" y="2790"/>
                  </a:lnTo>
                  <a:lnTo>
                    <a:pt x="456" y="2786"/>
                  </a:lnTo>
                  <a:lnTo>
                    <a:pt x="476" y="2786"/>
                  </a:lnTo>
                  <a:lnTo>
                    <a:pt x="494" y="2786"/>
                  </a:lnTo>
                  <a:lnTo>
                    <a:pt x="508" y="2790"/>
                  </a:lnTo>
                  <a:lnTo>
                    <a:pt x="508" y="2790"/>
                  </a:lnTo>
                  <a:lnTo>
                    <a:pt x="500" y="2798"/>
                  </a:lnTo>
                  <a:lnTo>
                    <a:pt x="492" y="2806"/>
                  </a:lnTo>
                  <a:lnTo>
                    <a:pt x="482" y="2812"/>
                  </a:lnTo>
                  <a:lnTo>
                    <a:pt x="470" y="2818"/>
                  </a:lnTo>
                  <a:lnTo>
                    <a:pt x="448" y="2826"/>
                  </a:lnTo>
                  <a:lnTo>
                    <a:pt x="424" y="2832"/>
                  </a:lnTo>
                  <a:lnTo>
                    <a:pt x="400" y="2834"/>
                  </a:lnTo>
                  <a:lnTo>
                    <a:pt x="376" y="2836"/>
                  </a:lnTo>
                  <a:lnTo>
                    <a:pt x="356" y="2834"/>
                  </a:lnTo>
                  <a:lnTo>
                    <a:pt x="340" y="2832"/>
                  </a:lnTo>
                  <a:lnTo>
                    <a:pt x="340" y="2832"/>
                  </a:lnTo>
                  <a:close/>
                  <a:moveTo>
                    <a:pt x="444" y="2628"/>
                  </a:moveTo>
                  <a:lnTo>
                    <a:pt x="444" y="2628"/>
                  </a:lnTo>
                  <a:lnTo>
                    <a:pt x="456" y="2640"/>
                  </a:lnTo>
                  <a:lnTo>
                    <a:pt x="468" y="2656"/>
                  </a:lnTo>
                  <a:lnTo>
                    <a:pt x="476" y="2672"/>
                  </a:lnTo>
                  <a:lnTo>
                    <a:pt x="484" y="2688"/>
                  </a:lnTo>
                  <a:lnTo>
                    <a:pt x="490" y="2706"/>
                  </a:lnTo>
                  <a:lnTo>
                    <a:pt x="492" y="2720"/>
                  </a:lnTo>
                  <a:lnTo>
                    <a:pt x="494" y="2734"/>
                  </a:lnTo>
                  <a:lnTo>
                    <a:pt x="492" y="2744"/>
                  </a:lnTo>
                  <a:lnTo>
                    <a:pt x="492" y="2744"/>
                  </a:lnTo>
                  <a:lnTo>
                    <a:pt x="480" y="2734"/>
                  </a:lnTo>
                  <a:lnTo>
                    <a:pt x="468" y="2720"/>
                  </a:lnTo>
                  <a:lnTo>
                    <a:pt x="460" y="2704"/>
                  </a:lnTo>
                  <a:lnTo>
                    <a:pt x="454" y="2688"/>
                  </a:lnTo>
                  <a:lnTo>
                    <a:pt x="450" y="2670"/>
                  </a:lnTo>
                  <a:lnTo>
                    <a:pt x="446" y="2654"/>
                  </a:lnTo>
                  <a:lnTo>
                    <a:pt x="444" y="2628"/>
                  </a:lnTo>
                  <a:lnTo>
                    <a:pt x="444" y="2628"/>
                  </a:lnTo>
                  <a:close/>
                  <a:moveTo>
                    <a:pt x="340" y="2316"/>
                  </a:moveTo>
                  <a:lnTo>
                    <a:pt x="340" y="2316"/>
                  </a:lnTo>
                  <a:lnTo>
                    <a:pt x="358" y="2302"/>
                  </a:lnTo>
                  <a:lnTo>
                    <a:pt x="382" y="2290"/>
                  </a:lnTo>
                  <a:lnTo>
                    <a:pt x="406" y="2280"/>
                  </a:lnTo>
                  <a:lnTo>
                    <a:pt x="432" y="2274"/>
                  </a:lnTo>
                  <a:lnTo>
                    <a:pt x="456" y="2270"/>
                  </a:lnTo>
                  <a:lnTo>
                    <a:pt x="476" y="2268"/>
                  </a:lnTo>
                  <a:lnTo>
                    <a:pt x="494" y="2270"/>
                  </a:lnTo>
                  <a:lnTo>
                    <a:pt x="508" y="2274"/>
                  </a:lnTo>
                  <a:lnTo>
                    <a:pt x="508" y="2274"/>
                  </a:lnTo>
                  <a:lnTo>
                    <a:pt x="500" y="2282"/>
                  </a:lnTo>
                  <a:lnTo>
                    <a:pt x="492" y="2290"/>
                  </a:lnTo>
                  <a:lnTo>
                    <a:pt x="482" y="2296"/>
                  </a:lnTo>
                  <a:lnTo>
                    <a:pt x="470" y="2302"/>
                  </a:lnTo>
                  <a:lnTo>
                    <a:pt x="448" y="2310"/>
                  </a:lnTo>
                  <a:lnTo>
                    <a:pt x="424" y="2316"/>
                  </a:lnTo>
                  <a:lnTo>
                    <a:pt x="400" y="2318"/>
                  </a:lnTo>
                  <a:lnTo>
                    <a:pt x="376" y="2318"/>
                  </a:lnTo>
                  <a:lnTo>
                    <a:pt x="356" y="2318"/>
                  </a:lnTo>
                  <a:lnTo>
                    <a:pt x="340" y="2316"/>
                  </a:lnTo>
                  <a:lnTo>
                    <a:pt x="340" y="2316"/>
                  </a:lnTo>
                  <a:close/>
                  <a:moveTo>
                    <a:pt x="444" y="2112"/>
                  </a:moveTo>
                  <a:lnTo>
                    <a:pt x="444" y="2112"/>
                  </a:lnTo>
                  <a:lnTo>
                    <a:pt x="456" y="2124"/>
                  </a:lnTo>
                  <a:lnTo>
                    <a:pt x="468" y="2138"/>
                  </a:lnTo>
                  <a:lnTo>
                    <a:pt x="476" y="2156"/>
                  </a:lnTo>
                  <a:lnTo>
                    <a:pt x="484" y="2172"/>
                  </a:lnTo>
                  <a:lnTo>
                    <a:pt x="490" y="2188"/>
                  </a:lnTo>
                  <a:lnTo>
                    <a:pt x="492" y="2204"/>
                  </a:lnTo>
                  <a:lnTo>
                    <a:pt x="494" y="2218"/>
                  </a:lnTo>
                  <a:lnTo>
                    <a:pt x="492" y="2228"/>
                  </a:lnTo>
                  <a:lnTo>
                    <a:pt x="492" y="2228"/>
                  </a:lnTo>
                  <a:lnTo>
                    <a:pt x="480" y="2218"/>
                  </a:lnTo>
                  <a:lnTo>
                    <a:pt x="468" y="2204"/>
                  </a:lnTo>
                  <a:lnTo>
                    <a:pt x="460" y="2188"/>
                  </a:lnTo>
                  <a:lnTo>
                    <a:pt x="454" y="2172"/>
                  </a:lnTo>
                  <a:lnTo>
                    <a:pt x="450" y="2154"/>
                  </a:lnTo>
                  <a:lnTo>
                    <a:pt x="446" y="2138"/>
                  </a:lnTo>
                  <a:lnTo>
                    <a:pt x="444" y="2112"/>
                  </a:lnTo>
                  <a:lnTo>
                    <a:pt x="444" y="2112"/>
                  </a:lnTo>
                  <a:close/>
                  <a:moveTo>
                    <a:pt x="340" y="1800"/>
                  </a:moveTo>
                  <a:lnTo>
                    <a:pt x="340" y="1800"/>
                  </a:lnTo>
                  <a:lnTo>
                    <a:pt x="358" y="1784"/>
                  </a:lnTo>
                  <a:lnTo>
                    <a:pt x="382" y="1774"/>
                  </a:lnTo>
                  <a:lnTo>
                    <a:pt x="406" y="1764"/>
                  </a:lnTo>
                  <a:lnTo>
                    <a:pt x="432" y="1758"/>
                  </a:lnTo>
                  <a:lnTo>
                    <a:pt x="456" y="1754"/>
                  </a:lnTo>
                  <a:lnTo>
                    <a:pt x="476" y="1752"/>
                  </a:lnTo>
                  <a:lnTo>
                    <a:pt x="494" y="1754"/>
                  </a:lnTo>
                  <a:lnTo>
                    <a:pt x="508" y="1756"/>
                  </a:lnTo>
                  <a:lnTo>
                    <a:pt x="508" y="1756"/>
                  </a:lnTo>
                  <a:lnTo>
                    <a:pt x="500" y="1766"/>
                  </a:lnTo>
                  <a:lnTo>
                    <a:pt x="492" y="1774"/>
                  </a:lnTo>
                  <a:lnTo>
                    <a:pt x="482" y="1780"/>
                  </a:lnTo>
                  <a:lnTo>
                    <a:pt x="470" y="1786"/>
                  </a:lnTo>
                  <a:lnTo>
                    <a:pt x="448" y="1794"/>
                  </a:lnTo>
                  <a:lnTo>
                    <a:pt x="424" y="1798"/>
                  </a:lnTo>
                  <a:lnTo>
                    <a:pt x="400" y="1802"/>
                  </a:lnTo>
                  <a:lnTo>
                    <a:pt x="376" y="1802"/>
                  </a:lnTo>
                  <a:lnTo>
                    <a:pt x="356" y="1802"/>
                  </a:lnTo>
                  <a:lnTo>
                    <a:pt x="340" y="1800"/>
                  </a:lnTo>
                  <a:lnTo>
                    <a:pt x="340" y="1800"/>
                  </a:lnTo>
                  <a:close/>
                  <a:moveTo>
                    <a:pt x="444" y="1594"/>
                  </a:moveTo>
                  <a:lnTo>
                    <a:pt x="444" y="1594"/>
                  </a:lnTo>
                  <a:lnTo>
                    <a:pt x="456" y="1608"/>
                  </a:lnTo>
                  <a:lnTo>
                    <a:pt x="468" y="1622"/>
                  </a:lnTo>
                  <a:lnTo>
                    <a:pt x="476" y="1638"/>
                  </a:lnTo>
                  <a:lnTo>
                    <a:pt x="484" y="1656"/>
                  </a:lnTo>
                  <a:lnTo>
                    <a:pt x="490" y="1672"/>
                  </a:lnTo>
                  <a:lnTo>
                    <a:pt x="492" y="1688"/>
                  </a:lnTo>
                  <a:lnTo>
                    <a:pt x="494" y="1700"/>
                  </a:lnTo>
                  <a:lnTo>
                    <a:pt x="492" y="1710"/>
                  </a:lnTo>
                  <a:lnTo>
                    <a:pt x="492" y="1710"/>
                  </a:lnTo>
                  <a:lnTo>
                    <a:pt x="480" y="1700"/>
                  </a:lnTo>
                  <a:lnTo>
                    <a:pt x="468" y="1688"/>
                  </a:lnTo>
                  <a:lnTo>
                    <a:pt x="460" y="1672"/>
                  </a:lnTo>
                  <a:lnTo>
                    <a:pt x="454" y="1654"/>
                  </a:lnTo>
                  <a:lnTo>
                    <a:pt x="450" y="1638"/>
                  </a:lnTo>
                  <a:lnTo>
                    <a:pt x="446" y="1622"/>
                  </a:lnTo>
                  <a:lnTo>
                    <a:pt x="444" y="1594"/>
                  </a:lnTo>
                  <a:lnTo>
                    <a:pt x="444" y="1594"/>
                  </a:lnTo>
                  <a:close/>
                  <a:moveTo>
                    <a:pt x="340" y="1282"/>
                  </a:moveTo>
                  <a:lnTo>
                    <a:pt x="340" y="1282"/>
                  </a:lnTo>
                  <a:lnTo>
                    <a:pt x="358" y="1268"/>
                  </a:lnTo>
                  <a:lnTo>
                    <a:pt x="382" y="1256"/>
                  </a:lnTo>
                  <a:lnTo>
                    <a:pt x="406" y="1248"/>
                  </a:lnTo>
                  <a:lnTo>
                    <a:pt x="432" y="1240"/>
                  </a:lnTo>
                  <a:lnTo>
                    <a:pt x="456" y="1236"/>
                  </a:lnTo>
                  <a:lnTo>
                    <a:pt x="476" y="1236"/>
                  </a:lnTo>
                  <a:lnTo>
                    <a:pt x="494" y="1236"/>
                  </a:lnTo>
                  <a:lnTo>
                    <a:pt x="508" y="1240"/>
                  </a:lnTo>
                  <a:lnTo>
                    <a:pt x="508" y="1240"/>
                  </a:lnTo>
                  <a:lnTo>
                    <a:pt x="500" y="1248"/>
                  </a:lnTo>
                  <a:lnTo>
                    <a:pt x="492" y="1256"/>
                  </a:lnTo>
                  <a:lnTo>
                    <a:pt x="482" y="1264"/>
                  </a:lnTo>
                  <a:lnTo>
                    <a:pt x="470" y="1268"/>
                  </a:lnTo>
                  <a:lnTo>
                    <a:pt x="448" y="1276"/>
                  </a:lnTo>
                  <a:lnTo>
                    <a:pt x="424" y="1282"/>
                  </a:lnTo>
                  <a:lnTo>
                    <a:pt x="400" y="1284"/>
                  </a:lnTo>
                  <a:lnTo>
                    <a:pt x="376" y="1286"/>
                  </a:lnTo>
                  <a:lnTo>
                    <a:pt x="356" y="1284"/>
                  </a:lnTo>
                  <a:lnTo>
                    <a:pt x="340" y="1282"/>
                  </a:lnTo>
                  <a:lnTo>
                    <a:pt x="340" y="1282"/>
                  </a:lnTo>
                  <a:close/>
                  <a:moveTo>
                    <a:pt x="444" y="1078"/>
                  </a:moveTo>
                  <a:lnTo>
                    <a:pt x="444" y="1078"/>
                  </a:lnTo>
                  <a:lnTo>
                    <a:pt x="456" y="1090"/>
                  </a:lnTo>
                  <a:lnTo>
                    <a:pt x="468" y="1106"/>
                  </a:lnTo>
                  <a:lnTo>
                    <a:pt x="476" y="1122"/>
                  </a:lnTo>
                  <a:lnTo>
                    <a:pt x="484" y="1140"/>
                  </a:lnTo>
                  <a:lnTo>
                    <a:pt x="490" y="1156"/>
                  </a:lnTo>
                  <a:lnTo>
                    <a:pt x="492" y="1172"/>
                  </a:lnTo>
                  <a:lnTo>
                    <a:pt x="494" y="1184"/>
                  </a:lnTo>
                  <a:lnTo>
                    <a:pt x="492" y="1194"/>
                  </a:lnTo>
                  <a:lnTo>
                    <a:pt x="492" y="1194"/>
                  </a:lnTo>
                  <a:lnTo>
                    <a:pt x="480" y="1184"/>
                  </a:lnTo>
                  <a:lnTo>
                    <a:pt x="468" y="1170"/>
                  </a:lnTo>
                  <a:lnTo>
                    <a:pt x="460" y="1156"/>
                  </a:lnTo>
                  <a:lnTo>
                    <a:pt x="454" y="1138"/>
                  </a:lnTo>
                  <a:lnTo>
                    <a:pt x="450" y="1122"/>
                  </a:lnTo>
                  <a:lnTo>
                    <a:pt x="446" y="1104"/>
                  </a:lnTo>
                  <a:lnTo>
                    <a:pt x="444" y="1078"/>
                  </a:lnTo>
                  <a:lnTo>
                    <a:pt x="444" y="1078"/>
                  </a:lnTo>
                  <a:close/>
                  <a:moveTo>
                    <a:pt x="340" y="766"/>
                  </a:moveTo>
                  <a:lnTo>
                    <a:pt x="340" y="766"/>
                  </a:lnTo>
                  <a:lnTo>
                    <a:pt x="358" y="752"/>
                  </a:lnTo>
                  <a:lnTo>
                    <a:pt x="382" y="740"/>
                  </a:lnTo>
                  <a:lnTo>
                    <a:pt x="406" y="730"/>
                  </a:lnTo>
                  <a:lnTo>
                    <a:pt x="432" y="724"/>
                  </a:lnTo>
                  <a:lnTo>
                    <a:pt x="456" y="720"/>
                  </a:lnTo>
                  <a:lnTo>
                    <a:pt x="476" y="718"/>
                  </a:lnTo>
                  <a:lnTo>
                    <a:pt x="494" y="720"/>
                  </a:lnTo>
                  <a:lnTo>
                    <a:pt x="508" y="724"/>
                  </a:lnTo>
                  <a:lnTo>
                    <a:pt x="508" y="724"/>
                  </a:lnTo>
                  <a:lnTo>
                    <a:pt x="500" y="732"/>
                  </a:lnTo>
                  <a:lnTo>
                    <a:pt x="492" y="740"/>
                  </a:lnTo>
                  <a:lnTo>
                    <a:pt x="482" y="746"/>
                  </a:lnTo>
                  <a:lnTo>
                    <a:pt x="470" y="752"/>
                  </a:lnTo>
                  <a:lnTo>
                    <a:pt x="448" y="760"/>
                  </a:lnTo>
                  <a:lnTo>
                    <a:pt x="424" y="766"/>
                  </a:lnTo>
                  <a:lnTo>
                    <a:pt x="400" y="768"/>
                  </a:lnTo>
                  <a:lnTo>
                    <a:pt x="376" y="770"/>
                  </a:lnTo>
                  <a:lnTo>
                    <a:pt x="356" y="768"/>
                  </a:lnTo>
                  <a:lnTo>
                    <a:pt x="340" y="766"/>
                  </a:lnTo>
                  <a:lnTo>
                    <a:pt x="340" y="766"/>
                  </a:lnTo>
                  <a:close/>
                  <a:moveTo>
                    <a:pt x="444" y="562"/>
                  </a:moveTo>
                  <a:lnTo>
                    <a:pt x="444" y="562"/>
                  </a:lnTo>
                  <a:lnTo>
                    <a:pt x="456" y="574"/>
                  </a:lnTo>
                  <a:lnTo>
                    <a:pt x="468" y="588"/>
                  </a:lnTo>
                  <a:lnTo>
                    <a:pt x="476" y="606"/>
                  </a:lnTo>
                  <a:lnTo>
                    <a:pt x="484" y="622"/>
                  </a:lnTo>
                  <a:lnTo>
                    <a:pt x="490" y="640"/>
                  </a:lnTo>
                  <a:lnTo>
                    <a:pt x="492" y="654"/>
                  </a:lnTo>
                  <a:lnTo>
                    <a:pt x="494" y="668"/>
                  </a:lnTo>
                  <a:lnTo>
                    <a:pt x="492" y="678"/>
                  </a:lnTo>
                  <a:lnTo>
                    <a:pt x="492" y="678"/>
                  </a:lnTo>
                  <a:lnTo>
                    <a:pt x="480" y="668"/>
                  </a:lnTo>
                  <a:lnTo>
                    <a:pt x="468" y="654"/>
                  </a:lnTo>
                  <a:lnTo>
                    <a:pt x="460" y="638"/>
                  </a:lnTo>
                  <a:lnTo>
                    <a:pt x="454" y="622"/>
                  </a:lnTo>
                  <a:lnTo>
                    <a:pt x="450" y="604"/>
                  </a:lnTo>
                  <a:lnTo>
                    <a:pt x="446" y="588"/>
                  </a:lnTo>
                  <a:lnTo>
                    <a:pt x="444" y="562"/>
                  </a:lnTo>
                  <a:lnTo>
                    <a:pt x="444" y="562"/>
                  </a:lnTo>
                  <a:close/>
                  <a:moveTo>
                    <a:pt x="738" y="3992"/>
                  </a:moveTo>
                  <a:lnTo>
                    <a:pt x="738" y="3992"/>
                  </a:lnTo>
                  <a:lnTo>
                    <a:pt x="730" y="3986"/>
                  </a:lnTo>
                  <a:lnTo>
                    <a:pt x="720" y="3980"/>
                  </a:lnTo>
                  <a:lnTo>
                    <a:pt x="712" y="3970"/>
                  </a:lnTo>
                  <a:lnTo>
                    <a:pt x="704" y="3962"/>
                  </a:lnTo>
                  <a:lnTo>
                    <a:pt x="692" y="3940"/>
                  </a:lnTo>
                  <a:lnTo>
                    <a:pt x="682" y="3918"/>
                  </a:lnTo>
                  <a:lnTo>
                    <a:pt x="676" y="3894"/>
                  </a:lnTo>
                  <a:lnTo>
                    <a:pt x="670" y="3872"/>
                  </a:lnTo>
                  <a:lnTo>
                    <a:pt x="668" y="3852"/>
                  </a:lnTo>
                  <a:lnTo>
                    <a:pt x="666" y="3834"/>
                  </a:lnTo>
                  <a:lnTo>
                    <a:pt x="666" y="3834"/>
                  </a:lnTo>
                  <a:lnTo>
                    <a:pt x="684" y="3852"/>
                  </a:lnTo>
                  <a:lnTo>
                    <a:pt x="700" y="3872"/>
                  </a:lnTo>
                  <a:lnTo>
                    <a:pt x="714" y="3894"/>
                  </a:lnTo>
                  <a:lnTo>
                    <a:pt x="724" y="3918"/>
                  </a:lnTo>
                  <a:lnTo>
                    <a:pt x="732" y="3940"/>
                  </a:lnTo>
                  <a:lnTo>
                    <a:pt x="738" y="3962"/>
                  </a:lnTo>
                  <a:lnTo>
                    <a:pt x="740" y="3980"/>
                  </a:lnTo>
                  <a:lnTo>
                    <a:pt x="738" y="3992"/>
                  </a:lnTo>
                  <a:lnTo>
                    <a:pt x="738" y="3992"/>
                  </a:lnTo>
                  <a:close/>
                  <a:moveTo>
                    <a:pt x="670" y="3970"/>
                  </a:moveTo>
                  <a:lnTo>
                    <a:pt x="670" y="3970"/>
                  </a:lnTo>
                  <a:lnTo>
                    <a:pt x="658" y="3968"/>
                  </a:lnTo>
                  <a:lnTo>
                    <a:pt x="648" y="3964"/>
                  </a:lnTo>
                  <a:lnTo>
                    <a:pt x="636" y="3960"/>
                  </a:lnTo>
                  <a:lnTo>
                    <a:pt x="626" y="3954"/>
                  </a:lnTo>
                  <a:lnTo>
                    <a:pt x="606" y="3938"/>
                  </a:lnTo>
                  <a:lnTo>
                    <a:pt x="590" y="3922"/>
                  </a:lnTo>
                  <a:lnTo>
                    <a:pt x="574" y="3902"/>
                  </a:lnTo>
                  <a:lnTo>
                    <a:pt x="562" y="3884"/>
                  </a:lnTo>
                  <a:lnTo>
                    <a:pt x="550" y="3866"/>
                  </a:lnTo>
                  <a:lnTo>
                    <a:pt x="544" y="3850"/>
                  </a:lnTo>
                  <a:lnTo>
                    <a:pt x="544" y="3850"/>
                  </a:lnTo>
                  <a:lnTo>
                    <a:pt x="566" y="3860"/>
                  </a:lnTo>
                  <a:lnTo>
                    <a:pt x="588" y="3872"/>
                  </a:lnTo>
                  <a:lnTo>
                    <a:pt x="610" y="3888"/>
                  </a:lnTo>
                  <a:lnTo>
                    <a:pt x="628" y="3906"/>
                  </a:lnTo>
                  <a:lnTo>
                    <a:pt x="644" y="3924"/>
                  </a:lnTo>
                  <a:lnTo>
                    <a:pt x="658" y="3940"/>
                  </a:lnTo>
                  <a:lnTo>
                    <a:pt x="666" y="3956"/>
                  </a:lnTo>
                  <a:lnTo>
                    <a:pt x="670" y="3970"/>
                  </a:lnTo>
                  <a:lnTo>
                    <a:pt x="670" y="3970"/>
                  </a:lnTo>
                  <a:close/>
                  <a:moveTo>
                    <a:pt x="738" y="3476"/>
                  </a:moveTo>
                  <a:lnTo>
                    <a:pt x="738" y="3476"/>
                  </a:lnTo>
                  <a:lnTo>
                    <a:pt x="730" y="3470"/>
                  </a:lnTo>
                  <a:lnTo>
                    <a:pt x="720" y="3462"/>
                  </a:lnTo>
                  <a:lnTo>
                    <a:pt x="712" y="3454"/>
                  </a:lnTo>
                  <a:lnTo>
                    <a:pt x="704" y="3444"/>
                  </a:lnTo>
                  <a:lnTo>
                    <a:pt x="692" y="3424"/>
                  </a:lnTo>
                  <a:lnTo>
                    <a:pt x="682" y="3400"/>
                  </a:lnTo>
                  <a:lnTo>
                    <a:pt x="676" y="3378"/>
                  </a:lnTo>
                  <a:lnTo>
                    <a:pt x="670" y="3354"/>
                  </a:lnTo>
                  <a:lnTo>
                    <a:pt x="668" y="3334"/>
                  </a:lnTo>
                  <a:lnTo>
                    <a:pt x="666" y="3318"/>
                  </a:lnTo>
                  <a:lnTo>
                    <a:pt x="666" y="3318"/>
                  </a:lnTo>
                  <a:lnTo>
                    <a:pt x="684" y="3334"/>
                  </a:lnTo>
                  <a:lnTo>
                    <a:pt x="700" y="3354"/>
                  </a:lnTo>
                  <a:lnTo>
                    <a:pt x="714" y="3378"/>
                  </a:lnTo>
                  <a:lnTo>
                    <a:pt x="724" y="3400"/>
                  </a:lnTo>
                  <a:lnTo>
                    <a:pt x="732" y="3424"/>
                  </a:lnTo>
                  <a:lnTo>
                    <a:pt x="738" y="3444"/>
                  </a:lnTo>
                  <a:lnTo>
                    <a:pt x="740" y="3462"/>
                  </a:lnTo>
                  <a:lnTo>
                    <a:pt x="738" y="3476"/>
                  </a:lnTo>
                  <a:lnTo>
                    <a:pt x="738" y="3476"/>
                  </a:lnTo>
                  <a:close/>
                  <a:moveTo>
                    <a:pt x="670" y="3452"/>
                  </a:moveTo>
                  <a:lnTo>
                    <a:pt x="670" y="3452"/>
                  </a:lnTo>
                  <a:lnTo>
                    <a:pt x="658" y="3452"/>
                  </a:lnTo>
                  <a:lnTo>
                    <a:pt x="648" y="3448"/>
                  </a:lnTo>
                  <a:lnTo>
                    <a:pt x="636" y="3442"/>
                  </a:lnTo>
                  <a:lnTo>
                    <a:pt x="626" y="3438"/>
                  </a:lnTo>
                  <a:lnTo>
                    <a:pt x="606" y="3422"/>
                  </a:lnTo>
                  <a:lnTo>
                    <a:pt x="590" y="3404"/>
                  </a:lnTo>
                  <a:lnTo>
                    <a:pt x="574" y="3386"/>
                  </a:lnTo>
                  <a:lnTo>
                    <a:pt x="562" y="3366"/>
                  </a:lnTo>
                  <a:lnTo>
                    <a:pt x="550" y="3348"/>
                  </a:lnTo>
                  <a:lnTo>
                    <a:pt x="544" y="3334"/>
                  </a:lnTo>
                  <a:lnTo>
                    <a:pt x="544" y="3334"/>
                  </a:lnTo>
                  <a:lnTo>
                    <a:pt x="566" y="3342"/>
                  </a:lnTo>
                  <a:lnTo>
                    <a:pt x="588" y="3356"/>
                  </a:lnTo>
                  <a:lnTo>
                    <a:pt x="610" y="3372"/>
                  </a:lnTo>
                  <a:lnTo>
                    <a:pt x="628" y="3388"/>
                  </a:lnTo>
                  <a:lnTo>
                    <a:pt x="644" y="3406"/>
                  </a:lnTo>
                  <a:lnTo>
                    <a:pt x="658" y="3424"/>
                  </a:lnTo>
                  <a:lnTo>
                    <a:pt x="666" y="3440"/>
                  </a:lnTo>
                  <a:lnTo>
                    <a:pt x="670" y="3452"/>
                  </a:lnTo>
                  <a:lnTo>
                    <a:pt x="670" y="3452"/>
                  </a:lnTo>
                  <a:close/>
                  <a:moveTo>
                    <a:pt x="738" y="2960"/>
                  </a:moveTo>
                  <a:lnTo>
                    <a:pt x="738" y="2960"/>
                  </a:lnTo>
                  <a:lnTo>
                    <a:pt x="730" y="2954"/>
                  </a:lnTo>
                  <a:lnTo>
                    <a:pt x="720" y="2946"/>
                  </a:lnTo>
                  <a:lnTo>
                    <a:pt x="712" y="2938"/>
                  </a:lnTo>
                  <a:lnTo>
                    <a:pt x="704" y="2928"/>
                  </a:lnTo>
                  <a:lnTo>
                    <a:pt x="692" y="2908"/>
                  </a:lnTo>
                  <a:lnTo>
                    <a:pt x="682" y="2884"/>
                  </a:lnTo>
                  <a:lnTo>
                    <a:pt x="676" y="2860"/>
                  </a:lnTo>
                  <a:lnTo>
                    <a:pt x="670" y="2838"/>
                  </a:lnTo>
                  <a:lnTo>
                    <a:pt x="668" y="2818"/>
                  </a:lnTo>
                  <a:lnTo>
                    <a:pt x="666" y="2802"/>
                  </a:lnTo>
                  <a:lnTo>
                    <a:pt x="666" y="2802"/>
                  </a:lnTo>
                  <a:lnTo>
                    <a:pt x="684" y="2818"/>
                  </a:lnTo>
                  <a:lnTo>
                    <a:pt x="700" y="2838"/>
                  </a:lnTo>
                  <a:lnTo>
                    <a:pt x="714" y="2860"/>
                  </a:lnTo>
                  <a:lnTo>
                    <a:pt x="724" y="2884"/>
                  </a:lnTo>
                  <a:lnTo>
                    <a:pt x="732" y="2908"/>
                  </a:lnTo>
                  <a:lnTo>
                    <a:pt x="738" y="2928"/>
                  </a:lnTo>
                  <a:lnTo>
                    <a:pt x="740" y="2946"/>
                  </a:lnTo>
                  <a:lnTo>
                    <a:pt x="738" y="2960"/>
                  </a:lnTo>
                  <a:lnTo>
                    <a:pt x="738" y="2960"/>
                  </a:lnTo>
                  <a:close/>
                  <a:moveTo>
                    <a:pt x="670" y="2936"/>
                  </a:moveTo>
                  <a:lnTo>
                    <a:pt x="670" y="2936"/>
                  </a:lnTo>
                  <a:lnTo>
                    <a:pt x="658" y="2934"/>
                  </a:lnTo>
                  <a:lnTo>
                    <a:pt x="648" y="2932"/>
                  </a:lnTo>
                  <a:lnTo>
                    <a:pt x="636" y="2926"/>
                  </a:lnTo>
                  <a:lnTo>
                    <a:pt x="626" y="2920"/>
                  </a:lnTo>
                  <a:lnTo>
                    <a:pt x="606" y="2906"/>
                  </a:lnTo>
                  <a:lnTo>
                    <a:pt x="590" y="2888"/>
                  </a:lnTo>
                  <a:lnTo>
                    <a:pt x="574" y="2870"/>
                  </a:lnTo>
                  <a:lnTo>
                    <a:pt x="562" y="2850"/>
                  </a:lnTo>
                  <a:lnTo>
                    <a:pt x="550" y="2832"/>
                  </a:lnTo>
                  <a:lnTo>
                    <a:pt x="544" y="2818"/>
                  </a:lnTo>
                  <a:lnTo>
                    <a:pt x="544" y="2818"/>
                  </a:lnTo>
                  <a:lnTo>
                    <a:pt x="566" y="2826"/>
                  </a:lnTo>
                  <a:lnTo>
                    <a:pt x="588" y="2840"/>
                  </a:lnTo>
                  <a:lnTo>
                    <a:pt x="610" y="2854"/>
                  </a:lnTo>
                  <a:lnTo>
                    <a:pt x="628" y="2872"/>
                  </a:lnTo>
                  <a:lnTo>
                    <a:pt x="644" y="2890"/>
                  </a:lnTo>
                  <a:lnTo>
                    <a:pt x="658" y="2908"/>
                  </a:lnTo>
                  <a:lnTo>
                    <a:pt x="666" y="2924"/>
                  </a:lnTo>
                  <a:lnTo>
                    <a:pt x="670" y="2936"/>
                  </a:lnTo>
                  <a:lnTo>
                    <a:pt x="670" y="2936"/>
                  </a:lnTo>
                  <a:close/>
                  <a:moveTo>
                    <a:pt x="738" y="2444"/>
                  </a:moveTo>
                  <a:lnTo>
                    <a:pt x="738" y="2444"/>
                  </a:lnTo>
                  <a:lnTo>
                    <a:pt x="730" y="2436"/>
                  </a:lnTo>
                  <a:lnTo>
                    <a:pt x="720" y="2430"/>
                  </a:lnTo>
                  <a:lnTo>
                    <a:pt x="712" y="2422"/>
                  </a:lnTo>
                  <a:lnTo>
                    <a:pt x="704" y="2412"/>
                  </a:lnTo>
                  <a:lnTo>
                    <a:pt x="692" y="2390"/>
                  </a:lnTo>
                  <a:lnTo>
                    <a:pt x="682" y="2368"/>
                  </a:lnTo>
                  <a:lnTo>
                    <a:pt x="676" y="2344"/>
                  </a:lnTo>
                  <a:lnTo>
                    <a:pt x="670" y="2322"/>
                  </a:lnTo>
                  <a:lnTo>
                    <a:pt x="668" y="2302"/>
                  </a:lnTo>
                  <a:lnTo>
                    <a:pt x="666" y="2284"/>
                  </a:lnTo>
                  <a:lnTo>
                    <a:pt x="666" y="2284"/>
                  </a:lnTo>
                  <a:lnTo>
                    <a:pt x="684" y="2302"/>
                  </a:lnTo>
                  <a:lnTo>
                    <a:pt x="700" y="2322"/>
                  </a:lnTo>
                  <a:lnTo>
                    <a:pt x="714" y="2344"/>
                  </a:lnTo>
                  <a:lnTo>
                    <a:pt x="724" y="2368"/>
                  </a:lnTo>
                  <a:lnTo>
                    <a:pt x="732" y="2390"/>
                  </a:lnTo>
                  <a:lnTo>
                    <a:pt x="738" y="2412"/>
                  </a:lnTo>
                  <a:lnTo>
                    <a:pt x="740" y="2430"/>
                  </a:lnTo>
                  <a:lnTo>
                    <a:pt x="738" y="2444"/>
                  </a:lnTo>
                  <a:lnTo>
                    <a:pt x="738" y="2444"/>
                  </a:lnTo>
                  <a:close/>
                  <a:moveTo>
                    <a:pt x="670" y="2420"/>
                  </a:moveTo>
                  <a:lnTo>
                    <a:pt x="670" y="2420"/>
                  </a:lnTo>
                  <a:lnTo>
                    <a:pt x="658" y="2418"/>
                  </a:lnTo>
                  <a:lnTo>
                    <a:pt x="648" y="2414"/>
                  </a:lnTo>
                  <a:lnTo>
                    <a:pt x="636" y="2410"/>
                  </a:lnTo>
                  <a:lnTo>
                    <a:pt x="626" y="2404"/>
                  </a:lnTo>
                  <a:lnTo>
                    <a:pt x="606" y="2390"/>
                  </a:lnTo>
                  <a:lnTo>
                    <a:pt x="590" y="2372"/>
                  </a:lnTo>
                  <a:lnTo>
                    <a:pt x="574" y="2352"/>
                  </a:lnTo>
                  <a:lnTo>
                    <a:pt x="562" y="2334"/>
                  </a:lnTo>
                  <a:lnTo>
                    <a:pt x="550" y="2316"/>
                  </a:lnTo>
                  <a:lnTo>
                    <a:pt x="544" y="2302"/>
                  </a:lnTo>
                  <a:lnTo>
                    <a:pt x="544" y="2302"/>
                  </a:lnTo>
                  <a:lnTo>
                    <a:pt x="566" y="2310"/>
                  </a:lnTo>
                  <a:lnTo>
                    <a:pt x="588" y="2322"/>
                  </a:lnTo>
                  <a:lnTo>
                    <a:pt x="610" y="2338"/>
                  </a:lnTo>
                  <a:lnTo>
                    <a:pt x="628" y="2356"/>
                  </a:lnTo>
                  <a:lnTo>
                    <a:pt x="644" y="2374"/>
                  </a:lnTo>
                  <a:lnTo>
                    <a:pt x="658" y="2392"/>
                  </a:lnTo>
                  <a:lnTo>
                    <a:pt x="666" y="2406"/>
                  </a:lnTo>
                  <a:lnTo>
                    <a:pt x="670" y="2420"/>
                  </a:lnTo>
                  <a:lnTo>
                    <a:pt x="670" y="2420"/>
                  </a:lnTo>
                  <a:close/>
                  <a:moveTo>
                    <a:pt x="738" y="1926"/>
                  </a:moveTo>
                  <a:lnTo>
                    <a:pt x="738" y="1926"/>
                  </a:lnTo>
                  <a:lnTo>
                    <a:pt x="730" y="1920"/>
                  </a:lnTo>
                  <a:lnTo>
                    <a:pt x="720" y="1914"/>
                  </a:lnTo>
                  <a:lnTo>
                    <a:pt x="712" y="1904"/>
                  </a:lnTo>
                  <a:lnTo>
                    <a:pt x="704" y="1896"/>
                  </a:lnTo>
                  <a:lnTo>
                    <a:pt x="692" y="1874"/>
                  </a:lnTo>
                  <a:lnTo>
                    <a:pt x="682" y="1852"/>
                  </a:lnTo>
                  <a:lnTo>
                    <a:pt x="676" y="1828"/>
                  </a:lnTo>
                  <a:lnTo>
                    <a:pt x="670" y="1806"/>
                  </a:lnTo>
                  <a:lnTo>
                    <a:pt x="668" y="1784"/>
                  </a:lnTo>
                  <a:lnTo>
                    <a:pt x="666" y="1768"/>
                  </a:lnTo>
                  <a:lnTo>
                    <a:pt x="666" y="1768"/>
                  </a:lnTo>
                  <a:lnTo>
                    <a:pt x="684" y="1786"/>
                  </a:lnTo>
                  <a:lnTo>
                    <a:pt x="700" y="1806"/>
                  </a:lnTo>
                  <a:lnTo>
                    <a:pt x="714" y="1828"/>
                  </a:lnTo>
                  <a:lnTo>
                    <a:pt x="724" y="1852"/>
                  </a:lnTo>
                  <a:lnTo>
                    <a:pt x="732" y="1874"/>
                  </a:lnTo>
                  <a:lnTo>
                    <a:pt x="738" y="1896"/>
                  </a:lnTo>
                  <a:lnTo>
                    <a:pt x="740" y="1914"/>
                  </a:lnTo>
                  <a:lnTo>
                    <a:pt x="738" y="1926"/>
                  </a:lnTo>
                  <a:lnTo>
                    <a:pt x="738" y="1926"/>
                  </a:lnTo>
                  <a:close/>
                  <a:moveTo>
                    <a:pt x="670" y="1904"/>
                  </a:moveTo>
                  <a:lnTo>
                    <a:pt x="670" y="1904"/>
                  </a:lnTo>
                  <a:lnTo>
                    <a:pt x="658" y="1902"/>
                  </a:lnTo>
                  <a:lnTo>
                    <a:pt x="648" y="1898"/>
                  </a:lnTo>
                  <a:lnTo>
                    <a:pt x="636" y="1894"/>
                  </a:lnTo>
                  <a:lnTo>
                    <a:pt x="626" y="1888"/>
                  </a:lnTo>
                  <a:lnTo>
                    <a:pt x="606" y="1872"/>
                  </a:lnTo>
                  <a:lnTo>
                    <a:pt x="590" y="1856"/>
                  </a:lnTo>
                  <a:lnTo>
                    <a:pt x="574" y="1836"/>
                  </a:lnTo>
                  <a:lnTo>
                    <a:pt x="562" y="1818"/>
                  </a:lnTo>
                  <a:lnTo>
                    <a:pt x="550" y="1800"/>
                  </a:lnTo>
                  <a:lnTo>
                    <a:pt x="544" y="1784"/>
                  </a:lnTo>
                  <a:lnTo>
                    <a:pt x="544" y="1784"/>
                  </a:lnTo>
                  <a:lnTo>
                    <a:pt x="566" y="1794"/>
                  </a:lnTo>
                  <a:lnTo>
                    <a:pt x="588" y="1806"/>
                  </a:lnTo>
                  <a:lnTo>
                    <a:pt x="610" y="1822"/>
                  </a:lnTo>
                  <a:lnTo>
                    <a:pt x="628" y="1840"/>
                  </a:lnTo>
                  <a:lnTo>
                    <a:pt x="644" y="1858"/>
                  </a:lnTo>
                  <a:lnTo>
                    <a:pt x="658" y="1874"/>
                  </a:lnTo>
                  <a:lnTo>
                    <a:pt x="666" y="1890"/>
                  </a:lnTo>
                  <a:lnTo>
                    <a:pt x="670" y="1904"/>
                  </a:lnTo>
                  <a:lnTo>
                    <a:pt x="670" y="1904"/>
                  </a:lnTo>
                  <a:close/>
                  <a:moveTo>
                    <a:pt x="738" y="1410"/>
                  </a:moveTo>
                  <a:lnTo>
                    <a:pt x="738" y="1410"/>
                  </a:lnTo>
                  <a:lnTo>
                    <a:pt x="730" y="1404"/>
                  </a:lnTo>
                  <a:lnTo>
                    <a:pt x="720" y="1396"/>
                  </a:lnTo>
                  <a:lnTo>
                    <a:pt x="712" y="1388"/>
                  </a:lnTo>
                  <a:lnTo>
                    <a:pt x="704" y="1378"/>
                  </a:lnTo>
                  <a:lnTo>
                    <a:pt x="692" y="1358"/>
                  </a:lnTo>
                  <a:lnTo>
                    <a:pt x="682" y="1334"/>
                  </a:lnTo>
                  <a:lnTo>
                    <a:pt x="676" y="1312"/>
                  </a:lnTo>
                  <a:lnTo>
                    <a:pt x="670" y="1288"/>
                  </a:lnTo>
                  <a:lnTo>
                    <a:pt x="668" y="1268"/>
                  </a:lnTo>
                  <a:lnTo>
                    <a:pt x="666" y="1252"/>
                  </a:lnTo>
                  <a:lnTo>
                    <a:pt x="666" y="1252"/>
                  </a:lnTo>
                  <a:lnTo>
                    <a:pt x="684" y="1268"/>
                  </a:lnTo>
                  <a:lnTo>
                    <a:pt x="700" y="1288"/>
                  </a:lnTo>
                  <a:lnTo>
                    <a:pt x="714" y="1312"/>
                  </a:lnTo>
                  <a:lnTo>
                    <a:pt x="724" y="1334"/>
                  </a:lnTo>
                  <a:lnTo>
                    <a:pt x="732" y="1358"/>
                  </a:lnTo>
                  <a:lnTo>
                    <a:pt x="738" y="1378"/>
                  </a:lnTo>
                  <a:lnTo>
                    <a:pt x="740" y="1396"/>
                  </a:lnTo>
                  <a:lnTo>
                    <a:pt x="738" y="1410"/>
                  </a:lnTo>
                  <a:lnTo>
                    <a:pt x="738" y="1410"/>
                  </a:lnTo>
                  <a:close/>
                  <a:moveTo>
                    <a:pt x="670" y="1386"/>
                  </a:moveTo>
                  <a:lnTo>
                    <a:pt x="670" y="1386"/>
                  </a:lnTo>
                  <a:lnTo>
                    <a:pt x="658" y="1384"/>
                  </a:lnTo>
                  <a:lnTo>
                    <a:pt x="648" y="1382"/>
                  </a:lnTo>
                  <a:lnTo>
                    <a:pt x="636" y="1376"/>
                  </a:lnTo>
                  <a:lnTo>
                    <a:pt x="626" y="1370"/>
                  </a:lnTo>
                  <a:lnTo>
                    <a:pt x="606" y="1356"/>
                  </a:lnTo>
                  <a:lnTo>
                    <a:pt x="590" y="1338"/>
                  </a:lnTo>
                  <a:lnTo>
                    <a:pt x="574" y="1320"/>
                  </a:lnTo>
                  <a:lnTo>
                    <a:pt x="562" y="1300"/>
                  </a:lnTo>
                  <a:lnTo>
                    <a:pt x="550" y="1282"/>
                  </a:lnTo>
                  <a:lnTo>
                    <a:pt x="544" y="1268"/>
                  </a:lnTo>
                  <a:lnTo>
                    <a:pt x="544" y="1268"/>
                  </a:lnTo>
                  <a:lnTo>
                    <a:pt x="566" y="1276"/>
                  </a:lnTo>
                  <a:lnTo>
                    <a:pt x="588" y="1290"/>
                  </a:lnTo>
                  <a:lnTo>
                    <a:pt x="610" y="1306"/>
                  </a:lnTo>
                  <a:lnTo>
                    <a:pt x="628" y="1322"/>
                  </a:lnTo>
                  <a:lnTo>
                    <a:pt x="644" y="1340"/>
                  </a:lnTo>
                  <a:lnTo>
                    <a:pt x="658" y="1358"/>
                  </a:lnTo>
                  <a:lnTo>
                    <a:pt x="666" y="1374"/>
                  </a:lnTo>
                  <a:lnTo>
                    <a:pt x="670" y="1386"/>
                  </a:lnTo>
                  <a:lnTo>
                    <a:pt x="670" y="1386"/>
                  </a:lnTo>
                  <a:close/>
                  <a:moveTo>
                    <a:pt x="738" y="894"/>
                  </a:moveTo>
                  <a:lnTo>
                    <a:pt x="738" y="894"/>
                  </a:lnTo>
                  <a:lnTo>
                    <a:pt x="730" y="888"/>
                  </a:lnTo>
                  <a:lnTo>
                    <a:pt x="720" y="880"/>
                  </a:lnTo>
                  <a:lnTo>
                    <a:pt x="712" y="872"/>
                  </a:lnTo>
                  <a:lnTo>
                    <a:pt x="704" y="862"/>
                  </a:lnTo>
                  <a:lnTo>
                    <a:pt x="692" y="840"/>
                  </a:lnTo>
                  <a:lnTo>
                    <a:pt x="682" y="818"/>
                  </a:lnTo>
                  <a:lnTo>
                    <a:pt x="676" y="794"/>
                  </a:lnTo>
                  <a:lnTo>
                    <a:pt x="670" y="772"/>
                  </a:lnTo>
                  <a:lnTo>
                    <a:pt x="668" y="752"/>
                  </a:lnTo>
                  <a:lnTo>
                    <a:pt x="666" y="736"/>
                  </a:lnTo>
                  <a:lnTo>
                    <a:pt x="666" y="736"/>
                  </a:lnTo>
                  <a:lnTo>
                    <a:pt x="684" y="752"/>
                  </a:lnTo>
                  <a:lnTo>
                    <a:pt x="700" y="772"/>
                  </a:lnTo>
                  <a:lnTo>
                    <a:pt x="714" y="794"/>
                  </a:lnTo>
                  <a:lnTo>
                    <a:pt x="724" y="818"/>
                  </a:lnTo>
                  <a:lnTo>
                    <a:pt x="732" y="842"/>
                  </a:lnTo>
                  <a:lnTo>
                    <a:pt x="738" y="862"/>
                  </a:lnTo>
                  <a:lnTo>
                    <a:pt x="740" y="880"/>
                  </a:lnTo>
                  <a:lnTo>
                    <a:pt x="738" y="894"/>
                  </a:lnTo>
                  <a:lnTo>
                    <a:pt x="738" y="894"/>
                  </a:lnTo>
                  <a:close/>
                  <a:moveTo>
                    <a:pt x="670" y="870"/>
                  </a:moveTo>
                  <a:lnTo>
                    <a:pt x="670" y="870"/>
                  </a:lnTo>
                  <a:lnTo>
                    <a:pt x="658" y="868"/>
                  </a:lnTo>
                  <a:lnTo>
                    <a:pt x="648" y="866"/>
                  </a:lnTo>
                  <a:lnTo>
                    <a:pt x="636" y="860"/>
                  </a:lnTo>
                  <a:lnTo>
                    <a:pt x="626" y="854"/>
                  </a:lnTo>
                  <a:lnTo>
                    <a:pt x="606" y="840"/>
                  </a:lnTo>
                  <a:lnTo>
                    <a:pt x="590" y="822"/>
                  </a:lnTo>
                  <a:lnTo>
                    <a:pt x="574" y="804"/>
                  </a:lnTo>
                  <a:lnTo>
                    <a:pt x="562" y="784"/>
                  </a:lnTo>
                  <a:lnTo>
                    <a:pt x="550" y="766"/>
                  </a:lnTo>
                  <a:lnTo>
                    <a:pt x="544" y="752"/>
                  </a:lnTo>
                  <a:lnTo>
                    <a:pt x="544" y="752"/>
                  </a:lnTo>
                  <a:lnTo>
                    <a:pt x="566" y="760"/>
                  </a:lnTo>
                  <a:lnTo>
                    <a:pt x="588" y="774"/>
                  </a:lnTo>
                  <a:lnTo>
                    <a:pt x="610" y="788"/>
                  </a:lnTo>
                  <a:lnTo>
                    <a:pt x="628" y="806"/>
                  </a:lnTo>
                  <a:lnTo>
                    <a:pt x="644" y="824"/>
                  </a:lnTo>
                  <a:lnTo>
                    <a:pt x="658" y="842"/>
                  </a:lnTo>
                  <a:lnTo>
                    <a:pt x="666" y="858"/>
                  </a:lnTo>
                  <a:lnTo>
                    <a:pt x="670" y="870"/>
                  </a:lnTo>
                  <a:lnTo>
                    <a:pt x="670" y="870"/>
                  </a:lnTo>
                  <a:close/>
                  <a:moveTo>
                    <a:pt x="738" y="376"/>
                  </a:moveTo>
                  <a:lnTo>
                    <a:pt x="738" y="376"/>
                  </a:lnTo>
                  <a:lnTo>
                    <a:pt x="730" y="370"/>
                  </a:lnTo>
                  <a:lnTo>
                    <a:pt x="720" y="364"/>
                  </a:lnTo>
                  <a:lnTo>
                    <a:pt x="712" y="356"/>
                  </a:lnTo>
                  <a:lnTo>
                    <a:pt x="704" y="346"/>
                  </a:lnTo>
                  <a:lnTo>
                    <a:pt x="692" y="324"/>
                  </a:lnTo>
                  <a:lnTo>
                    <a:pt x="682" y="302"/>
                  </a:lnTo>
                  <a:lnTo>
                    <a:pt x="676" y="278"/>
                  </a:lnTo>
                  <a:lnTo>
                    <a:pt x="670" y="256"/>
                  </a:lnTo>
                  <a:lnTo>
                    <a:pt x="668" y="236"/>
                  </a:lnTo>
                  <a:lnTo>
                    <a:pt x="666" y="218"/>
                  </a:lnTo>
                  <a:lnTo>
                    <a:pt x="666" y="218"/>
                  </a:lnTo>
                  <a:lnTo>
                    <a:pt x="684" y="236"/>
                  </a:lnTo>
                  <a:lnTo>
                    <a:pt x="700" y="256"/>
                  </a:lnTo>
                  <a:lnTo>
                    <a:pt x="714" y="278"/>
                  </a:lnTo>
                  <a:lnTo>
                    <a:pt x="724" y="302"/>
                  </a:lnTo>
                  <a:lnTo>
                    <a:pt x="732" y="324"/>
                  </a:lnTo>
                  <a:lnTo>
                    <a:pt x="738" y="346"/>
                  </a:lnTo>
                  <a:lnTo>
                    <a:pt x="740" y="364"/>
                  </a:lnTo>
                  <a:lnTo>
                    <a:pt x="738" y="376"/>
                  </a:lnTo>
                  <a:lnTo>
                    <a:pt x="738" y="376"/>
                  </a:lnTo>
                  <a:close/>
                  <a:moveTo>
                    <a:pt x="670" y="354"/>
                  </a:moveTo>
                  <a:lnTo>
                    <a:pt x="670" y="354"/>
                  </a:lnTo>
                  <a:lnTo>
                    <a:pt x="658" y="352"/>
                  </a:lnTo>
                  <a:lnTo>
                    <a:pt x="648" y="348"/>
                  </a:lnTo>
                  <a:lnTo>
                    <a:pt x="636" y="344"/>
                  </a:lnTo>
                  <a:lnTo>
                    <a:pt x="626" y="338"/>
                  </a:lnTo>
                  <a:lnTo>
                    <a:pt x="606" y="324"/>
                  </a:lnTo>
                  <a:lnTo>
                    <a:pt x="590" y="306"/>
                  </a:lnTo>
                  <a:lnTo>
                    <a:pt x="574" y="286"/>
                  </a:lnTo>
                  <a:lnTo>
                    <a:pt x="562" y="268"/>
                  </a:lnTo>
                  <a:lnTo>
                    <a:pt x="550" y="250"/>
                  </a:lnTo>
                  <a:lnTo>
                    <a:pt x="544" y="234"/>
                  </a:lnTo>
                  <a:lnTo>
                    <a:pt x="544" y="234"/>
                  </a:lnTo>
                  <a:lnTo>
                    <a:pt x="566" y="244"/>
                  </a:lnTo>
                  <a:lnTo>
                    <a:pt x="588" y="256"/>
                  </a:lnTo>
                  <a:lnTo>
                    <a:pt x="610" y="272"/>
                  </a:lnTo>
                  <a:lnTo>
                    <a:pt x="628" y="290"/>
                  </a:lnTo>
                  <a:lnTo>
                    <a:pt x="644" y="308"/>
                  </a:lnTo>
                  <a:lnTo>
                    <a:pt x="658" y="326"/>
                  </a:lnTo>
                  <a:lnTo>
                    <a:pt x="666" y="340"/>
                  </a:lnTo>
                  <a:lnTo>
                    <a:pt x="670" y="354"/>
                  </a:lnTo>
                  <a:lnTo>
                    <a:pt x="670" y="354"/>
                  </a:lnTo>
                  <a:close/>
                  <a:moveTo>
                    <a:pt x="710" y="406"/>
                  </a:moveTo>
                  <a:lnTo>
                    <a:pt x="710" y="406"/>
                  </a:lnTo>
                  <a:lnTo>
                    <a:pt x="702" y="416"/>
                  </a:lnTo>
                  <a:lnTo>
                    <a:pt x="692" y="424"/>
                  </a:lnTo>
                  <a:lnTo>
                    <a:pt x="682" y="430"/>
                  </a:lnTo>
                  <a:lnTo>
                    <a:pt x="670" y="434"/>
                  </a:lnTo>
                  <a:lnTo>
                    <a:pt x="646" y="442"/>
                  </a:lnTo>
                  <a:lnTo>
                    <a:pt x="618" y="446"/>
                  </a:lnTo>
                  <a:lnTo>
                    <a:pt x="592" y="446"/>
                  </a:lnTo>
                  <a:lnTo>
                    <a:pt x="566" y="446"/>
                  </a:lnTo>
                  <a:lnTo>
                    <a:pt x="544" y="442"/>
                  </a:lnTo>
                  <a:lnTo>
                    <a:pt x="526" y="440"/>
                  </a:lnTo>
                  <a:lnTo>
                    <a:pt x="526" y="440"/>
                  </a:lnTo>
                  <a:lnTo>
                    <a:pt x="536" y="432"/>
                  </a:lnTo>
                  <a:lnTo>
                    <a:pt x="546" y="424"/>
                  </a:lnTo>
                  <a:lnTo>
                    <a:pt x="572" y="414"/>
                  </a:lnTo>
                  <a:lnTo>
                    <a:pt x="598" y="406"/>
                  </a:lnTo>
                  <a:lnTo>
                    <a:pt x="626" y="400"/>
                  </a:lnTo>
                  <a:lnTo>
                    <a:pt x="652" y="398"/>
                  </a:lnTo>
                  <a:lnTo>
                    <a:pt x="676" y="398"/>
                  </a:lnTo>
                  <a:lnTo>
                    <a:pt x="696" y="402"/>
                  </a:lnTo>
                  <a:lnTo>
                    <a:pt x="710" y="406"/>
                  </a:lnTo>
                  <a:lnTo>
                    <a:pt x="710" y="406"/>
                  </a:lnTo>
                  <a:close/>
                  <a:moveTo>
                    <a:pt x="710" y="924"/>
                  </a:moveTo>
                  <a:lnTo>
                    <a:pt x="710" y="924"/>
                  </a:lnTo>
                  <a:lnTo>
                    <a:pt x="702" y="932"/>
                  </a:lnTo>
                  <a:lnTo>
                    <a:pt x="692" y="940"/>
                  </a:lnTo>
                  <a:lnTo>
                    <a:pt x="682" y="946"/>
                  </a:lnTo>
                  <a:lnTo>
                    <a:pt x="670" y="952"/>
                  </a:lnTo>
                  <a:lnTo>
                    <a:pt x="646" y="958"/>
                  </a:lnTo>
                  <a:lnTo>
                    <a:pt x="618" y="962"/>
                  </a:lnTo>
                  <a:lnTo>
                    <a:pt x="592" y="964"/>
                  </a:lnTo>
                  <a:lnTo>
                    <a:pt x="566" y="962"/>
                  </a:lnTo>
                  <a:lnTo>
                    <a:pt x="544" y="960"/>
                  </a:lnTo>
                  <a:lnTo>
                    <a:pt x="526" y="956"/>
                  </a:lnTo>
                  <a:lnTo>
                    <a:pt x="526" y="956"/>
                  </a:lnTo>
                  <a:lnTo>
                    <a:pt x="536" y="948"/>
                  </a:lnTo>
                  <a:lnTo>
                    <a:pt x="546" y="942"/>
                  </a:lnTo>
                  <a:lnTo>
                    <a:pt x="572" y="930"/>
                  </a:lnTo>
                  <a:lnTo>
                    <a:pt x="598" y="922"/>
                  </a:lnTo>
                  <a:lnTo>
                    <a:pt x="626" y="918"/>
                  </a:lnTo>
                  <a:lnTo>
                    <a:pt x="652" y="914"/>
                  </a:lnTo>
                  <a:lnTo>
                    <a:pt x="676" y="916"/>
                  </a:lnTo>
                  <a:lnTo>
                    <a:pt x="696" y="918"/>
                  </a:lnTo>
                  <a:lnTo>
                    <a:pt x="710" y="924"/>
                  </a:lnTo>
                  <a:lnTo>
                    <a:pt x="710" y="924"/>
                  </a:lnTo>
                  <a:close/>
                  <a:moveTo>
                    <a:pt x="710" y="1440"/>
                  </a:moveTo>
                  <a:lnTo>
                    <a:pt x="710" y="1440"/>
                  </a:lnTo>
                  <a:lnTo>
                    <a:pt x="702" y="1448"/>
                  </a:lnTo>
                  <a:lnTo>
                    <a:pt x="692" y="1456"/>
                  </a:lnTo>
                  <a:lnTo>
                    <a:pt x="682" y="1462"/>
                  </a:lnTo>
                  <a:lnTo>
                    <a:pt x="670" y="1468"/>
                  </a:lnTo>
                  <a:lnTo>
                    <a:pt x="646" y="1476"/>
                  </a:lnTo>
                  <a:lnTo>
                    <a:pt x="618" y="1480"/>
                  </a:lnTo>
                  <a:lnTo>
                    <a:pt x="592" y="1480"/>
                  </a:lnTo>
                  <a:lnTo>
                    <a:pt x="566" y="1478"/>
                  </a:lnTo>
                  <a:lnTo>
                    <a:pt x="544" y="1476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36" y="1464"/>
                  </a:lnTo>
                  <a:lnTo>
                    <a:pt x="546" y="1458"/>
                  </a:lnTo>
                  <a:lnTo>
                    <a:pt x="572" y="1446"/>
                  </a:lnTo>
                  <a:lnTo>
                    <a:pt x="598" y="1438"/>
                  </a:lnTo>
                  <a:lnTo>
                    <a:pt x="626" y="1434"/>
                  </a:lnTo>
                  <a:lnTo>
                    <a:pt x="652" y="1432"/>
                  </a:lnTo>
                  <a:lnTo>
                    <a:pt x="676" y="1432"/>
                  </a:lnTo>
                  <a:lnTo>
                    <a:pt x="696" y="1434"/>
                  </a:lnTo>
                  <a:lnTo>
                    <a:pt x="710" y="1440"/>
                  </a:lnTo>
                  <a:lnTo>
                    <a:pt x="710" y="1440"/>
                  </a:lnTo>
                  <a:close/>
                  <a:moveTo>
                    <a:pt x="710" y="1956"/>
                  </a:moveTo>
                  <a:lnTo>
                    <a:pt x="710" y="1956"/>
                  </a:lnTo>
                  <a:lnTo>
                    <a:pt x="702" y="1966"/>
                  </a:lnTo>
                  <a:lnTo>
                    <a:pt x="692" y="1972"/>
                  </a:lnTo>
                  <a:lnTo>
                    <a:pt x="682" y="1980"/>
                  </a:lnTo>
                  <a:lnTo>
                    <a:pt x="670" y="1984"/>
                  </a:lnTo>
                  <a:lnTo>
                    <a:pt x="646" y="1992"/>
                  </a:lnTo>
                  <a:lnTo>
                    <a:pt x="618" y="1996"/>
                  </a:lnTo>
                  <a:lnTo>
                    <a:pt x="592" y="1996"/>
                  </a:lnTo>
                  <a:lnTo>
                    <a:pt x="566" y="1996"/>
                  </a:lnTo>
                  <a:lnTo>
                    <a:pt x="544" y="1992"/>
                  </a:lnTo>
                  <a:lnTo>
                    <a:pt x="526" y="1988"/>
                  </a:lnTo>
                  <a:lnTo>
                    <a:pt x="526" y="1988"/>
                  </a:lnTo>
                  <a:lnTo>
                    <a:pt x="536" y="1982"/>
                  </a:lnTo>
                  <a:lnTo>
                    <a:pt x="546" y="1974"/>
                  </a:lnTo>
                  <a:lnTo>
                    <a:pt x="572" y="1964"/>
                  </a:lnTo>
                  <a:lnTo>
                    <a:pt x="598" y="1956"/>
                  </a:lnTo>
                  <a:lnTo>
                    <a:pt x="626" y="1950"/>
                  </a:lnTo>
                  <a:lnTo>
                    <a:pt x="652" y="1948"/>
                  </a:lnTo>
                  <a:lnTo>
                    <a:pt x="676" y="1948"/>
                  </a:lnTo>
                  <a:lnTo>
                    <a:pt x="696" y="1950"/>
                  </a:lnTo>
                  <a:lnTo>
                    <a:pt x="710" y="1956"/>
                  </a:lnTo>
                  <a:lnTo>
                    <a:pt x="710" y="1956"/>
                  </a:lnTo>
                  <a:close/>
                  <a:moveTo>
                    <a:pt x="710" y="2472"/>
                  </a:moveTo>
                  <a:lnTo>
                    <a:pt x="710" y="2472"/>
                  </a:lnTo>
                  <a:lnTo>
                    <a:pt x="702" y="2482"/>
                  </a:lnTo>
                  <a:lnTo>
                    <a:pt x="692" y="2490"/>
                  </a:lnTo>
                  <a:lnTo>
                    <a:pt x="682" y="2496"/>
                  </a:lnTo>
                  <a:lnTo>
                    <a:pt x="670" y="2502"/>
                  </a:lnTo>
                  <a:lnTo>
                    <a:pt x="646" y="2508"/>
                  </a:lnTo>
                  <a:lnTo>
                    <a:pt x="618" y="2512"/>
                  </a:lnTo>
                  <a:lnTo>
                    <a:pt x="592" y="2514"/>
                  </a:lnTo>
                  <a:lnTo>
                    <a:pt x="566" y="2512"/>
                  </a:lnTo>
                  <a:lnTo>
                    <a:pt x="544" y="2508"/>
                  </a:lnTo>
                  <a:lnTo>
                    <a:pt x="526" y="2506"/>
                  </a:lnTo>
                  <a:lnTo>
                    <a:pt x="526" y="2506"/>
                  </a:lnTo>
                  <a:lnTo>
                    <a:pt x="536" y="2498"/>
                  </a:lnTo>
                  <a:lnTo>
                    <a:pt x="546" y="2492"/>
                  </a:lnTo>
                  <a:lnTo>
                    <a:pt x="572" y="2480"/>
                  </a:lnTo>
                  <a:lnTo>
                    <a:pt x="598" y="2472"/>
                  </a:lnTo>
                  <a:lnTo>
                    <a:pt x="626" y="2466"/>
                  </a:lnTo>
                  <a:lnTo>
                    <a:pt x="652" y="2464"/>
                  </a:lnTo>
                  <a:lnTo>
                    <a:pt x="676" y="2464"/>
                  </a:lnTo>
                  <a:lnTo>
                    <a:pt x="696" y="2468"/>
                  </a:lnTo>
                  <a:lnTo>
                    <a:pt x="710" y="2472"/>
                  </a:lnTo>
                  <a:lnTo>
                    <a:pt x="710" y="2472"/>
                  </a:lnTo>
                  <a:close/>
                  <a:moveTo>
                    <a:pt x="710" y="2990"/>
                  </a:moveTo>
                  <a:lnTo>
                    <a:pt x="710" y="2990"/>
                  </a:lnTo>
                  <a:lnTo>
                    <a:pt x="702" y="2998"/>
                  </a:lnTo>
                  <a:lnTo>
                    <a:pt x="692" y="3006"/>
                  </a:lnTo>
                  <a:lnTo>
                    <a:pt x="682" y="3012"/>
                  </a:lnTo>
                  <a:lnTo>
                    <a:pt x="670" y="3018"/>
                  </a:lnTo>
                  <a:lnTo>
                    <a:pt x="646" y="3024"/>
                  </a:lnTo>
                  <a:lnTo>
                    <a:pt x="618" y="3028"/>
                  </a:lnTo>
                  <a:lnTo>
                    <a:pt x="592" y="3030"/>
                  </a:lnTo>
                  <a:lnTo>
                    <a:pt x="566" y="3028"/>
                  </a:lnTo>
                  <a:lnTo>
                    <a:pt x="544" y="3026"/>
                  </a:lnTo>
                  <a:lnTo>
                    <a:pt x="526" y="3022"/>
                  </a:lnTo>
                  <a:lnTo>
                    <a:pt x="526" y="3022"/>
                  </a:lnTo>
                  <a:lnTo>
                    <a:pt x="536" y="3014"/>
                  </a:lnTo>
                  <a:lnTo>
                    <a:pt x="546" y="3008"/>
                  </a:lnTo>
                  <a:lnTo>
                    <a:pt x="572" y="2996"/>
                  </a:lnTo>
                  <a:lnTo>
                    <a:pt x="598" y="2988"/>
                  </a:lnTo>
                  <a:lnTo>
                    <a:pt x="626" y="2984"/>
                  </a:lnTo>
                  <a:lnTo>
                    <a:pt x="652" y="2980"/>
                  </a:lnTo>
                  <a:lnTo>
                    <a:pt x="676" y="2982"/>
                  </a:lnTo>
                  <a:lnTo>
                    <a:pt x="696" y="2984"/>
                  </a:lnTo>
                  <a:lnTo>
                    <a:pt x="710" y="2990"/>
                  </a:lnTo>
                  <a:lnTo>
                    <a:pt x="710" y="2990"/>
                  </a:lnTo>
                  <a:close/>
                  <a:moveTo>
                    <a:pt x="710" y="3506"/>
                  </a:moveTo>
                  <a:lnTo>
                    <a:pt x="710" y="3506"/>
                  </a:lnTo>
                  <a:lnTo>
                    <a:pt x="702" y="3514"/>
                  </a:lnTo>
                  <a:lnTo>
                    <a:pt x="692" y="3522"/>
                  </a:lnTo>
                  <a:lnTo>
                    <a:pt x="682" y="3528"/>
                  </a:lnTo>
                  <a:lnTo>
                    <a:pt x="670" y="3534"/>
                  </a:lnTo>
                  <a:lnTo>
                    <a:pt x="646" y="3542"/>
                  </a:lnTo>
                  <a:lnTo>
                    <a:pt x="618" y="3546"/>
                  </a:lnTo>
                  <a:lnTo>
                    <a:pt x="592" y="3546"/>
                  </a:lnTo>
                  <a:lnTo>
                    <a:pt x="566" y="3544"/>
                  </a:lnTo>
                  <a:lnTo>
                    <a:pt x="544" y="3542"/>
                  </a:lnTo>
                  <a:lnTo>
                    <a:pt x="526" y="3538"/>
                  </a:lnTo>
                  <a:lnTo>
                    <a:pt x="526" y="3538"/>
                  </a:lnTo>
                  <a:lnTo>
                    <a:pt x="536" y="3530"/>
                  </a:lnTo>
                  <a:lnTo>
                    <a:pt x="546" y="3524"/>
                  </a:lnTo>
                  <a:lnTo>
                    <a:pt x="572" y="3512"/>
                  </a:lnTo>
                  <a:lnTo>
                    <a:pt x="598" y="3504"/>
                  </a:lnTo>
                  <a:lnTo>
                    <a:pt x="626" y="3500"/>
                  </a:lnTo>
                  <a:lnTo>
                    <a:pt x="652" y="3498"/>
                  </a:lnTo>
                  <a:lnTo>
                    <a:pt x="676" y="3498"/>
                  </a:lnTo>
                  <a:lnTo>
                    <a:pt x="696" y="3500"/>
                  </a:lnTo>
                  <a:lnTo>
                    <a:pt x="710" y="3506"/>
                  </a:lnTo>
                  <a:lnTo>
                    <a:pt x="710" y="3506"/>
                  </a:lnTo>
                  <a:close/>
                  <a:moveTo>
                    <a:pt x="710" y="4022"/>
                  </a:moveTo>
                  <a:lnTo>
                    <a:pt x="710" y="4022"/>
                  </a:lnTo>
                  <a:lnTo>
                    <a:pt x="702" y="4032"/>
                  </a:lnTo>
                  <a:lnTo>
                    <a:pt x="692" y="4038"/>
                  </a:lnTo>
                  <a:lnTo>
                    <a:pt x="682" y="4046"/>
                  </a:lnTo>
                  <a:lnTo>
                    <a:pt x="670" y="4050"/>
                  </a:lnTo>
                  <a:lnTo>
                    <a:pt x="646" y="4058"/>
                  </a:lnTo>
                  <a:lnTo>
                    <a:pt x="618" y="4062"/>
                  </a:lnTo>
                  <a:lnTo>
                    <a:pt x="592" y="4062"/>
                  </a:lnTo>
                  <a:lnTo>
                    <a:pt x="566" y="4062"/>
                  </a:lnTo>
                  <a:lnTo>
                    <a:pt x="544" y="4058"/>
                  </a:lnTo>
                  <a:lnTo>
                    <a:pt x="526" y="4054"/>
                  </a:lnTo>
                  <a:lnTo>
                    <a:pt x="526" y="4054"/>
                  </a:lnTo>
                  <a:lnTo>
                    <a:pt x="536" y="4048"/>
                  </a:lnTo>
                  <a:lnTo>
                    <a:pt x="546" y="4040"/>
                  </a:lnTo>
                  <a:lnTo>
                    <a:pt x="572" y="4030"/>
                  </a:lnTo>
                  <a:lnTo>
                    <a:pt x="598" y="4022"/>
                  </a:lnTo>
                  <a:lnTo>
                    <a:pt x="626" y="4016"/>
                  </a:lnTo>
                  <a:lnTo>
                    <a:pt x="652" y="4014"/>
                  </a:lnTo>
                  <a:lnTo>
                    <a:pt x="676" y="4014"/>
                  </a:lnTo>
                  <a:lnTo>
                    <a:pt x="696" y="4018"/>
                  </a:lnTo>
                  <a:lnTo>
                    <a:pt x="710" y="4022"/>
                  </a:lnTo>
                  <a:lnTo>
                    <a:pt x="710" y="4022"/>
                  </a:lnTo>
                  <a:close/>
                  <a:moveTo>
                    <a:pt x="492" y="160"/>
                  </a:moveTo>
                  <a:lnTo>
                    <a:pt x="492" y="160"/>
                  </a:lnTo>
                  <a:lnTo>
                    <a:pt x="480" y="150"/>
                  </a:lnTo>
                  <a:lnTo>
                    <a:pt x="468" y="138"/>
                  </a:lnTo>
                  <a:lnTo>
                    <a:pt x="460" y="122"/>
                  </a:lnTo>
                  <a:lnTo>
                    <a:pt x="454" y="106"/>
                  </a:lnTo>
                  <a:lnTo>
                    <a:pt x="450" y="88"/>
                  </a:lnTo>
                  <a:lnTo>
                    <a:pt x="446" y="72"/>
                  </a:lnTo>
                  <a:lnTo>
                    <a:pt x="444" y="46"/>
                  </a:lnTo>
                  <a:lnTo>
                    <a:pt x="444" y="46"/>
                  </a:lnTo>
                  <a:lnTo>
                    <a:pt x="456" y="58"/>
                  </a:lnTo>
                  <a:lnTo>
                    <a:pt x="468" y="72"/>
                  </a:lnTo>
                  <a:lnTo>
                    <a:pt x="476" y="88"/>
                  </a:lnTo>
                  <a:lnTo>
                    <a:pt x="484" y="106"/>
                  </a:lnTo>
                  <a:lnTo>
                    <a:pt x="490" y="122"/>
                  </a:lnTo>
                  <a:lnTo>
                    <a:pt x="492" y="138"/>
                  </a:lnTo>
                  <a:lnTo>
                    <a:pt x="494" y="152"/>
                  </a:lnTo>
                  <a:lnTo>
                    <a:pt x="492" y="160"/>
                  </a:lnTo>
                  <a:lnTo>
                    <a:pt x="492" y="160"/>
                  </a:lnTo>
                  <a:close/>
                  <a:moveTo>
                    <a:pt x="508" y="208"/>
                  </a:moveTo>
                  <a:lnTo>
                    <a:pt x="508" y="208"/>
                  </a:lnTo>
                  <a:lnTo>
                    <a:pt x="500" y="216"/>
                  </a:lnTo>
                  <a:lnTo>
                    <a:pt x="492" y="224"/>
                  </a:lnTo>
                  <a:lnTo>
                    <a:pt x="482" y="230"/>
                  </a:lnTo>
                  <a:lnTo>
                    <a:pt x="470" y="236"/>
                  </a:lnTo>
                  <a:lnTo>
                    <a:pt x="448" y="244"/>
                  </a:lnTo>
                  <a:lnTo>
                    <a:pt x="424" y="250"/>
                  </a:lnTo>
                  <a:lnTo>
                    <a:pt x="400" y="252"/>
                  </a:lnTo>
                  <a:lnTo>
                    <a:pt x="376" y="252"/>
                  </a:lnTo>
                  <a:lnTo>
                    <a:pt x="356" y="252"/>
                  </a:lnTo>
                  <a:lnTo>
                    <a:pt x="340" y="250"/>
                  </a:lnTo>
                  <a:lnTo>
                    <a:pt x="340" y="250"/>
                  </a:lnTo>
                  <a:lnTo>
                    <a:pt x="358" y="236"/>
                  </a:lnTo>
                  <a:lnTo>
                    <a:pt x="382" y="224"/>
                  </a:lnTo>
                  <a:lnTo>
                    <a:pt x="406" y="214"/>
                  </a:lnTo>
                  <a:lnTo>
                    <a:pt x="432" y="208"/>
                  </a:lnTo>
                  <a:lnTo>
                    <a:pt x="456" y="204"/>
                  </a:lnTo>
                  <a:lnTo>
                    <a:pt x="476" y="202"/>
                  </a:lnTo>
                  <a:lnTo>
                    <a:pt x="494" y="204"/>
                  </a:lnTo>
                  <a:lnTo>
                    <a:pt x="508" y="208"/>
                  </a:lnTo>
                  <a:lnTo>
                    <a:pt x="508" y="208"/>
                  </a:lnTo>
                  <a:close/>
                  <a:moveTo>
                    <a:pt x="354" y="118"/>
                  </a:moveTo>
                  <a:lnTo>
                    <a:pt x="354" y="118"/>
                  </a:lnTo>
                  <a:lnTo>
                    <a:pt x="342" y="116"/>
                  </a:lnTo>
                  <a:lnTo>
                    <a:pt x="330" y="112"/>
                  </a:lnTo>
                  <a:lnTo>
                    <a:pt x="320" y="108"/>
                  </a:lnTo>
                  <a:lnTo>
                    <a:pt x="310" y="102"/>
                  </a:lnTo>
                  <a:lnTo>
                    <a:pt x="290" y="88"/>
                  </a:lnTo>
                  <a:lnTo>
                    <a:pt x="272" y="70"/>
                  </a:lnTo>
                  <a:lnTo>
                    <a:pt x="256" y="50"/>
                  </a:lnTo>
                  <a:lnTo>
                    <a:pt x="244" y="32"/>
                  </a:lnTo>
                  <a:lnTo>
                    <a:pt x="234" y="1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0" y="8"/>
                  </a:lnTo>
                  <a:lnTo>
                    <a:pt x="272" y="20"/>
                  </a:lnTo>
                  <a:lnTo>
                    <a:pt x="292" y="36"/>
                  </a:lnTo>
                  <a:lnTo>
                    <a:pt x="312" y="54"/>
                  </a:lnTo>
                  <a:lnTo>
                    <a:pt x="328" y="72"/>
                  </a:lnTo>
                  <a:lnTo>
                    <a:pt x="340" y="90"/>
                  </a:lnTo>
                  <a:lnTo>
                    <a:pt x="350" y="106"/>
                  </a:lnTo>
                  <a:lnTo>
                    <a:pt x="354" y="118"/>
                  </a:lnTo>
                  <a:lnTo>
                    <a:pt x="354" y="118"/>
                  </a:lnTo>
                  <a:close/>
                  <a:moveTo>
                    <a:pt x="394" y="170"/>
                  </a:moveTo>
                  <a:lnTo>
                    <a:pt x="394" y="170"/>
                  </a:lnTo>
                  <a:lnTo>
                    <a:pt x="386" y="180"/>
                  </a:lnTo>
                  <a:lnTo>
                    <a:pt x="376" y="188"/>
                  </a:lnTo>
                  <a:lnTo>
                    <a:pt x="366" y="194"/>
                  </a:lnTo>
                  <a:lnTo>
                    <a:pt x="354" y="200"/>
                  </a:lnTo>
                  <a:lnTo>
                    <a:pt x="328" y="206"/>
                  </a:lnTo>
                  <a:lnTo>
                    <a:pt x="302" y="210"/>
                  </a:lnTo>
                  <a:lnTo>
                    <a:pt x="276" y="212"/>
                  </a:lnTo>
                  <a:lnTo>
                    <a:pt x="250" y="210"/>
                  </a:lnTo>
                  <a:lnTo>
                    <a:pt x="226" y="208"/>
                  </a:lnTo>
                  <a:lnTo>
                    <a:pt x="208" y="204"/>
                  </a:lnTo>
                  <a:lnTo>
                    <a:pt x="208" y="204"/>
                  </a:lnTo>
                  <a:lnTo>
                    <a:pt x="218" y="196"/>
                  </a:lnTo>
                  <a:lnTo>
                    <a:pt x="230" y="190"/>
                  </a:lnTo>
                  <a:lnTo>
                    <a:pt x="254" y="178"/>
                  </a:lnTo>
                  <a:lnTo>
                    <a:pt x="280" y="170"/>
                  </a:lnTo>
                  <a:lnTo>
                    <a:pt x="308" y="166"/>
                  </a:lnTo>
                  <a:lnTo>
                    <a:pt x="334" y="162"/>
                  </a:lnTo>
                  <a:lnTo>
                    <a:pt x="358" y="162"/>
                  </a:lnTo>
                  <a:lnTo>
                    <a:pt x="378" y="166"/>
                  </a:lnTo>
                  <a:lnTo>
                    <a:pt x="394" y="170"/>
                  </a:lnTo>
                  <a:lnTo>
                    <a:pt x="394" y="170"/>
                  </a:lnTo>
                  <a:close/>
                  <a:moveTo>
                    <a:pt x="214" y="376"/>
                  </a:moveTo>
                  <a:lnTo>
                    <a:pt x="214" y="376"/>
                  </a:lnTo>
                  <a:lnTo>
                    <a:pt x="204" y="370"/>
                  </a:lnTo>
                  <a:lnTo>
                    <a:pt x="194" y="364"/>
                  </a:lnTo>
                  <a:lnTo>
                    <a:pt x="186" y="356"/>
                  </a:lnTo>
                  <a:lnTo>
                    <a:pt x="178" y="346"/>
                  </a:lnTo>
                  <a:lnTo>
                    <a:pt x="166" y="324"/>
                  </a:lnTo>
                  <a:lnTo>
                    <a:pt x="156" y="302"/>
                  </a:lnTo>
                  <a:lnTo>
                    <a:pt x="150" y="278"/>
                  </a:lnTo>
                  <a:lnTo>
                    <a:pt x="146" y="256"/>
                  </a:lnTo>
                  <a:lnTo>
                    <a:pt x="142" y="236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158" y="236"/>
                  </a:lnTo>
                  <a:lnTo>
                    <a:pt x="174" y="256"/>
                  </a:lnTo>
                  <a:lnTo>
                    <a:pt x="188" y="278"/>
                  </a:lnTo>
                  <a:lnTo>
                    <a:pt x="198" y="302"/>
                  </a:lnTo>
                  <a:lnTo>
                    <a:pt x="208" y="324"/>
                  </a:lnTo>
                  <a:lnTo>
                    <a:pt x="212" y="346"/>
                  </a:lnTo>
                  <a:lnTo>
                    <a:pt x="214" y="364"/>
                  </a:lnTo>
                  <a:lnTo>
                    <a:pt x="214" y="376"/>
                  </a:lnTo>
                  <a:lnTo>
                    <a:pt x="214" y="376"/>
                  </a:lnTo>
                  <a:close/>
                  <a:moveTo>
                    <a:pt x="144" y="354"/>
                  </a:moveTo>
                  <a:lnTo>
                    <a:pt x="144" y="354"/>
                  </a:lnTo>
                  <a:lnTo>
                    <a:pt x="134" y="352"/>
                  </a:lnTo>
                  <a:lnTo>
                    <a:pt x="122" y="348"/>
                  </a:lnTo>
                  <a:lnTo>
                    <a:pt x="112" y="344"/>
                  </a:lnTo>
                  <a:lnTo>
                    <a:pt x="100" y="338"/>
                  </a:lnTo>
                  <a:lnTo>
                    <a:pt x="82" y="324"/>
                  </a:lnTo>
                  <a:lnTo>
                    <a:pt x="64" y="306"/>
                  </a:lnTo>
                  <a:lnTo>
                    <a:pt x="48" y="286"/>
                  </a:lnTo>
                  <a:lnTo>
                    <a:pt x="36" y="268"/>
                  </a:lnTo>
                  <a:lnTo>
                    <a:pt x="26" y="250"/>
                  </a:lnTo>
                  <a:lnTo>
                    <a:pt x="18" y="234"/>
                  </a:lnTo>
                  <a:lnTo>
                    <a:pt x="18" y="234"/>
                  </a:lnTo>
                  <a:lnTo>
                    <a:pt x="40" y="244"/>
                  </a:lnTo>
                  <a:lnTo>
                    <a:pt x="62" y="256"/>
                  </a:lnTo>
                  <a:lnTo>
                    <a:pt x="84" y="272"/>
                  </a:lnTo>
                  <a:lnTo>
                    <a:pt x="102" y="290"/>
                  </a:lnTo>
                  <a:lnTo>
                    <a:pt x="120" y="308"/>
                  </a:lnTo>
                  <a:lnTo>
                    <a:pt x="132" y="326"/>
                  </a:lnTo>
                  <a:lnTo>
                    <a:pt x="140" y="340"/>
                  </a:lnTo>
                  <a:lnTo>
                    <a:pt x="144" y="354"/>
                  </a:lnTo>
                  <a:lnTo>
                    <a:pt x="144" y="354"/>
                  </a:lnTo>
                  <a:close/>
                  <a:moveTo>
                    <a:pt x="184" y="406"/>
                  </a:moveTo>
                  <a:lnTo>
                    <a:pt x="184" y="406"/>
                  </a:lnTo>
                  <a:lnTo>
                    <a:pt x="176" y="416"/>
                  </a:lnTo>
                  <a:lnTo>
                    <a:pt x="168" y="424"/>
                  </a:lnTo>
                  <a:lnTo>
                    <a:pt x="156" y="430"/>
                  </a:lnTo>
                  <a:lnTo>
                    <a:pt x="146" y="434"/>
                  </a:lnTo>
                  <a:lnTo>
                    <a:pt x="120" y="442"/>
                  </a:lnTo>
                  <a:lnTo>
                    <a:pt x="94" y="446"/>
                  </a:lnTo>
                  <a:lnTo>
                    <a:pt x="66" y="446"/>
                  </a:lnTo>
                  <a:lnTo>
                    <a:pt x="42" y="446"/>
                  </a:lnTo>
                  <a:lnTo>
                    <a:pt x="18" y="442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10" y="432"/>
                  </a:lnTo>
                  <a:lnTo>
                    <a:pt x="20" y="424"/>
                  </a:lnTo>
                  <a:lnTo>
                    <a:pt x="46" y="414"/>
                  </a:lnTo>
                  <a:lnTo>
                    <a:pt x="72" y="406"/>
                  </a:lnTo>
                  <a:lnTo>
                    <a:pt x="100" y="400"/>
                  </a:lnTo>
                  <a:lnTo>
                    <a:pt x="126" y="398"/>
                  </a:lnTo>
                  <a:lnTo>
                    <a:pt x="150" y="398"/>
                  </a:lnTo>
                  <a:lnTo>
                    <a:pt x="170" y="402"/>
                  </a:lnTo>
                  <a:lnTo>
                    <a:pt x="184" y="406"/>
                  </a:lnTo>
                  <a:lnTo>
                    <a:pt x="184" y="406"/>
                  </a:lnTo>
                  <a:close/>
                  <a:moveTo>
                    <a:pt x="184" y="924"/>
                  </a:moveTo>
                  <a:lnTo>
                    <a:pt x="184" y="924"/>
                  </a:lnTo>
                  <a:lnTo>
                    <a:pt x="176" y="932"/>
                  </a:lnTo>
                  <a:lnTo>
                    <a:pt x="168" y="940"/>
                  </a:lnTo>
                  <a:lnTo>
                    <a:pt x="156" y="946"/>
                  </a:lnTo>
                  <a:lnTo>
                    <a:pt x="146" y="952"/>
                  </a:lnTo>
                  <a:lnTo>
                    <a:pt x="120" y="958"/>
                  </a:lnTo>
                  <a:lnTo>
                    <a:pt x="94" y="962"/>
                  </a:lnTo>
                  <a:lnTo>
                    <a:pt x="66" y="964"/>
                  </a:lnTo>
                  <a:lnTo>
                    <a:pt x="42" y="962"/>
                  </a:lnTo>
                  <a:lnTo>
                    <a:pt x="18" y="960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10" y="948"/>
                  </a:lnTo>
                  <a:lnTo>
                    <a:pt x="20" y="942"/>
                  </a:lnTo>
                  <a:lnTo>
                    <a:pt x="46" y="930"/>
                  </a:lnTo>
                  <a:lnTo>
                    <a:pt x="72" y="922"/>
                  </a:lnTo>
                  <a:lnTo>
                    <a:pt x="100" y="918"/>
                  </a:lnTo>
                  <a:lnTo>
                    <a:pt x="126" y="914"/>
                  </a:lnTo>
                  <a:lnTo>
                    <a:pt x="150" y="916"/>
                  </a:lnTo>
                  <a:lnTo>
                    <a:pt x="170" y="918"/>
                  </a:lnTo>
                  <a:lnTo>
                    <a:pt x="184" y="924"/>
                  </a:lnTo>
                  <a:lnTo>
                    <a:pt x="184" y="924"/>
                  </a:lnTo>
                  <a:close/>
                  <a:moveTo>
                    <a:pt x="184" y="1440"/>
                  </a:moveTo>
                  <a:lnTo>
                    <a:pt x="184" y="1440"/>
                  </a:lnTo>
                  <a:lnTo>
                    <a:pt x="176" y="1448"/>
                  </a:lnTo>
                  <a:lnTo>
                    <a:pt x="168" y="1456"/>
                  </a:lnTo>
                  <a:lnTo>
                    <a:pt x="156" y="1462"/>
                  </a:lnTo>
                  <a:lnTo>
                    <a:pt x="146" y="1468"/>
                  </a:lnTo>
                  <a:lnTo>
                    <a:pt x="120" y="1476"/>
                  </a:lnTo>
                  <a:lnTo>
                    <a:pt x="94" y="1480"/>
                  </a:lnTo>
                  <a:lnTo>
                    <a:pt x="66" y="1480"/>
                  </a:lnTo>
                  <a:lnTo>
                    <a:pt x="42" y="1478"/>
                  </a:lnTo>
                  <a:lnTo>
                    <a:pt x="18" y="1476"/>
                  </a:lnTo>
                  <a:lnTo>
                    <a:pt x="0" y="1472"/>
                  </a:lnTo>
                  <a:lnTo>
                    <a:pt x="0" y="1472"/>
                  </a:lnTo>
                  <a:lnTo>
                    <a:pt x="10" y="1464"/>
                  </a:lnTo>
                  <a:lnTo>
                    <a:pt x="20" y="1458"/>
                  </a:lnTo>
                  <a:lnTo>
                    <a:pt x="46" y="1446"/>
                  </a:lnTo>
                  <a:lnTo>
                    <a:pt x="72" y="1438"/>
                  </a:lnTo>
                  <a:lnTo>
                    <a:pt x="100" y="1434"/>
                  </a:lnTo>
                  <a:lnTo>
                    <a:pt x="126" y="1432"/>
                  </a:lnTo>
                  <a:lnTo>
                    <a:pt x="150" y="1432"/>
                  </a:lnTo>
                  <a:lnTo>
                    <a:pt x="170" y="1434"/>
                  </a:lnTo>
                  <a:lnTo>
                    <a:pt x="184" y="1440"/>
                  </a:lnTo>
                  <a:lnTo>
                    <a:pt x="184" y="1440"/>
                  </a:lnTo>
                  <a:close/>
                  <a:moveTo>
                    <a:pt x="184" y="1956"/>
                  </a:moveTo>
                  <a:lnTo>
                    <a:pt x="184" y="1956"/>
                  </a:lnTo>
                  <a:lnTo>
                    <a:pt x="176" y="1966"/>
                  </a:lnTo>
                  <a:lnTo>
                    <a:pt x="168" y="1972"/>
                  </a:lnTo>
                  <a:lnTo>
                    <a:pt x="156" y="1980"/>
                  </a:lnTo>
                  <a:lnTo>
                    <a:pt x="146" y="1984"/>
                  </a:lnTo>
                  <a:lnTo>
                    <a:pt x="120" y="1992"/>
                  </a:lnTo>
                  <a:lnTo>
                    <a:pt x="94" y="1996"/>
                  </a:lnTo>
                  <a:lnTo>
                    <a:pt x="66" y="1996"/>
                  </a:lnTo>
                  <a:lnTo>
                    <a:pt x="42" y="1996"/>
                  </a:lnTo>
                  <a:lnTo>
                    <a:pt x="18" y="1992"/>
                  </a:lnTo>
                  <a:lnTo>
                    <a:pt x="0" y="1988"/>
                  </a:lnTo>
                  <a:lnTo>
                    <a:pt x="0" y="1988"/>
                  </a:lnTo>
                  <a:lnTo>
                    <a:pt x="10" y="1982"/>
                  </a:lnTo>
                  <a:lnTo>
                    <a:pt x="20" y="1974"/>
                  </a:lnTo>
                  <a:lnTo>
                    <a:pt x="46" y="1964"/>
                  </a:lnTo>
                  <a:lnTo>
                    <a:pt x="72" y="1956"/>
                  </a:lnTo>
                  <a:lnTo>
                    <a:pt x="100" y="1950"/>
                  </a:lnTo>
                  <a:lnTo>
                    <a:pt x="126" y="1948"/>
                  </a:lnTo>
                  <a:lnTo>
                    <a:pt x="150" y="1948"/>
                  </a:lnTo>
                  <a:lnTo>
                    <a:pt x="170" y="1950"/>
                  </a:lnTo>
                  <a:lnTo>
                    <a:pt x="184" y="1956"/>
                  </a:lnTo>
                  <a:lnTo>
                    <a:pt x="184" y="1956"/>
                  </a:lnTo>
                  <a:close/>
                  <a:moveTo>
                    <a:pt x="184" y="2472"/>
                  </a:moveTo>
                  <a:lnTo>
                    <a:pt x="184" y="2472"/>
                  </a:lnTo>
                  <a:lnTo>
                    <a:pt x="176" y="2482"/>
                  </a:lnTo>
                  <a:lnTo>
                    <a:pt x="168" y="2490"/>
                  </a:lnTo>
                  <a:lnTo>
                    <a:pt x="156" y="2496"/>
                  </a:lnTo>
                  <a:lnTo>
                    <a:pt x="146" y="2502"/>
                  </a:lnTo>
                  <a:lnTo>
                    <a:pt x="120" y="2508"/>
                  </a:lnTo>
                  <a:lnTo>
                    <a:pt x="94" y="2512"/>
                  </a:lnTo>
                  <a:lnTo>
                    <a:pt x="66" y="2514"/>
                  </a:lnTo>
                  <a:lnTo>
                    <a:pt x="42" y="2512"/>
                  </a:lnTo>
                  <a:lnTo>
                    <a:pt x="18" y="2508"/>
                  </a:lnTo>
                  <a:lnTo>
                    <a:pt x="0" y="2506"/>
                  </a:lnTo>
                  <a:lnTo>
                    <a:pt x="0" y="2506"/>
                  </a:lnTo>
                  <a:lnTo>
                    <a:pt x="10" y="2498"/>
                  </a:lnTo>
                  <a:lnTo>
                    <a:pt x="20" y="2492"/>
                  </a:lnTo>
                  <a:lnTo>
                    <a:pt x="46" y="2480"/>
                  </a:lnTo>
                  <a:lnTo>
                    <a:pt x="72" y="2472"/>
                  </a:lnTo>
                  <a:lnTo>
                    <a:pt x="100" y="2466"/>
                  </a:lnTo>
                  <a:lnTo>
                    <a:pt x="126" y="2464"/>
                  </a:lnTo>
                  <a:lnTo>
                    <a:pt x="150" y="2464"/>
                  </a:lnTo>
                  <a:lnTo>
                    <a:pt x="170" y="2468"/>
                  </a:lnTo>
                  <a:lnTo>
                    <a:pt x="184" y="2472"/>
                  </a:lnTo>
                  <a:lnTo>
                    <a:pt x="184" y="2472"/>
                  </a:lnTo>
                  <a:close/>
                  <a:moveTo>
                    <a:pt x="184" y="2990"/>
                  </a:moveTo>
                  <a:lnTo>
                    <a:pt x="184" y="2990"/>
                  </a:lnTo>
                  <a:lnTo>
                    <a:pt x="176" y="2998"/>
                  </a:lnTo>
                  <a:lnTo>
                    <a:pt x="168" y="3006"/>
                  </a:lnTo>
                  <a:lnTo>
                    <a:pt x="156" y="3012"/>
                  </a:lnTo>
                  <a:lnTo>
                    <a:pt x="146" y="3018"/>
                  </a:lnTo>
                  <a:lnTo>
                    <a:pt x="120" y="3024"/>
                  </a:lnTo>
                  <a:lnTo>
                    <a:pt x="94" y="3028"/>
                  </a:lnTo>
                  <a:lnTo>
                    <a:pt x="66" y="3030"/>
                  </a:lnTo>
                  <a:lnTo>
                    <a:pt x="42" y="3028"/>
                  </a:lnTo>
                  <a:lnTo>
                    <a:pt x="18" y="3026"/>
                  </a:lnTo>
                  <a:lnTo>
                    <a:pt x="0" y="3022"/>
                  </a:lnTo>
                  <a:lnTo>
                    <a:pt x="0" y="3022"/>
                  </a:lnTo>
                  <a:lnTo>
                    <a:pt x="10" y="3014"/>
                  </a:lnTo>
                  <a:lnTo>
                    <a:pt x="20" y="3008"/>
                  </a:lnTo>
                  <a:lnTo>
                    <a:pt x="46" y="2996"/>
                  </a:lnTo>
                  <a:lnTo>
                    <a:pt x="72" y="2988"/>
                  </a:lnTo>
                  <a:lnTo>
                    <a:pt x="100" y="2984"/>
                  </a:lnTo>
                  <a:lnTo>
                    <a:pt x="126" y="2980"/>
                  </a:lnTo>
                  <a:lnTo>
                    <a:pt x="150" y="2982"/>
                  </a:lnTo>
                  <a:lnTo>
                    <a:pt x="170" y="2984"/>
                  </a:lnTo>
                  <a:lnTo>
                    <a:pt x="184" y="2990"/>
                  </a:lnTo>
                  <a:lnTo>
                    <a:pt x="184" y="2990"/>
                  </a:lnTo>
                  <a:close/>
                  <a:moveTo>
                    <a:pt x="184" y="3506"/>
                  </a:moveTo>
                  <a:lnTo>
                    <a:pt x="184" y="3506"/>
                  </a:lnTo>
                  <a:lnTo>
                    <a:pt x="176" y="3514"/>
                  </a:lnTo>
                  <a:lnTo>
                    <a:pt x="168" y="3522"/>
                  </a:lnTo>
                  <a:lnTo>
                    <a:pt x="156" y="3528"/>
                  </a:lnTo>
                  <a:lnTo>
                    <a:pt x="146" y="3534"/>
                  </a:lnTo>
                  <a:lnTo>
                    <a:pt x="120" y="3542"/>
                  </a:lnTo>
                  <a:lnTo>
                    <a:pt x="94" y="3546"/>
                  </a:lnTo>
                  <a:lnTo>
                    <a:pt x="66" y="3546"/>
                  </a:lnTo>
                  <a:lnTo>
                    <a:pt x="42" y="3544"/>
                  </a:lnTo>
                  <a:lnTo>
                    <a:pt x="18" y="3542"/>
                  </a:lnTo>
                  <a:lnTo>
                    <a:pt x="0" y="3538"/>
                  </a:lnTo>
                  <a:lnTo>
                    <a:pt x="0" y="3538"/>
                  </a:lnTo>
                  <a:lnTo>
                    <a:pt x="10" y="3530"/>
                  </a:lnTo>
                  <a:lnTo>
                    <a:pt x="20" y="3524"/>
                  </a:lnTo>
                  <a:lnTo>
                    <a:pt x="46" y="3512"/>
                  </a:lnTo>
                  <a:lnTo>
                    <a:pt x="72" y="3504"/>
                  </a:lnTo>
                  <a:lnTo>
                    <a:pt x="100" y="3500"/>
                  </a:lnTo>
                  <a:lnTo>
                    <a:pt x="126" y="3498"/>
                  </a:lnTo>
                  <a:lnTo>
                    <a:pt x="150" y="3498"/>
                  </a:lnTo>
                  <a:lnTo>
                    <a:pt x="170" y="3500"/>
                  </a:lnTo>
                  <a:lnTo>
                    <a:pt x="184" y="3506"/>
                  </a:lnTo>
                  <a:lnTo>
                    <a:pt x="184" y="3506"/>
                  </a:lnTo>
                  <a:close/>
                  <a:moveTo>
                    <a:pt x="0" y="4054"/>
                  </a:moveTo>
                  <a:lnTo>
                    <a:pt x="0" y="4054"/>
                  </a:lnTo>
                  <a:lnTo>
                    <a:pt x="10" y="4048"/>
                  </a:lnTo>
                  <a:lnTo>
                    <a:pt x="20" y="4040"/>
                  </a:lnTo>
                  <a:lnTo>
                    <a:pt x="46" y="4030"/>
                  </a:lnTo>
                  <a:lnTo>
                    <a:pt x="72" y="4022"/>
                  </a:lnTo>
                  <a:lnTo>
                    <a:pt x="100" y="4016"/>
                  </a:lnTo>
                  <a:lnTo>
                    <a:pt x="126" y="4014"/>
                  </a:lnTo>
                  <a:lnTo>
                    <a:pt x="150" y="4014"/>
                  </a:lnTo>
                  <a:lnTo>
                    <a:pt x="170" y="4018"/>
                  </a:lnTo>
                  <a:lnTo>
                    <a:pt x="184" y="4022"/>
                  </a:lnTo>
                  <a:lnTo>
                    <a:pt x="184" y="4022"/>
                  </a:lnTo>
                  <a:lnTo>
                    <a:pt x="176" y="4032"/>
                  </a:lnTo>
                  <a:lnTo>
                    <a:pt x="168" y="4038"/>
                  </a:lnTo>
                  <a:lnTo>
                    <a:pt x="156" y="4046"/>
                  </a:lnTo>
                  <a:lnTo>
                    <a:pt x="146" y="4050"/>
                  </a:lnTo>
                  <a:lnTo>
                    <a:pt x="120" y="4058"/>
                  </a:lnTo>
                  <a:lnTo>
                    <a:pt x="94" y="4062"/>
                  </a:lnTo>
                  <a:lnTo>
                    <a:pt x="66" y="4062"/>
                  </a:lnTo>
                  <a:lnTo>
                    <a:pt x="42" y="4062"/>
                  </a:lnTo>
                  <a:lnTo>
                    <a:pt x="18" y="4058"/>
                  </a:lnTo>
                  <a:lnTo>
                    <a:pt x="0" y="4054"/>
                  </a:lnTo>
                  <a:lnTo>
                    <a:pt x="0" y="4054"/>
                  </a:lnTo>
                  <a:close/>
                  <a:moveTo>
                    <a:pt x="130" y="4100"/>
                  </a:moveTo>
                  <a:lnTo>
                    <a:pt x="130" y="4100"/>
                  </a:lnTo>
                  <a:lnTo>
                    <a:pt x="150" y="4086"/>
                  </a:lnTo>
                  <a:lnTo>
                    <a:pt x="174" y="4074"/>
                  </a:lnTo>
                  <a:lnTo>
                    <a:pt x="198" y="4066"/>
                  </a:lnTo>
                  <a:lnTo>
                    <a:pt x="222" y="4060"/>
                  </a:lnTo>
                  <a:lnTo>
                    <a:pt x="246" y="4056"/>
                  </a:lnTo>
                  <a:lnTo>
                    <a:pt x="268" y="4054"/>
                  </a:lnTo>
                  <a:lnTo>
                    <a:pt x="286" y="4054"/>
                  </a:lnTo>
                  <a:lnTo>
                    <a:pt x="300" y="4058"/>
                  </a:lnTo>
                  <a:lnTo>
                    <a:pt x="300" y="4058"/>
                  </a:lnTo>
                  <a:lnTo>
                    <a:pt x="292" y="4068"/>
                  </a:lnTo>
                  <a:lnTo>
                    <a:pt x="282" y="4074"/>
                  </a:lnTo>
                  <a:lnTo>
                    <a:pt x="272" y="4082"/>
                  </a:lnTo>
                  <a:lnTo>
                    <a:pt x="262" y="4086"/>
                  </a:lnTo>
                  <a:lnTo>
                    <a:pt x="240" y="4096"/>
                  </a:lnTo>
                  <a:lnTo>
                    <a:pt x="214" y="4100"/>
                  </a:lnTo>
                  <a:lnTo>
                    <a:pt x="190" y="4104"/>
                  </a:lnTo>
                  <a:lnTo>
                    <a:pt x="168" y="4104"/>
                  </a:lnTo>
                  <a:lnTo>
                    <a:pt x="148" y="4102"/>
                  </a:lnTo>
                  <a:lnTo>
                    <a:pt x="130" y="4100"/>
                  </a:lnTo>
                  <a:lnTo>
                    <a:pt x="130" y="4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349250" y="341313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0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58800" y="404813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4 w 168"/>
                <a:gd name="T5" fmla="*/ 2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0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377825" y="84138"/>
              <a:ext cx="203200" cy="187325"/>
            </a:xfrm>
            <a:custGeom>
              <a:avLst/>
              <a:gdLst>
                <a:gd name="T0" fmla="*/ 128 w 128"/>
                <a:gd name="T1" fmla="*/ 118 h 118"/>
                <a:gd name="T2" fmla="*/ 128 w 128"/>
                <a:gd name="T3" fmla="*/ 118 h 118"/>
                <a:gd name="T4" fmla="*/ 124 w 128"/>
                <a:gd name="T5" fmla="*/ 106 h 118"/>
                <a:gd name="T6" fmla="*/ 114 w 128"/>
                <a:gd name="T7" fmla="*/ 90 h 118"/>
                <a:gd name="T8" fmla="*/ 102 w 128"/>
                <a:gd name="T9" fmla="*/ 72 h 118"/>
                <a:gd name="T10" fmla="*/ 86 w 128"/>
                <a:gd name="T11" fmla="*/ 54 h 118"/>
                <a:gd name="T12" fmla="*/ 66 w 128"/>
                <a:gd name="T13" fmla="*/ 36 h 118"/>
                <a:gd name="T14" fmla="*/ 46 w 128"/>
                <a:gd name="T15" fmla="*/ 20 h 118"/>
                <a:gd name="T16" fmla="*/ 24 w 128"/>
                <a:gd name="T17" fmla="*/ 8 h 118"/>
                <a:gd name="T18" fmla="*/ 0 w 128"/>
                <a:gd name="T19" fmla="*/ 0 h 118"/>
                <a:gd name="T20" fmla="*/ 0 w 128"/>
                <a:gd name="T21" fmla="*/ 0 h 118"/>
                <a:gd name="T22" fmla="*/ 8 w 128"/>
                <a:gd name="T23" fmla="*/ 14 h 118"/>
                <a:gd name="T24" fmla="*/ 18 w 128"/>
                <a:gd name="T25" fmla="*/ 32 h 118"/>
                <a:gd name="T26" fmla="*/ 30 w 128"/>
                <a:gd name="T27" fmla="*/ 50 h 118"/>
                <a:gd name="T28" fmla="*/ 46 w 128"/>
                <a:gd name="T29" fmla="*/ 70 h 118"/>
                <a:gd name="T30" fmla="*/ 64 w 128"/>
                <a:gd name="T31" fmla="*/ 88 h 118"/>
                <a:gd name="T32" fmla="*/ 84 w 128"/>
                <a:gd name="T33" fmla="*/ 102 h 118"/>
                <a:gd name="T34" fmla="*/ 94 w 128"/>
                <a:gd name="T35" fmla="*/ 108 h 118"/>
                <a:gd name="T36" fmla="*/ 104 w 128"/>
                <a:gd name="T37" fmla="*/ 112 h 118"/>
                <a:gd name="T38" fmla="*/ 116 w 128"/>
                <a:gd name="T39" fmla="*/ 116 h 118"/>
                <a:gd name="T40" fmla="*/ 128 w 128"/>
                <a:gd name="T41" fmla="*/ 118 h 118"/>
                <a:gd name="T42" fmla="*/ 128 w 128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128" y="118"/>
                  </a:move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74675" y="587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723900" y="157163"/>
              <a:ext cx="79375" cy="180975"/>
            </a:xfrm>
            <a:custGeom>
              <a:avLst/>
              <a:gdLst>
                <a:gd name="T0" fmla="*/ 48 w 50"/>
                <a:gd name="T1" fmla="*/ 114 h 114"/>
                <a:gd name="T2" fmla="*/ 48 w 50"/>
                <a:gd name="T3" fmla="*/ 114 h 114"/>
                <a:gd name="T4" fmla="*/ 50 w 50"/>
                <a:gd name="T5" fmla="*/ 106 h 114"/>
                <a:gd name="T6" fmla="*/ 48 w 50"/>
                <a:gd name="T7" fmla="*/ 92 h 114"/>
                <a:gd name="T8" fmla="*/ 46 w 50"/>
                <a:gd name="T9" fmla="*/ 76 h 114"/>
                <a:gd name="T10" fmla="*/ 40 w 50"/>
                <a:gd name="T11" fmla="*/ 60 h 114"/>
                <a:gd name="T12" fmla="*/ 32 w 50"/>
                <a:gd name="T13" fmla="*/ 42 h 114"/>
                <a:gd name="T14" fmla="*/ 24 w 50"/>
                <a:gd name="T15" fmla="*/ 26 h 114"/>
                <a:gd name="T16" fmla="*/ 12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6 w 50"/>
                <a:gd name="T25" fmla="*/ 42 h 114"/>
                <a:gd name="T26" fmla="*/ 10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6 w 50"/>
                <a:gd name="T33" fmla="*/ 104 h 114"/>
                <a:gd name="T34" fmla="*/ 48 w 50"/>
                <a:gd name="T35" fmla="*/ 114 h 114"/>
                <a:gd name="T36" fmla="*/ 48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48" y="114"/>
                  </a:moveTo>
                  <a:lnTo>
                    <a:pt x="48" y="114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9050" y="7159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2 h 48"/>
                <a:gd name="T22" fmla="*/ 0 w 184"/>
                <a:gd name="T23" fmla="*/ 42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225425" y="77946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47625" y="455613"/>
              <a:ext cx="200025" cy="190500"/>
            </a:xfrm>
            <a:custGeom>
              <a:avLst/>
              <a:gdLst>
                <a:gd name="T0" fmla="*/ 126 w 126"/>
                <a:gd name="T1" fmla="*/ 120 h 120"/>
                <a:gd name="T2" fmla="*/ 126 w 126"/>
                <a:gd name="T3" fmla="*/ 120 h 120"/>
                <a:gd name="T4" fmla="*/ 122 w 126"/>
                <a:gd name="T5" fmla="*/ 106 h 120"/>
                <a:gd name="T6" fmla="*/ 114 w 126"/>
                <a:gd name="T7" fmla="*/ 92 h 120"/>
                <a:gd name="T8" fmla="*/ 102 w 126"/>
                <a:gd name="T9" fmla="*/ 74 h 120"/>
                <a:gd name="T10" fmla="*/ 84 w 126"/>
                <a:gd name="T11" fmla="*/ 56 h 120"/>
                <a:gd name="T12" fmla="*/ 66 w 126"/>
                <a:gd name="T13" fmla="*/ 38 h 120"/>
                <a:gd name="T14" fmla="*/ 44 w 126"/>
                <a:gd name="T15" fmla="*/ 22 h 120"/>
                <a:gd name="T16" fmla="*/ 22 w 126"/>
                <a:gd name="T17" fmla="*/ 10 h 120"/>
                <a:gd name="T18" fmla="*/ 0 w 126"/>
                <a:gd name="T19" fmla="*/ 0 h 120"/>
                <a:gd name="T20" fmla="*/ 0 w 126"/>
                <a:gd name="T21" fmla="*/ 0 h 120"/>
                <a:gd name="T22" fmla="*/ 8 w 126"/>
                <a:gd name="T23" fmla="*/ 16 h 120"/>
                <a:gd name="T24" fmla="*/ 18 w 126"/>
                <a:gd name="T25" fmla="*/ 34 h 120"/>
                <a:gd name="T26" fmla="*/ 30 w 126"/>
                <a:gd name="T27" fmla="*/ 52 h 120"/>
                <a:gd name="T28" fmla="*/ 46 w 126"/>
                <a:gd name="T29" fmla="*/ 72 h 120"/>
                <a:gd name="T30" fmla="*/ 64 w 126"/>
                <a:gd name="T31" fmla="*/ 90 h 120"/>
                <a:gd name="T32" fmla="*/ 82 w 126"/>
                <a:gd name="T33" fmla="*/ 104 h 120"/>
                <a:gd name="T34" fmla="*/ 94 w 126"/>
                <a:gd name="T35" fmla="*/ 110 h 120"/>
                <a:gd name="T36" fmla="*/ 104 w 126"/>
                <a:gd name="T37" fmla="*/ 114 h 120"/>
                <a:gd name="T38" fmla="*/ 116 w 126"/>
                <a:gd name="T39" fmla="*/ 118 h 120"/>
                <a:gd name="T40" fmla="*/ 126 w 126"/>
                <a:gd name="T41" fmla="*/ 120 h 120"/>
                <a:gd name="T42" fmla="*/ 126 w 126"/>
                <a:gd name="T4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126" y="120"/>
                  </a:moveTo>
                  <a:lnTo>
                    <a:pt x="126" y="120"/>
                  </a:lnTo>
                  <a:lnTo>
                    <a:pt x="122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244475" y="4302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8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93700" y="5286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854075" y="7159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2 h 48"/>
                <a:gd name="T22" fmla="*/ 0 w 184"/>
                <a:gd name="T23" fmla="*/ 42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1060450" y="78898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882650" y="455613"/>
              <a:ext cx="200025" cy="190500"/>
            </a:xfrm>
            <a:custGeom>
              <a:avLst/>
              <a:gdLst>
                <a:gd name="T0" fmla="*/ 126 w 126"/>
                <a:gd name="T1" fmla="*/ 120 h 120"/>
                <a:gd name="T2" fmla="*/ 126 w 126"/>
                <a:gd name="T3" fmla="*/ 120 h 120"/>
                <a:gd name="T4" fmla="*/ 122 w 126"/>
                <a:gd name="T5" fmla="*/ 106 h 120"/>
                <a:gd name="T6" fmla="*/ 114 w 126"/>
                <a:gd name="T7" fmla="*/ 92 h 120"/>
                <a:gd name="T8" fmla="*/ 100 w 126"/>
                <a:gd name="T9" fmla="*/ 74 h 120"/>
                <a:gd name="T10" fmla="*/ 84 w 126"/>
                <a:gd name="T11" fmla="*/ 56 h 120"/>
                <a:gd name="T12" fmla="*/ 66 w 126"/>
                <a:gd name="T13" fmla="*/ 38 h 120"/>
                <a:gd name="T14" fmla="*/ 44 w 126"/>
                <a:gd name="T15" fmla="*/ 22 h 120"/>
                <a:gd name="T16" fmla="*/ 22 w 126"/>
                <a:gd name="T17" fmla="*/ 10 h 120"/>
                <a:gd name="T18" fmla="*/ 0 w 126"/>
                <a:gd name="T19" fmla="*/ 0 h 120"/>
                <a:gd name="T20" fmla="*/ 0 w 126"/>
                <a:gd name="T21" fmla="*/ 0 h 120"/>
                <a:gd name="T22" fmla="*/ 6 w 126"/>
                <a:gd name="T23" fmla="*/ 16 h 120"/>
                <a:gd name="T24" fmla="*/ 18 w 126"/>
                <a:gd name="T25" fmla="*/ 34 h 120"/>
                <a:gd name="T26" fmla="*/ 30 w 126"/>
                <a:gd name="T27" fmla="*/ 52 h 120"/>
                <a:gd name="T28" fmla="*/ 46 w 126"/>
                <a:gd name="T29" fmla="*/ 72 h 120"/>
                <a:gd name="T30" fmla="*/ 62 w 126"/>
                <a:gd name="T31" fmla="*/ 90 h 120"/>
                <a:gd name="T32" fmla="*/ 82 w 126"/>
                <a:gd name="T33" fmla="*/ 104 h 120"/>
                <a:gd name="T34" fmla="*/ 92 w 126"/>
                <a:gd name="T35" fmla="*/ 110 h 120"/>
                <a:gd name="T36" fmla="*/ 104 w 126"/>
                <a:gd name="T37" fmla="*/ 114 h 120"/>
                <a:gd name="T38" fmla="*/ 114 w 126"/>
                <a:gd name="T39" fmla="*/ 118 h 120"/>
                <a:gd name="T40" fmla="*/ 126 w 126"/>
                <a:gd name="T41" fmla="*/ 120 h 120"/>
                <a:gd name="T42" fmla="*/ 126 w 126"/>
                <a:gd name="T4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126" y="120"/>
                  </a:moveTo>
                  <a:lnTo>
                    <a:pt x="126" y="120"/>
                  </a:lnTo>
                  <a:lnTo>
                    <a:pt x="122" y="106"/>
                  </a:lnTo>
                  <a:lnTo>
                    <a:pt x="114" y="92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90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auto">
            <a:xfrm>
              <a:off x="1076325" y="4302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8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8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 userDrawn="1"/>
          </p:nvSpPr>
          <p:spPr bwMode="auto">
            <a:xfrm>
              <a:off x="349250" y="116363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558800" y="1223963"/>
              <a:ext cx="266700" cy="82550"/>
            </a:xfrm>
            <a:custGeom>
              <a:avLst/>
              <a:gdLst>
                <a:gd name="T0" fmla="*/ 0 w 168"/>
                <a:gd name="T1" fmla="*/ 48 h 52"/>
                <a:gd name="T2" fmla="*/ 0 w 168"/>
                <a:gd name="T3" fmla="*/ 48 h 52"/>
                <a:gd name="T4" fmla="*/ 16 w 168"/>
                <a:gd name="T5" fmla="*/ 50 h 52"/>
                <a:gd name="T6" fmla="*/ 36 w 168"/>
                <a:gd name="T7" fmla="*/ 52 h 52"/>
                <a:gd name="T8" fmla="*/ 60 w 168"/>
                <a:gd name="T9" fmla="*/ 50 h 52"/>
                <a:gd name="T10" fmla="*/ 84 w 168"/>
                <a:gd name="T11" fmla="*/ 48 h 52"/>
                <a:gd name="T12" fmla="*/ 108 w 168"/>
                <a:gd name="T13" fmla="*/ 42 h 52"/>
                <a:gd name="T14" fmla="*/ 130 w 168"/>
                <a:gd name="T15" fmla="*/ 34 h 52"/>
                <a:gd name="T16" fmla="*/ 142 w 168"/>
                <a:gd name="T17" fmla="*/ 28 h 52"/>
                <a:gd name="T18" fmla="*/ 152 w 168"/>
                <a:gd name="T19" fmla="*/ 22 h 52"/>
                <a:gd name="T20" fmla="*/ 160 w 168"/>
                <a:gd name="T21" fmla="*/ 14 h 52"/>
                <a:gd name="T22" fmla="*/ 168 w 168"/>
                <a:gd name="T23" fmla="*/ 6 h 52"/>
                <a:gd name="T24" fmla="*/ 168 w 168"/>
                <a:gd name="T25" fmla="*/ 6 h 52"/>
                <a:gd name="T26" fmla="*/ 154 w 168"/>
                <a:gd name="T27" fmla="*/ 2 h 52"/>
                <a:gd name="T28" fmla="*/ 136 w 168"/>
                <a:gd name="T29" fmla="*/ 0 h 52"/>
                <a:gd name="T30" fmla="*/ 116 w 168"/>
                <a:gd name="T31" fmla="*/ 2 h 52"/>
                <a:gd name="T32" fmla="*/ 92 w 168"/>
                <a:gd name="T33" fmla="*/ 6 h 52"/>
                <a:gd name="T34" fmla="*/ 66 w 168"/>
                <a:gd name="T35" fmla="*/ 12 h 52"/>
                <a:gd name="T36" fmla="*/ 42 w 168"/>
                <a:gd name="T37" fmla="*/ 22 h 52"/>
                <a:gd name="T38" fmla="*/ 18 w 168"/>
                <a:gd name="T39" fmla="*/ 34 h 52"/>
                <a:gd name="T40" fmla="*/ 0 w 168"/>
                <a:gd name="T41" fmla="*/ 48 h 52"/>
                <a:gd name="T42" fmla="*/ 0 w 168"/>
                <a:gd name="T4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2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2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auto">
            <a:xfrm>
              <a:off x="377825" y="903288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3"/>
            <p:cNvSpPr>
              <a:spLocks/>
            </p:cNvSpPr>
            <p:nvPr userDrawn="1"/>
          </p:nvSpPr>
          <p:spPr bwMode="auto">
            <a:xfrm>
              <a:off x="574675" y="8778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 userDrawn="1"/>
          </p:nvSpPr>
          <p:spPr bwMode="auto">
            <a:xfrm>
              <a:off x="723900" y="97631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5"/>
            <p:cNvSpPr>
              <a:spLocks/>
            </p:cNvSpPr>
            <p:nvPr userDrawn="1"/>
          </p:nvSpPr>
          <p:spPr bwMode="auto">
            <a:xfrm>
              <a:off x="19050" y="1535113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6"/>
            <p:cNvSpPr>
              <a:spLocks/>
            </p:cNvSpPr>
            <p:nvPr userDrawn="1"/>
          </p:nvSpPr>
          <p:spPr bwMode="auto">
            <a:xfrm>
              <a:off x="225425" y="1598613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 userDrawn="1"/>
          </p:nvSpPr>
          <p:spPr bwMode="auto">
            <a:xfrm>
              <a:off x="47625" y="127793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28"/>
            <p:cNvSpPr>
              <a:spLocks/>
            </p:cNvSpPr>
            <p:nvPr userDrawn="1"/>
          </p:nvSpPr>
          <p:spPr bwMode="auto">
            <a:xfrm>
              <a:off x="244475" y="125253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9"/>
            <p:cNvSpPr>
              <a:spLocks/>
            </p:cNvSpPr>
            <p:nvPr userDrawn="1"/>
          </p:nvSpPr>
          <p:spPr bwMode="auto">
            <a:xfrm>
              <a:off x="393700" y="135096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0"/>
            <p:cNvSpPr>
              <a:spLocks/>
            </p:cNvSpPr>
            <p:nvPr userDrawn="1"/>
          </p:nvSpPr>
          <p:spPr bwMode="auto">
            <a:xfrm>
              <a:off x="854075" y="1535113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1"/>
            <p:cNvSpPr>
              <a:spLocks/>
            </p:cNvSpPr>
            <p:nvPr userDrawn="1"/>
          </p:nvSpPr>
          <p:spPr bwMode="auto">
            <a:xfrm>
              <a:off x="1060450" y="160813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32"/>
            <p:cNvSpPr>
              <a:spLocks/>
            </p:cNvSpPr>
            <p:nvPr userDrawn="1"/>
          </p:nvSpPr>
          <p:spPr bwMode="auto">
            <a:xfrm>
              <a:off x="882650" y="127793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auto">
            <a:xfrm>
              <a:off x="1076325" y="12525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34"/>
            <p:cNvSpPr>
              <a:spLocks/>
            </p:cNvSpPr>
            <p:nvPr userDrawn="1"/>
          </p:nvSpPr>
          <p:spPr bwMode="auto">
            <a:xfrm>
              <a:off x="349250" y="198278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35"/>
            <p:cNvSpPr>
              <a:spLocks/>
            </p:cNvSpPr>
            <p:nvPr userDrawn="1"/>
          </p:nvSpPr>
          <p:spPr bwMode="auto">
            <a:xfrm>
              <a:off x="558800" y="2046288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36"/>
            <p:cNvSpPr>
              <a:spLocks/>
            </p:cNvSpPr>
            <p:nvPr userDrawn="1"/>
          </p:nvSpPr>
          <p:spPr bwMode="auto">
            <a:xfrm>
              <a:off x="377825" y="1722438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37"/>
            <p:cNvSpPr>
              <a:spLocks/>
            </p:cNvSpPr>
            <p:nvPr userDrawn="1"/>
          </p:nvSpPr>
          <p:spPr bwMode="auto">
            <a:xfrm>
              <a:off x="574675" y="16970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38"/>
            <p:cNvSpPr>
              <a:spLocks/>
            </p:cNvSpPr>
            <p:nvPr userDrawn="1"/>
          </p:nvSpPr>
          <p:spPr bwMode="auto">
            <a:xfrm>
              <a:off x="723900" y="179546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39"/>
            <p:cNvSpPr>
              <a:spLocks/>
            </p:cNvSpPr>
            <p:nvPr userDrawn="1"/>
          </p:nvSpPr>
          <p:spPr bwMode="auto">
            <a:xfrm>
              <a:off x="19050" y="235743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0"/>
            <p:cNvSpPr>
              <a:spLocks/>
            </p:cNvSpPr>
            <p:nvPr userDrawn="1"/>
          </p:nvSpPr>
          <p:spPr bwMode="auto">
            <a:xfrm>
              <a:off x="225425" y="242093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10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10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1"/>
            <p:cNvSpPr>
              <a:spLocks/>
            </p:cNvSpPr>
            <p:nvPr userDrawn="1"/>
          </p:nvSpPr>
          <p:spPr bwMode="auto">
            <a:xfrm>
              <a:off x="47625" y="209708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42"/>
            <p:cNvSpPr>
              <a:spLocks/>
            </p:cNvSpPr>
            <p:nvPr userDrawn="1"/>
          </p:nvSpPr>
          <p:spPr bwMode="auto">
            <a:xfrm>
              <a:off x="244475" y="207168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43"/>
            <p:cNvSpPr>
              <a:spLocks/>
            </p:cNvSpPr>
            <p:nvPr userDrawn="1"/>
          </p:nvSpPr>
          <p:spPr bwMode="auto">
            <a:xfrm>
              <a:off x="393700" y="21701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44"/>
            <p:cNvSpPr>
              <a:spLocks/>
            </p:cNvSpPr>
            <p:nvPr userDrawn="1"/>
          </p:nvSpPr>
          <p:spPr bwMode="auto">
            <a:xfrm>
              <a:off x="854075" y="235743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45"/>
            <p:cNvSpPr>
              <a:spLocks/>
            </p:cNvSpPr>
            <p:nvPr userDrawn="1"/>
          </p:nvSpPr>
          <p:spPr bwMode="auto">
            <a:xfrm>
              <a:off x="1060450" y="243046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46"/>
            <p:cNvSpPr>
              <a:spLocks/>
            </p:cNvSpPr>
            <p:nvPr userDrawn="1"/>
          </p:nvSpPr>
          <p:spPr bwMode="auto">
            <a:xfrm>
              <a:off x="882650" y="209708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47"/>
            <p:cNvSpPr>
              <a:spLocks/>
            </p:cNvSpPr>
            <p:nvPr userDrawn="1"/>
          </p:nvSpPr>
          <p:spPr bwMode="auto">
            <a:xfrm>
              <a:off x="1076325" y="20716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48"/>
            <p:cNvSpPr>
              <a:spLocks/>
            </p:cNvSpPr>
            <p:nvPr userDrawn="1"/>
          </p:nvSpPr>
          <p:spPr bwMode="auto">
            <a:xfrm>
              <a:off x="349250" y="280193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2 h 48"/>
                <a:gd name="T22" fmla="*/ 0 w 186"/>
                <a:gd name="T23" fmla="*/ 42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49"/>
            <p:cNvSpPr>
              <a:spLocks/>
            </p:cNvSpPr>
            <p:nvPr userDrawn="1"/>
          </p:nvSpPr>
          <p:spPr bwMode="auto">
            <a:xfrm>
              <a:off x="558800" y="2865438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2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0"/>
            <p:cNvSpPr>
              <a:spLocks/>
            </p:cNvSpPr>
            <p:nvPr userDrawn="1"/>
          </p:nvSpPr>
          <p:spPr bwMode="auto">
            <a:xfrm>
              <a:off x="377825" y="2541588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90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2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1"/>
            <p:cNvSpPr>
              <a:spLocks/>
            </p:cNvSpPr>
            <p:nvPr userDrawn="1"/>
          </p:nvSpPr>
          <p:spPr bwMode="auto">
            <a:xfrm>
              <a:off x="574675" y="25161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8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52"/>
            <p:cNvSpPr>
              <a:spLocks/>
            </p:cNvSpPr>
            <p:nvPr userDrawn="1"/>
          </p:nvSpPr>
          <p:spPr bwMode="auto">
            <a:xfrm>
              <a:off x="723900" y="261461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53"/>
            <p:cNvSpPr>
              <a:spLocks/>
            </p:cNvSpPr>
            <p:nvPr userDrawn="1"/>
          </p:nvSpPr>
          <p:spPr bwMode="auto">
            <a:xfrm>
              <a:off x="19050" y="317658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54"/>
            <p:cNvSpPr>
              <a:spLocks/>
            </p:cNvSpPr>
            <p:nvPr userDrawn="1"/>
          </p:nvSpPr>
          <p:spPr bwMode="auto">
            <a:xfrm>
              <a:off x="225425" y="324008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55"/>
            <p:cNvSpPr>
              <a:spLocks/>
            </p:cNvSpPr>
            <p:nvPr userDrawn="1"/>
          </p:nvSpPr>
          <p:spPr bwMode="auto">
            <a:xfrm>
              <a:off x="47625" y="2916238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2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56"/>
            <p:cNvSpPr>
              <a:spLocks/>
            </p:cNvSpPr>
            <p:nvPr userDrawn="1"/>
          </p:nvSpPr>
          <p:spPr bwMode="auto">
            <a:xfrm>
              <a:off x="244475" y="289083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57"/>
            <p:cNvSpPr>
              <a:spLocks/>
            </p:cNvSpPr>
            <p:nvPr userDrawn="1"/>
          </p:nvSpPr>
          <p:spPr bwMode="auto">
            <a:xfrm>
              <a:off x="393700" y="298926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58"/>
            <p:cNvSpPr>
              <a:spLocks/>
            </p:cNvSpPr>
            <p:nvPr userDrawn="1"/>
          </p:nvSpPr>
          <p:spPr bwMode="auto">
            <a:xfrm>
              <a:off x="854075" y="317658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59"/>
            <p:cNvSpPr>
              <a:spLocks/>
            </p:cNvSpPr>
            <p:nvPr userDrawn="1"/>
          </p:nvSpPr>
          <p:spPr bwMode="auto">
            <a:xfrm>
              <a:off x="1060450" y="324961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0"/>
            <p:cNvSpPr>
              <a:spLocks/>
            </p:cNvSpPr>
            <p:nvPr userDrawn="1"/>
          </p:nvSpPr>
          <p:spPr bwMode="auto">
            <a:xfrm>
              <a:off x="882650" y="2916238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1"/>
            <p:cNvSpPr>
              <a:spLocks/>
            </p:cNvSpPr>
            <p:nvPr userDrawn="1"/>
          </p:nvSpPr>
          <p:spPr bwMode="auto">
            <a:xfrm>
              <a:off x="1076325" y="28908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2"/>
            <p:cNvSpPr>
              <a:spLocks/>
            </p:cNvSpPr>
            <p:nvPr userDrawn="1"/>
          </p:nvSpPr>
          <p:spPr bwMode="auto">
            <a:xfrm>
              <a:off x="349250" y="3621088"/>
              <a:ext cx="295275" cy="79375"/>
            </a:xfrm>
            <a:custGeom>
              <a:avLst/>
              <a:gdLst>
                <a:gd name="T0" fmla="*/ 186 w 186"/>
                <a:gd name="T1" fmla="*/ 10 h 50"/>
                <a:gd name="T2" fmla="*/ 186 w 186"/>
                <a:gd name="T3" fmla="*/ 10 h 50"/>
                <a:gd name="T4" fmla="*/ 170 w 186"/>
                <a:gd name="T5" fmla="*/ 4 h 50"/>
                <a:gd name="T6" fmla="*/ 150 w 186"/>
                <a:gd name="T7" fmla="*/ 2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10 h 50"/>
                <a:gd name="T44" fmla="*/ 186 w 186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10"/>
                  </a:moveTo>
                  <a:lnTo>
                    <a:pt x="186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10"/>
                  </a:lnTo>
                  <a:lnTo>
                    <a:pt x="18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63"/>
            <p:cNvSpPr>
              <a:spLocks/>
            </p:cNvSpPr>
            <p:nvPr userDrawn="1"/>
          </p:nvSpPr>
          <p:spPr bwMode="auto">
            <a:xfrm>
              <a:off x="558800" y="3684588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64"/>
            <p:cNvSpPr>
              <a:spLocks/>
            </p:cNvSpPr>
            <p:nvPr userDrawn="1"/>
          </p:nvSpPr>
          <p:spPr bwMode="auto">
            <a:xfrm>
              <a:off x="377825" y="3363913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65"/>
            <p:cNvSpPr>
              <a:spLocks/>
            </p:cNvSpPr>
            <p:nvPr userDrawn="1"/>
          </p:nvSpPr>
          <p:spPr bwMode="auto">
            <a:xfrm>
              <a:off x="574675" y="33385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66"/>
            <p:cNvSpPr>
              <a:spLocks/>
            </p:cNvSpPr>
            <p:nvPr userDrawn="1"/>
          </p:nvSpPr>
          <p:spPr bwMode="auto">
            <a:xfrm>
              <a:off x="723900" y="34369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6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67"/>
            <p:cNvSpPr>
              <a:spLocks/>
            </p:cNvSpPr>
            <p:nvPr userDrawn="1"/>
          </p:nvSpPr>
          <p:spPr bwMode="auto">
            <a:xfrm>
              <a:off x="19050" y="3995738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68"/>
            <p:cNvSpPr>
              <a:spLocks/>
            </p:cNvSpPr>
            <p:nvPr userDrawn="1"/>
          </p:nvSpPr>
          <p:spPr bwMode="auto">
            <a:xfrm>
              <a:off x="225425" y="405923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69"/>
            <p:cNvSpPr>
              <a:spLocks/>
            </p:cNvSpPr>
            <p:nvPr userDrawn="1"/>
          </p:nvSpPr>
          <p:spPr bwMode="auto">
            <a:xfrm>
              <a:off x="47625" y="37385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2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4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4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0"/>
            <p:cNvSpPr>
              <a:spLocks/>
            </p:cNvSpPr>
            <p:nvPr userDrawn="1"/>
          </p:nvSpPr>
          <p:spPr bwMode="auto">
            <a:xfrm>
              <a:off x="244475" y="3709988"/>
              <a:ext cx="114300" cy="254000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160 h 160"/>
                <a:gd name="T4" fmla="*/ 72 w 72"/>
                <a:gd name="T5" fmla="*/ 146 h 160"/>
                <a:gd name="T6" fmla="*/ 70 w 72"/>
                <a:gd name="T7" fmla="*/ 128 h 160"/>
                <a:gd name="T8" fmla="*/ 66 w 72"/>
                <a:gd name="T9" fmla="*/ 106 h 160"/>
                <a:gd name="T10" fmla="*/ 56 w 72"/>
                <a:gd name="T11" fmla="*/ 84 h 160"/>
                <a:gd name="T12" fmla="*/ 46 w 72"/>
                <a:gd name="T13" fmla="*/ 60 h 160"/>
                <a:gd name="T14" fmla="*/ 32 w 72"/>
                <a:gd name="T15" fmla="*/ 38 h 160"/>
                <a:gd name="T16" fmla="*/ 16 w 72"/>
                <a:gd name="T17" fmla="*/ 18 h 160"/>
                <a:gd name="T18" fmla="*/ 0 w 72"/>
                <a:gd name="T19" fmla="*/ 0 h 160"/>
                <a:gd name="T20" fmla="*/ 0 w 72"/>
                <a:gd name="T21" fmla="*/ 0 h 160"/>
                <a:gd name="T22" fmla="*/ 0 w 72"/>
                <a:gd name="T23" fmla="*/ 18 h 160"/>
                <a:gd name="T24" fmla="*/ 4 w 72"/>
                <a:gd name="T25" fmla="*/ 38 h 160"/>
                <a:gd name="T26" fmla="*/ 8 w 72"/>
                <a:gd name="T27" fmla="*/ 60 h 160"/>
                <a:gd name="T28" fmla="*/ 14 w 72"/>
                <a:gd name="T29" fmla="*/ 84 h 160"/>
                <a:gd name="T30" fmla="*/ 24 w 72"/>
                <a:gd name="T31" fmla="*/ 106 h 160"/>
                <a:gd name="T32" fmla="*/ 36 w 72"/>
                <a:gd name="T33" fmla="*/ 128 h 160"/>
                <a:gd name="T34" fmla="*/ 44 w 72"/>
                <a:gd name="T35" fmla="*/ 138 h 160"/>
                <a:gd name="T36" fmla="*/ 52 w 72"/>
                <a:gd name="T37" fmla="*/ 146 h 160"/>
                <a:gd name="T38" fmla="*/ 62 w 72"/>
                <a:gd name="T39" fmla="*/ 152 h 160"/>
                <a:gd name="T40" fmla="*/ 72 w 72"/>
                <a:gd name="T41" fmla="*/ 160 h 160"/>
                <a:gd name="T42" fmla="*/ 72 w 72"/>
                <a:gd name="T4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lnTo>
                    <a:pt x="72" y="160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60"/>
                  </a:lnTo>
                  <a:lnTo>
                    <a:pt x="72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1"/>
            <p:cNvSpPr>
              <a:spLocks/>
            </p:cNvSpPr>
            <p:nvPr userDrawn="1"/>
          </p:nvSpPr>
          <p:spPr bwMode="auto">
            <a:xfrm>
              <a:off x="393700" y="38084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2 h 116"/>
                <a:gd name="T10" fmla="*/ 16 w 50"/>
                <a:gd name="T11" fmla="*/ 78 h 116"/>
                <a:gd name="T12" fmla="*/ 24 w 50"/>
                <a:gd name="T13" fmla="*/ 94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4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72"/>
            <p:cNvSpPr>
              <a:spLocks/>
            </p:cNvSpPr>
            <p:nvPr userDrawn="1"/>
          </p:nvSpPr>
          <p:spPr bwMode="auto">
            <a:xfrm>
              <a:off x="854075" y="3995738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73"/>
            <p:cNvSpPr>
              <a:spLocks/>
            </p:cNvSpPr>
            <p:nvPr userDrawn="1"/>
          </p:nvSpPr>
          <p:spPr bwMode="auto">
            <a:xfrm>
              <a:off x="1060450" y="406876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74"/>
            <p:cNvSpPr>
              <a:spLocks/>
            </p:cNvSpPr>
            <p:nvPr userDrawn="1"/>
          </p:nvSpPr>
          <p:spPr bwMode="auto">
            <a:xfrm>
              <a:off x="882650" y="37385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2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4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2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4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75"/>
            <p:cNvSpPr>
              <a:spLocks/>
            </p:cNvSpPr>
            <p:nvPr userDrawn="1"/>
          </p:nvSpPr>
          <p:spPr bwMode="auto">
            <a:xfrm>
              <a:off x="1076325" y="3709988"/>
              <a:ext cx="117475" cy="254000"/>
            </a:xfrm>
            <a:custGeom>
              <a:avLst/>
              <a:gdLst>
                <a:gd name="T0" fmla="*/ 72 w 74"/>
                <a:gd name="T1" fmla="*/ 160 h 160"/>
                <a:gd name="T2" fmla="*/ 72 w 74"/>
                <a:gd name="T3" fmla="*/ 160 h 160"/>
                <a:gd name="T4" fmla="*/ 74 w 74"/>
                <a:gd name="T5" fmla="*/ 146 h 160"/>
                <a:gd name="T6" fmla="*/ 72 w 74"/>
                <a:gd name="T7" fmla="*/ 128 h 160"/>
                <a:gd name="T8" fmla="*/ 66 w 74"/>
                <a:gd name="T9" fmla="*/ 106 h 160"/>
                <a:gd name="T10" fmla="*/ 58 w 74"/>
                <a:gd name="T11" fmla="*/ 84 h 160"/>
                <a:gd name="T12" fmla="*/ 48 w 74"/>
                <a:gd name="T13" fmla="*/ 60 h 160"/>
                <a:gd name="T14" fmla="*/ 34 w 74"/>
                <a:gd name="T15" fmla="*/ 38 h 160"/>
                <a:gd name="T16" fmla="*/ 18 w 74"/>
                <a:gd name="T17" fmla="*/ 18 h 160"/>
                <a:gd name="T18" fmla="*/ 0 w 74"/>
                <a:gd name="T19" fmla="*/ 0 h 160"/>
                <a:gd name="T20" fmla="*/ 0 w 74"/>
                <a:gd name="T21" fmla="*/ 0 h 160"/>
                <a:gd name="T22" fmla="*/ 2 w 74"/>
                <a:gd name="T23" fmla="*/ 18 h 160"/>
                <a:gd name="T24" fmla="*/ 4 w 74"/>
                <a:gd name="T25" fmla="*/ 38 h 160"/>
                <a:gd name="T26" fmla="*/ 10 w 74"/>
                <a:gd name="T27" fmla="*/ 60 h 160"/>
                <a:gd name="T28" fmla="*/ 16 w 74"/>
                <a:gd name="T29" fmla="*/ 84 h 160"/>
                <a:gd name="T30" fmla="*/ 26 w 74"/>
                <a:gd name="T31" fmla="*/ 106 h 160"/>
                <a:gd name="T32" fmla="*/ 38 w 74"/>
                <a:gd name="T33" fmla="*/ 128 h 160"/>
                <a:gd name="T34" fmla="*/ 46 w 74"/>
                <a:gd name="T35" fmla="*/ 138 h 160"/>
                <a:gd name="T36" fmla="*/ 54 w 74"/>
                <a:gd name="T37" fmla="*/ 146 h 160"/>
                <a:gd name="T38" fmla="*/ 64 w 74"/>
                <a:gd name="T39" fmla="*/ 152 h 160"/>
                <a:gd name="T40" fmla="*/ 72 w 74"/>
                <a:gd name="T41" fmla="*/ 160 h 160"/>
                <a:gd name="T42" fmla="*/ 72 w 74"/>
                <a:gd name="T4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60">
                  <a:moveTo>
                    <a:pt x="72" y="160"/>
                  </a:moveTo>
                  <a:lnTo>
                    <a:pt x="72" y="160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8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60"/>
                  </a:lnTo>
                  <a:lnTo>
                    <a:pt x="72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76"/>
            <p:cNvSpPr>
              <a:spLocks/>
            </p:cNvSpPr>
            <p:nvPr userDrawn="1"/>
          </p:nvSpPr>
          <p:spPr bwMode="auto">
            <a:xfrm>
              <a:off x="349250" y="444341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77"/>
            <p:cNvSpPr>
              <a:spLocks/>
            </p:cNvSpPr>
            <p:nvPr userDrawn="1"/>
          </p:nvSpPr>
          <p:spPr bwMode="auto">
            <a:xfrm>
              <a:off x="558800" y="4506913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6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78"/>
            <p:cNvSpPr>
              <a:spLocks/>
            </p:cNvSpPr>
            <p:nvPr userDrawn="1"/>
          </p:nvSpPr>
          <p:spPr bwMode="auto">
            <a:xfrm>
              <a:off x="377825" y="4183063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79"/>
            <p:cNvSpPr>
              <a:spLocks/>
            </p:cNvSpPr>
            <p:nvPr userDrawn="1"/>
          </p:nvSpPr>
          <p:spPr bwMode="auto">
            <a:xfrm>
              <a:off x="574675" y="41576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0"/>
            <p:cNvSpPr>
              <a:spLocks/>
            </p:cNvSpPr>
            <p:nvPr userDrawn="1"/>
          </p:nvSpPr>
          <p:spPr bwMode="auto">
            <a:xfrm>
              <a:off x="723900" y="425608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1"/>
            <p:cNvSpPr>
              <a:spLocks/>
            </p:cNvSpPr>
            <p:nvPr userDrawn="1"/>
          </p:nvSpPr>
          <p:spPr bwMode="auto">
            <a:xfrm>
              <a:off x="19050" y="4814888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82"/>
            <p:cNvSpPr>
              <a:spLocks/>
            </p:cNvSpPr>
            <p:nvPr userDrawn="1"/>
          </p:nvSpPr>
          <p:spPr bwMode="auto">
            <a:xfrm>
              <a:off x="225425" y="4878388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83"/>
            <p:cNvSpPr>
              <a:spLocks/>
            </p:cNvSpPr>
            <p:nvPr userDrawn="1"/>
          </p:nvSpPr>
          <p:spPr bwMode="auto">
            <a:xfrm>
              <a:off x="47625" y="455771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84"/>
            <p:cNvSpPr>
              <a:spLocks/>
            </p:cNvSpPr>
            <p:nvPr userDrawn="1"/>
          </p:nvSpPr>
          <p:spPr bwMode="auto">
            <a:xfrm>
              <a:off x="244475" y="45323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85"/>
            <p:cNvSpPr>
              <a:spLocks/>
            </p:cNvSpPr>
            <p:nvPr userDrawn="1"/>
          </p:nvSpPr>
          <p:spPr bwMode="auto">
            <a:xfrm>
              <a:off x="393700" y="463073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86"/>
            <p:cNvSpPr>
              <a:spLocks/>
            </p:cNvSpPr>
            <p:nvPr userDrawn="1"/>
          </p:nvSpPr>
          <p:spPr bwMode="auto">
            <a:xfrm>
              <a:off x="854075" y="4814888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87"/>
            <p:cNvSpPr>
              <a:spLocks/>
            </p:cNvSpPr>
            <p:nvPr userDrawn="1"/>
          </p:nvSpPr>
          <p:spPr bwMode="auto">
            <a:xfrm>
              <a:off x="1060450" y="4891088"/>
              <a:ext cx="139700" cy="66675"/>
            </a:xfrm>
            <a:custGeom>
              <a:avLst/>
              <a:gdLst>
                <a:gd name="T0" fmla="*/ 88 w 88"/>
                <a:gd name="T1" fmla="*/ 38 h 42"/>
                <a:gd name="T2" fmla="*/ 88 w 88"/>
                <a:gd name="T3" fmla="*/ 0 h 42"/>
                <a:gd name="T4" fmla="*/ 88 w 88"/>
                <a:gd name="T5" fmla="*/ 0 h 42"/>
                <a:gd name="T6" fmla="*/ 64 w 88"/>
                <a:gd name="T7" fmla="*/ 6 h 42"/>
                <a:gd name="T8" fmla="*/ 40 w 88"/>
                <a:gd name="T9" fmla="*/ 14 h 42"/>
                <a:gd name="T10" fmla="*/ 20 w 88"/>
                <a:gd name="T11" fmla="*/ 26 h 42"/>
                <a:gd name="T12" fmla="*/ 0 w 88"/>
                <a:gd name="T13" fmla="*/ 40 h 42"/>
                <a:gd name="T14" fmla="*/ 0 w 88"/>
                <a:gd name="T15" fmla="*/ 40 h 42"/>
                <a:gd name="T16" fmla="*/ 18 w 88"/>
                <a:gd name="T17" fmla="*/ 42 h 42"/>
                <a:gd name="T18" fmla="*/ 38 w 88"/>
                <a:gd name="T19" fmla="*/ 42 h 42"/>
                <a:gd name="T20" fmla="*/ 64 w 88"/>
                <a:gd name="T21" fmla="*/ 42 h 42"/>
                <a:gd name="T22" fmla="*/ 88 w 88"/>
                <a:gd name="T23" fmla="*/ 38 h 42"/>
                <a:gd name="T24" fmla="*/ 88 w 88"/>
                <a:gd name="T25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2">
                  <a:moveTo>
                    <a:pt x="88" y="38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4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2"/>
                  </a:lnTo>
                  <a:lnTo>
                    <a:pt x="64" y="42"/>
                  </a:lnTo>
                  <a:lnTo>
                    <a:pt x="88" y="38"/>
                  </a:lnTo>
                  <a:lnTo>
                    <a:pt x="8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88"/>
            <p:cNvSpPr>
              <a:spLocks/>
            </p:cNvSpPr>
            <p:nvPr userDrawn="1"/>
          </p:nvSpPr>
          <p:spPr bwMode="auto">
            <a:xfrm>
              <a:off x="882650" y="455771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89"/>
            <p:cNvSpPr>
              <a:spLocks/>
            </p:cNvSpPr>
            <p:nvPr userDrawn="1"/>
          </p:nvSpPr>
          <p:spPr bwMode="auto">
            <a:xfrm>
              <a:off x="1076325" y="45323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90"/>
            <p:cNvSpPr>
              <a:spLocks/>
            </p:cNvSpPr>
            <p:nvPr userDrawn="1"/>
          </p:nvSpPr>
          <p:spPr bwMode="auto">
            <a:xfrm>
              <a:off x="349250" y="526256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91"/>
            <p:cNvSpPr>
              <a:spLocks/>
            </p:cNvSpPr>
            <p:nvPr userDrawn="1"/>
          </p:nvSpPr>
          <p:spPr bwMode="auto">
            <a:xfrm>
              <a:off x="558800" y="5326063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92"/>
            <p:cNvSpPr>
              <a:spLocks/>
            </p:cNvSpPr>
            <p:nvPr userDrawn="1"/>
          </p:nvSpPr>
          <p:spPr bwMode="auto">
            <a:xfrm>
              <a:off x="377825" y="500221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93"/>
            <p:cNvSpPr>
              <a:spLocks/>
            </p:cNvSpPr>
            <p:nvPr userDrawn="1"/>
          </p:nvSpPr>
          <p:spPr bwMode="auto">
            <a:xfrm>
              <a:off x="574675" y="49768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94"/>
            <p:cNvSpPr>
              <a:spLocks/>
            </p:cNvSpPr>
            <p:nvPr userDrawn="1"/>
          </p:nvSpPr>
          <p:spPr bwMode="auto">
            <a:xfrm>
              <a:off x="723900" y="50752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95"/>
            <p:cNvSpPr>
              <a:spLocks/>
            </p:cNvSpPr>
            <p:nvPr userDrawn="1"/>
          </p:nvSpPr>
          <p:spPr bwMode="auto">
            <a:xfrm>
              <a:off x="19050" y="563721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96"/>
            <p:cNvSpPr>
              <a:spLocks/>
            </p:cNvSpPr>
            <p:nvPr userDrawn="1"/>
          </p:nvSpPr>
          <p:spPr bwMode="auto">
            <a:xfrm>
              <a:off x="225425" y="570071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10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10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97"/>
            <p:cNvSpPr>
              <a:spLocks/>
            </p:cNvSpPr>
            <p:nvPr userDrawn="1"/>
          </p:nvSpPr>
          <p:spPr bwMode="auto">
            <a:xfrm>
              <a:off x="47625" y="53768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4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98"/>
            <p:cNvSpPr>
              <a:spLocks/>
            </p:cNvSpPr>
            <p:nvPr userDrawn="1"/>
          </p:nvSpPr>
          <p:spPr bwMode="auto">
            <a:xfrm>
              <a:off x="244475" y="535146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99"/>
            <p:cNvSpPr>
              <a:spLocks/>
            </p:cNvSpPr>
            <p:nvPr userDrawn="1"/>
          </p:nvSpPr>
          <p:spPr bwMode="auto">
            <a:xfrm>
              <a:off x="393700" y="544988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100"/>
            <p:cNvSpPr>
              <a:spLocks/>
            </p:cNvSpPr>
            <p:nvPr userDrawn="1"/>
          </p:nvSpPr>
          <p:spPr bwMode="auto">
            <a:xfrm>
              <a:off x="854075" y="563721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101"/>
            <p:cNvSpPr>
              <a:spLocks/>
            </p:cNvSpPr>
            <p:nvPr userDrawn="1"/>
          </p:nvSpPr>
          <p:spPr bwMode="auto">
            <a:xfrm>
              <a:off x="1060450" y="571023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102"/>
            <p:cNvSpPr>
              <a:spLocks/>
            </p:cNvSpPr>
            <p:nvPr userDrawn="1"/>
          </p:nvSpPr>
          <p:spPr bwMode="auto">
            <a:xfrm>
              <a:off x="882650" y="53768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4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103"/>
            <p:cNvSpPr>
              <a:spLocks/>
            </p:cNvSpPr>
            <p:nvPr userDrawn="1"/>
          </p:nvSpPr>
          <p:spPr bwMode="auto">
            <a:xfrm>
              <a:off x="1076325" y="53514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104"/>
            <p:cNvSpPr>
              <a:spLocks/>
            </p:cNvSpPr>
            <p:nvPr userDrawn="1"/>
          </p:nvSpPr>
          <p:spPr bwMode="auto">
            <a:xfrm>
              <a:off x="349250" y="608171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2 h 48"/>
                <a:gd name="T22" fmla="*/ 0 w 186"/>
                <a:gd name="T23" fmla="*/ 42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105"/>
            <p:cNvSpPr>
              <a:spLocks/>
            </p:cNvSpPr>
            <p:nvPr userDrawn="1"/>
          </p:nvSpPr>
          <p:spPr bwMode="auto">
            <a:xfrm>
              <a:off x="558800" y="6145213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2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106"/>
            <p:cNvSpPr>
              <a:spLocks/>
            </p:cNvSpPr>
            <p:nvPr userDrawn="1"/>
          </p:nvSpPr>
          <p:spPr bwMode="auto">
            <a:xfrm>
              <a:off x="377825" y="582136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90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2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107"/>
            <p:cNvSpPr>
              <a:spLocks/>
            </p:cNvSpPr>
            <p:nvPr userDrawn="1"/>
          </p:nvSpPr>
          <p:spPr bwMode="auto">
            <a:xfrm>
              <a:off x="574675" y="57959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8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108"/>
            <p:cNvSpPr>
              <a:spLocks/>
            </p:cNvSpPr>
            <p:nvPr userDrawn="1"/>
          </p:nvSpPr>
          <p:spPr bwMode="auto">
            <a:xfrm>
              <a:off x="723900" y="589438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Freeform 109"/>
            <p:cNvSpPr>
              <a:spLocks/>
            </p:cNvSpPr>
            <p:nvPr userDrawn="1"/>
          </p:nvSpPr>
          <p:spPr bwMode="auto">
            <a:xfrm>
              <a:off x="19050" y="64563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Freeform 110"/>
            <p:cNvSpPr>
              <a:spLocks/>
            </p:cNvSpPr>
            <p:nvPr userDrawn="1"/>
          </p:nvSpPr>
          <p:spPr bwMode="auto">
            <a:xfrm>
              <a:off x="225425" y="651986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2" name="Freeform 111"/>
            <p:cNvSpPr>
              <a:spLocks/>
            </p:cNvSpPr>
            <p:nvPr userDrawn="1"/>
          </p:nvSpPr>
          <p:spPr bwMode="auto">
            <a:xfrm>
              <a:off x="47625" y="6196013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2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3" name="Freeform 112"/>
            <p:cNvSpPr>
              <a:spLocks/>
            </p:cNvSpPr>
            <p:nvPr userDrawn="1"/>
          </p:nvSpPr>
          <p:spPr bwMode="auto">
            <a:xfrm>
              <a:off x="244475" y="61706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Freeform 113"/>
            <p:cNvSpPr>
              <a:spLocks/>
            </p:cNvSpPr>
            <p:nvPr userDrawn="1"/>
          </p:nvSpPr>
          <p:spPr bwMode="auto">
            <a:xfrm>
              <a:off x="393700" y="626903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" name="Freeform 114"/>
            <p:cNvSpPr>
              <a:spLocks/>
            </p:cNvSpPr>
            <p:nvPr userDrawn="1"/>
          </p:nvSpPr>
          <p:spPr bwMode="auto">
            <a:xfrm>
              <a:off x="854075" y="64563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" name="Freeform 115"/>
            <p:cNvSpPr>
              <a:spLocks/>
            </p:cNvSpPr>
            <p:nvPr userDrawn="1"/>
          </p:nvSpPr>
          <p:spPr bwMode="auto">
            <a:xfrm>
              <a:off x="1060450" y="652938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" name="Freeform 116"/>
            <p:cNvSpPr>
              <a:spLocks/>
            </p:cNvSpPr>
            <p:nvPr userDrawn="1"/>
          </p:nvSpPr>
          <p:spPr bwMode="auto">
            <a:xfrm>
              <a:off x="882650" y="6196013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" name="Freeform 117"/>
            <p:cNvSpPr>
              <a:spLocks/>
            </p:cNvSpPr>
            <p:nvPr userDrawn="1"/>
          </p:nvSpPr>
          <p:spPr bwMode="auto">
            <a:xfrm>
              <a:off x="1076325" y="61706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" name="Freeform 118"/>
            <p:cNvSpPr>
              <a:spLocks/>
            </p:cNvSpPr>
            <p:nvPr userDrawn="1"/>
          </p:nvSpPr>
          <p:spPr bwMode="auto">
            <a:xfrm>
              <a:off x="460375" y="6900863"/>
              <a:ext cx="184150" cy="15875"/>
            </a:xfrm>
            <a:custGeom>
              <a:avLst/>
              <a:gdLst>
                <a:gd name="T0" fmla="*/ 0 w 116"/>
                <a:gd name="T1" fmla="*/ 10 h 10"/>
                <a:gd name="T2" fmla="*/ 116 w 116"/>
                <a:gd name="T3" fmla="*/ 10 h 10"/>
                <a:gd name="T4" fmla="*/ 116 w 116"/>
                <a:gd name="T5" fmla="*/ 10 h 10"/>
                <a:gd name="T6" fmla="*/ 116 w 116"/>
                <a:gd name="T7" fmla="*/ 10 h 10"/>
                <a:gd name="T8" fmla="*/ 116 w 116"/>
                <a:gd name="T9" fmla="*/ 10 h 10"/>
                <a:gd name="T10" fmla="*/ 106 w 116"/>
                <a:gd name="T11" fmla="*/ 6 h 10"/>
                <a:gd name="T12" fmla="*/ 96 w 116"/>
                <a:gd name="T13" fmla="*/ 2 h 10"/>
                <a:gd name="T14" fmla="*/ 68 w 116"/>
                <a:gd name="T15" fmla="*/ 0 h 10"/>
                <a:gd name="T16" fmla="*/ 34 w 116"/>
                <a:gd name="T17" fmla="*/ 2 h 10"/>
                <a:gd name="T18" fmla="*/ 0 w 116"/>
                <a:gd name="T19" fmla="*/ 10 h 10"/>
                <a:gd name="T20" fmla="*/ 0 w 116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0">
                  <a:moveTo>
                    <a:pt x="0" y="10"/>
                  </a:moveTo>
                  <a:lnTo>
                    <a:pt x="116" y="10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6" y="2"/>
                  </a:lnTo>
                  <a:lnTo>
                    <a:pt x="68" y="0"/>
                  </a:lnTo>
                  <a:lnTo>
                    <a:pt x="34" y="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" name="Freeform 119"/>
            <p:cNvSpPr>
              <a:spLocks/>
            </p:cNvSpPr>
            <p:nvPr userDrawn="1"/>
          </p:nvSpPr>
          <p:spPr bwMode="auto">
            <a:xfrm>
              <a:off x="377825" y="6643688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" name="Freeform 120"/>
            <p:cNvSpPr>
              <a:spLocks/>
            </p:cNvSpPr>
            <p:nvPr userDrawn="1"/>
          </p:nvSpPr>
          <p:spPr bwMode="auto">
            <a:xfrm>
              <a:off x="574675" y="6618288"/>
              <a:ext cx="117475" cy="250825"/>
            </a:xfrm>
            <a:custGeom>
              <a:avLst/>
              <a:gdLst>
                <a:gd name="T0" fmla="*/ 0 w 74"/>
                <a:gd name="T1" fmla="*/ 0 h 158"/>
                <a:gd name="T2" fmla="*/ 0 w 74"/>
                <a:gd name="T3" fmla="*/ 0 h 158"/>
                <a:gd name="T4" fmla="*/ 0 w 74"/>
                <a:gd name="T5" fmla="*/ 16 h 158"/>
                <a:gd name="T6" fmla="*/ 4 w 74"/>
                <a:gd name="T7" fmla="*/ 36 h 158"/>
                <a:gd name="T8" fmla="*/ 8 w 74"/>
                <a:gd name="T9" fmla="*/ 58 h 158"/>
                <a:gd name="T10" fmla="*/ 16 w 74"/>
                <a:gd name="T11" fmla="*/ 82 h 158"/>
                <a:gd name="T12" fmla="*/ 24 w 74"/>
                <a:gd name="T13" fmla="*/ 104 h 158"/>
                <a:gd name="T14" fmla="*/ 38 w 74"/>
                <a:gd name="T15" fmla="*/ 126 h 158"/>
                <a:gd name="T16" fmla="*/ 44 w 74"/>
                <a:gd name="T17" fmla="*/ 136 h 158"/>
                <a:gd name="T18" fmla="*/ 52 w 74"/>
                <a:gd name="T19" fmla="*/ 144 h 158"/>
                <a:gd name="T20" fmla="*/ 62 w 74"/>
                <a:gd name="T21" fmla="*/ 152 h 158"/>
                <a:gd name="T22" fmla="*/ 72 w 74"/>
                <a:gd name="T23" fmla="*/ 158 h 158"/>
                <a:gd name="T24" fmla="*/ 72 w 74"/>
                <a:gd name="T25" fmla="*/ 158 h 158"/>
                <a:gd name="T26" fmla="*/ 74 w 74"/>
                <a:gd name="T27" fmla="*/ 144 h 158"/>
                <a:gd name="T28" fmla="*/ 70 w 74"/>
                <a:gd name="T29" fmla="*/ 126 h 158"/>
                <a:gd name="T30" fmla="*/ 66 w 74"/>
                <a:gd name="T31" fmla="*/ 106 h 158"/>
                <a:gd name="T32" fmla="*/ 58 w 74"/>
                <a:gd name="T33" fmla="*/ 82 h 158"/>
                <a:gd name="T34" fmla="*/ 46 w 74"/>
                <a:gd name="T35" fmla="*/ 58 h 158"/>
                <a:gd name="T36" fmla="*/ 32 w 74"/>
                <a:gd name="T37" fmla="*/ 36 h 158"/>
                <a:gd name="T38" fmla="*/ 18 w 74"/>
                <a:gd name="T39" fmla="*/ 16 h 158"/>
                <a:gd name="T40" fmla="*/ 0 w 74"/>
                <a:gd name="T41" fmla="*/ 0 h 158"/>
                <a:gd name="T42" fmla="*/ 0 w 74"/>
                <a:gd name="T4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Freeform 121"/>
            <p:cNvSpPr>
              <a:spLocks/>
            </p:cNvSpPr>
            <p:nvPr userDrawn="1"/>
          </p:nvSpPr>
          <p:spPr bwMode="auto">
            <a:xfrm>
              <a:off x="723900" y="67167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6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6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6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4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그룹 135"/>
          <p:cNvGrpSpPr/>
          <p:nvPr userDrawn="1"/>
        </p:nvGrpSpPr>
        <p:grpSpPr>
          <a:xfrm flipH="1">
            <a:off x="11010900" y="0"/>
            <a:ext cx="1181100" cy="6858000"/>
            <a:chOff x="19050" y="58738"/>
            <a:chExt cx="1181100" cy="6858000"/>
          </a:xfrm>
          <a:solidFill>
            <a:schemeClr val="accent2">
              <a:alpha val="20000"/>
            </a:schemeClr>
          </a:solidFill>
        </p:grpSpPr>
        <p:sp>
          <p:nvSpPr>
            <p:cNvPr id="137" name="Freeform 5"/>
            <p:cNvSpPr>
              <a:spLocks noEditPoints="1"/>
            </p:cNvSpPr>
            <p:nvPr userDrawn="1"/>
          </p:nvSpPr>
          <p:spPr bwMode="auto">
            <a:xfrm>
              <a:off x="19050" y="84138"/>
              <a:ext cx="1174750" cy="6816725"/>
            </a:xfrm>
            <a:custGeom>
              <a:avLst/>
              <a:gdLst>
                <a:gd name="T0" fmla="*/ 366 w 740"/>
                <a:gd name="T1" fmla="*/ 3810 h 4294"/>
                <a:gd name="T2" fmla="*/ 168 w 740"/>
                <a:gd name="T3" fmla="*/ 488 h 4294"/>
                <a:gd name="T4" fmla="*/ 310 w 740"/>
                <a:gd name="T5" fmla="*/ 3718 h 4294"/>
                <a:gd name="T6" fmla="*/ 350 w 740"/>
                <a:gd name="T7" fmla="*/ 3598 h 4294"/>
                <a:gd name="T8" fmla="*/ 268 w 740"/>
                <a:gd name="T9" fmla="*/ 3424 h 4294"/>
                <a:gd name="T10" fmla="*/ 424 w 740"/>
                <a:gd name="T11" fmla="*/ 3228 h 4294"/>
                <a:gd name="T12" fmla="*/ 284 w 740"/>
                <a:gd name="T13" fmla="*/ 2980 h 4294"/>
                <a:gd name="T14" fmla="*/ 340 w 740"/>
                <a:gd name="T15" fmla="*/ 2672 h 4294"/>
                <a:gd name="T16" fmla="*/ 394 w 740"/>
                <a:gd name="T17" fmla="*/ 2238 h 4294"/>
                <a:gd name="T18" fmla="*/ 290 w 740"/>
                <a:gd name="T19" fmla="*/ 2154 h 4294"/>
                <a:gd name="T20" fmla="*/ 350 w 740"/>
                <a:gd name="T21" fmla="*/ 2050 h 4294"/>
                <a:gd name="T22" fmla="*/ 276 w 740"/>
                <a:gd name="T23" fmla="*/ 1892 h 4294"/>
                <a:gd name="T24" fmla="*/ 422 w 740"/>
                <a:gd name="T25" fmla="*/ 1690 h 4294"/>
                <a:gd name="T26" fmla="*/ 284 w 740"/>
                <a:gd name="T27" fmla="*/ 1430 h 4294"/>
                <a:gd name="T28" fmla="*/ 350 w 740"/>
                <a:gd name="T29" fmla="*/ 1138 h 4294"/>
                <a:gd name="T30" fmla="*/ 386 w 740"/>
                <a:gd name="T31" fmla="*/ 696 h 4294"/>
                <a:gd name="T32" fmla="*/ 272 w 740"/>
                <a:gd name="T33" fmla="*/ 586 h 4294"/>
                <a:gd name="T34" fmla="*/ 142 w 740"/>
                <a:gd name="T35" fmla="*/ 736 h 4294"/>
                <a:gd name="T36" fmla="*/ 84 w 740"/>
                <a:gd name="T37" fmla="*/ 788 h 4294"/>
                <a:gd name="T38" fmla="*/ 214 w 740"/>
                <a:gd name="T39" fmla="*/ 1396 h 4294"/>
                <a:gd name="T40" fmla="*/ 300 w 740"/>
                <a:gd name="T41" fmla="*/ 1476 h 4294"/>
                <a:gd name="T42" fmla="*/ 156 w 740"/>
                <a:gd name="T43" fmla="*/ 1852 h 4294"/>
                <a:gd name="T44" fmla="*/ 168 w 740"/>
                <a:gd name="T45" fmla="*/ 2038 h 4294"/>
                <a:gd name="T46" fmla="*/ 134 w 740"/>
                <a:gd name="T47" fmla="*/ 2418 h 4294"/>
                <a:gd name="T48" fmla="*/ 246 w 740"/>
                <a:gd name="T49" fmla="*/ 2506 h 4294"/>
                <a:gd name="T50" fmla="*/ 26 w 740"/>
                <a:gd name="T51" fmla="*/ 2832 h 4294"/>
                <a:gd name="T52" fmla="*/ 174 w 740"/>
                <a:gd name="T53" fmla="*/ 3354 h 4294"/>
                <a:gd name="T54" fmla="*/ 132 w 740"/>
                <a:gd name="T55" fmla="*/ 3424 h 4294"/>
                <a:gd name="T56" fmla="*/ 204 w 740"/>
                <a:gd name="T57" fmla="*/ 3986 h 4294"/>
                <a:gd name="T58" fmla="*/ 394 w 740"/>
                <a:gd name="T59" fmla="*/ 4252 h 4294"/>
                <a:gd name="T60" fmla="*/ 340 w 740"/>
                <a:gd name="T61" fmla="*/ 3866 h 4294"/>
                <a:gd name="T62" fmla="*/ 450 w 740"/>
                <a:gd name="T63" fmla="*/ 3704 h 4294"/>
                <a:gd name="T64" fmla="*/ 480 w 740"/>
                <a:gd name="T65" fmla="*/ 3250 h 4294"/>
                <a:gd name="T66" fmla="*/ 492 w 740"/>
                <a:gd name="T67" fmla="*/ 2720 h 4294"/>
                <a:gd name="T68" fmla="*/ 468 w 740"/>
                <a:gd name="T69" fmla="*/ 2138 h 4294"/>
                <a:gd name="T70" fmla="*/ 340 w 740"/>
                <a:gd name="T71" fmla="*/ 1800 h 4294"/>
                <a:gd name="T72" fmla="*/ 400 w 740"/>
                <a:gd name="T73" fmla="*/ 1284 h 4294"/>
                <a:gd name="T74" fmla="*/ 482 w 740"/>
                <a:gd name="T75" fmla="*/ 746 h 4294"/>
                <a:gd name="T76" fmla="*/ 670 w 740"/>
                <a:gd name="T77" fmla="*/ 3872 h 4294"/>
                <a:gd name="T78" fmla="*/ 730 w 740"/>
                <a:gd name="T79" fmla="*/ 3470 h 4294"/>
                <a:gd name="T80" fmla="*/ 644 w 740"/>
                <a:gd name="T81" fmla="*/ 3406 h 4294"/>
                <a:gd name="T82" fmla="*/ 550 w 740"/>
                <a:gd name="T83" fmla="*/ 2832 h 4294"/>
                <a:gd name="T84" fmla="*/ 648 w 740"/>
                <a:gd name="T85" fmla="*/ 2414 h 4294"/>
                <a:gd name="T86" fmla="*/ 738 w 740"/>
                <a:gd name="T87" fmla="*/ 1896 h 4294"/>
                <a:gd name="T88" fmla="*/ 666 w 740"/>
                <a:gd name="T89" fmla="*/ 1252 h 4294"/>
                <a:gd name="T90" fmla="*/ 712 w 740"/>
                <a:gd name="T91" fmla="*/ 872 h 4294"/>
                <a:gd name="T92" fmla="*/ 666 w 740"/>
                <a:gd name="T93" fmla="*/ 858 h 4294"/>
                <a:gd name="T94" fmla="*/ 544 w 740"/>
                <a:gd name="T95" fmla="*/ 234 h 4294"/>
                <a:gd name="T96" fmla="*/ 682 w 740"/>
                <a:gd name="T97" fmla="*/ 946 h 4294"/>
                <a:gd name="T98" fmla="*/ 652 w 740"/>
                <a:gd name="T99" fmla="*/ 1432 h 4294"/>
                <a:gd name="T100" fmla="*/ 566 w 740"/>
                <a:gd name="T101" fmla="*/ 2512 h 4294"/>
                <a:gd name="T102" fmla="*/ 710 w 740"/>
                <a:gd name="T103" fmla="*/ 3506 h 4294"/>
                <a:gd name="T104" fmla="*/ 546 w 740"/>
                <a:gd name="T105" fmla="*/ 4040 h 4294"/>
                <a:gd name="T106" fmla="*/ 376 w 740"/>
                <a:gd name="T107" fmla="*/ 252 h 4294"/>
                <a:gd name="T108" fmla="*/ 386 w 740"/>
                <a:gd name="T109" fmla="*/ 180 h 4294"/>
                <a:gd name="T110" fmla="*/ 198 w 740"/>
                <a:gd name="T111" fmla="*/ 302 h 4294"/>
                <a:gd name="T112" fmla="*/ 42 w 740"/>
                <a:gd name="T113" fmla="*/ 446 h 4294"/>
                <a:gd name="T114" fmla="*/ 184 w 740"/>
                <a:gd name="T115" fmla="*/ 1440 h 4294"/>
                <a:gd name="T116" fmla="*/ 20 w 740"/>
                <a:gd name="T117" fmla="*/ 1974 h 4294"/>
                <a:gd name="T118" fmla="*/ 146 w 740"/>
                <a:gd name="T119" fmla="*/ 3018 h 4294"/>
                <a:gd name="T120" fmla="*/ 150 w 740"/>
                <a:gd name="T121" fmla="*/ 3498 h 4294"/>
                <a:gd name="T122" fmla="*/ 300 w 740"/>
                <a:gd name="T123" fmla="*/ 4058 h 4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0" h="4294">
                  <a:moveTo>
                    <a:pt x="226" y="4132"/>
                  </a:moveTo>
                  <a:lnTo>
                    <a:pt x="226" y="4132"/>
                  </a:lnTo>
                  <a:lnTo>
                    <a:pt x="250" y="4140"/>
                  </a:lnTo>
                  <a:lnTo>
                    <a:pt x="272" y="4154"/>
                  </a:lnTo>
                  <a:lnTo>
                    <a:pt x="292" y="4168"/>
                  </a:lnTo>
                  <a:lnTo>
                    <a:pt x="312" y="4186"/>
                  </a:lnTo>
                  <a:lnTo>
                    <a:pt x="328" y="4204"/>
                  </a:lnTo>
                  <a:lnTo>
                    <a:pt x="340" y="4222"/>
                  </a:lnTo>
                  <a:lnTo>
                    <a:pt x="350" y="4238"/>
                  </a:lnTo>
                  <a:lnTo>
                    <a:pt x="354" y="4250"/>
                  </a:lnTo>
                  <a:lnTo>
                    <a:pt x="354" y="4250"/>
                  </a:lnTo>
                  <a:lnTo>
                    <a:pt x="342" y="4248"/>
                  </a:lnTo>
                  <a:lnTo>
                    <a:pt x="330" y="4246"/>
                  </a:lnTo>
                  <a:lnTo>
                    <a:pt x="320" y="4240"/>
                  </a:lnTo>
                  <a:lnTo>
                    <a:pt x="310" y="4234"/>
                  </a:lnTo>
                  <a:lnTo>
                    <a:pt x="290" y="4220"/>
                  </a:lnTo>
                  <a:lnTo>
                    <a:pt x="272" y="4202"/>
                  </a:lnTo>
                  <a:lnTo>
                    <a:pt x="256" y="4184"/>
                  </a:lnTo>
                  <a:lnTo>
                    <a:pt x="244" y="4164"/>
                  </a:lnTo>
                  <a:lnTo>
                    <a:pt x="234" y="4146"/>
                  </a:lnTo>
                  <a:lnTo>
                    <a:pt x="226" y="4132"/>
                  </a:lnTo>
                  <a:lnTo>
                    <a:pt x="226" y="4132"/>
                  </a:lnTo>
                  <a:close/>
                  <a:moveTo>
                    <a:pt x="208" y="3820"/>
                  </a:moveTo>
                  <a:lnTo>
                    <a:pt x="208" y="3820"/>
                  </a:lnTo>
                  <a:lnTo>
                    <a:pt x="218" y="3812"/>
                  </a:lnTo>
                  <a:lnTo>
                    <a:pt x="230" y="3804"/>
                  </a:lnTo>
                  <a:lnTo>
                    <a:pt x="254" y="3794"/>
                  </a:lnTo>
                  <a:lnTo>
                    <a:pt x="280" y="3786"/>
                  </a:lnTo>
                  <a:lnTo>
                    <a:pt x="308" y="3780"/>
                  </a:lnTo>
                  <a:lnTo>
                    <a:pt x="334" y="3778"/>
                  </a:lnTo>
                  <a:lnTo>
                    <a:pt x="358" y="3778"/>
                  </a:lnTo>
                  <a:lnTo>
                    <a:pt x="378" y="3782"/>
                  </a:lnTo>
                  <a:lnTo>
                    <a:pt x="394" y="3786"/>
                  </a:lnTo>
                  <a:lnTo>
                    <a:pt x="394" y="3786"/>
                  </a:lnTo>
                  <a:lnTo>
                    <a:pt x="386" y="3796"/>
                  </a:lnTo>
                  <a:lnTo>
                    <a:pt x="376" y="3804"/>
                  </a:lnTo>
                  <a:lnTo>
                    <a:pt x="366" y="3810"/>
                  </a:lnTo>
                  <a:lnTo>
                    <a:pt x="354" y="3814"/>
                  </a:lnTo>
                  <a:lnTo>
                    <a:pt x="328" y="3822"/>
                  </a:lnTo>
                  <a:lnTo>
                    <a:pt x="302" y="3826"/>
                  </a:lnTo>
                  <a:lnTo>
                    <a:pt x="276" y="3826"/>
                  </a:lnTo>
                  <a:lnTo>
                    <a:pt x="250" y="3826"/>
                  </a:lnTo>
                  <a:lnTo>
                    <a:pt x="226" y="3822"/>
                  </a:lnTo>
                  <a:lnTo>
                    <a:pt x="208" y="3820"/>
                  </a:lnTo>
                  <a:lnTo>
                    <a:pt x="208" y="3820"/>
                  </a:lnTo>
                  <a:close/>
                  <a:moveTo>
                    <a:pt x="284" y="4012"/>
                  </a:moveTo>
                  <a:lnTo>
                    <a:pt x="284" y="4012"/>
                  </a:lnTo>
                  <a:lnTo>
                    <a:pt x="270" y="4002"/>
                  </a:lnTo>
                  <a:lnTo>
                    <a:pt x="260" y="3988"/>
                  </a:lnTo>
                  <a:lnTo>
                    <a:pt x="252" y="3974"/>
                  </a:lnTo>
                  <a:lnTo>
                    <a:pt x="246" y="3956"/>
                  </a:lnTo>
                  <a:lnTo>
                    <a:pt x="240" y="3940"/>
                  </a:lnTo>
                  <a:lnTo>
                    <a:pt x="238" y="3924"/>
                  </a:lnTo>
                  <a:lnTo>
                    <a:pt x="236" y="3896"/>
                  </a:lnTo>
                  <a:lnTo>
                    <a:pt x="236" y="3896"/>
                  </a:lnTo>
                  <a:lnTo>
                    <a:pt x="248" y="3908"/>
                  </a:lnTo>
                  <a:lnTo>
                    <a:pt x="258" y="3924"/>
                  </a:lnTo>
                  <a:lnTo>
                    <a:pt x="268" y="3940"/>
                  </a:lnTo>
                  <a:lnTo>
                    <a:pt x="276" y="3958"/>
                  </a:lnTo>
                  <a:lnTo>
                    <a:pt x="280" y="3974"/>
                  </a:lnTo>
                  <a:lnTo>
                    <a:pt x="284" y="3990"/>
                  </a:lnTo>
                  <a:lnTo>
                    <a:pt x="286" y="4002"/>
                  </a:lnTo>
                  <a:lnTo>
                    <a:pt x="284" y="4012"/>
                  </a:lnTo>
                  <a:lnTo>
                    <a:pt x="284" y="4012"/>
                  </a:lnTo>
                  <a:close/>
                  <a:moveTo>
                    <a:pt x="300" y="442"/>
                  </a:moveTo>
                  <a:lnTo>
                    <a:pt x="300" y="442"/>
                  </a:lnTo>
                  <a:lnTo>
                    <a:pt x="292" y="452"/>
                  </a:lnTo>
                  <a:lnTo>
                    <a:pt x="282" y="460"/>
                  </a:lnTo>
                  <a:lnTo>
                    <a:pt x="272" y="466"/>
                  </a:lnTo>
                  <a:lnTo>
                    <a:pt x="262" y="472"/>
                  </a:lnTo>
                  <a:lnTo>
                    <a:pt x="240" y="480"/>
                  </a:lnTo>
                  <a:lnTo>
                    <a:pt x="214" y="484"/>
                  </a:lnTo>
                  <a:lnTo>
                    <a:pt x="190" y="488"/>
                  </a:lnTo>
                  <a:lnTo>
                    <a:pt x="168" y="488"/>
                  </a:lnTo>
                  <a:lnTo>
                    <a:pt x="148" y="488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50" y="470"/>
                  </a:lnTo>
                  <a:lnTo>
                    <a:pt x="174" y="460"/>
                  </a:lnTo>
                  <a:lnTo>
                    <a:pt x="198" y="450"/>
                  </a:lnTo>
                  <a:lnTo>
                    <a:pt x="222" y="444"/>
                  </a:lnTo>
                  <a:lnTo>
                    <a:pt x="246" y="440"/>
                  </a:lnTo>
                  <a:lnTo>
                    <a:pt x="268" y="438"/>
                  </a:lnTo>
                  <a:lnTo>
                    <a:pt x="286" y="440"/>
                  </a:lnTo>
                  <a:lnTo>
                    <a:pt x="300" y="442"/>
                  </a:lnTo>
                  <a:lnTo>
                    <a:pt x="300" y="442"/>
                  </a:lnTo>
                  <a:close/>
                  <a:moveTo>
                    <a:pt x="236" y="280"/>
                  </a:moveTo>
                  <a:lnTo>
                    <a:pt x="236" y="280"/>
                  </a:lnTo>
                  <a:lnTo>
                    <a:pt x="248" y="294"/>
                  </a:lnTo>
                  <a:lnTo>
                    <a:pt x="258" y="308"/>
                  </a:lnTo>
                  <a:lnTo>
                    <a:pt x="268" y="324"/>
                  </a:lnTo>
                  <a:lnTo>
                    <a:pt x="276" y="342"/>
                  </a:lnTo>
                  <a:lnTo>
                    <a:pt x="280" y="358"/>
                  </a:lnTo>
                  <a:lnTo>
                    <a:pt x="284" y="374"/>
                  </a:lnTo>
                  <a:lnTo>
                    <a:pt x="286" y="386"/>
                  </a:lnTo>
                  <a:lnTo>
                    <a:pt x="284" y="396"/>
                  </a:lnTo>
                  <a:lnTo>
                    <a:pt x="284" y="396"/>
                  </a:lnTo>
                  <a:lnTo>
                    <a:pt x="270" y="386"/>
                  </a:lnTo>
                  <a:lnTo>
                    <a:pt x="260" y="374"/>
                  </a:lnTo>
                  <a:lnTo>
                    <a:pt x="252" y="358"/>
                  </a:lnTo>
                  <a:lnTo>
                    <a:pt x="246" y="342"/>
                  </a:lnTo>
                  <a:lnTo>
                    <a:pt x="240" y="324"/>
                  </a:lnTo>
                  <a:lnTo>
                    <a:pt x="238" y="308"/>
                  </a:lnTo>
                  <a:lnTo>
                    <a:pt x="236" y="280"/>
                  </a:lnTo>
                  <a:lnTo>
                    <a:pt x="236" y="280"/>
                  </a:lnTo>
                  <a:close/>
                  <a:moveTo>
                    <a:pt x="354" y="3734"/>
                  </a:moveTo>
                  <a:lnTo>
                    <a:pt x="354" y="3734"/>
                  </a:lnTo>
                  <a:lnTo>
                    <a:pt x="342" y="3732"/>
                  </a:lnTo>
                  <a:lnTo>
                    <a:pt x="330" y="3728"/>
                  </a:lnTo>
                  <a:lnTo>
                    <a:pt x="320" y="3724"/>
                  </a:lnTo>
                  <a:lnTo>
                    <a:pt x="310" y="3718"/>
                  </a:lnTo>
                  <a:lnTo>
                    <a:pt x="290" y="3704"/>
                  </a:lnTo>
                  <a:lnTo>
                    <a:pt x="272" y="3686"/>
                  </a:lnTo>
                  <a:lnTo>
                    <a:pt x="256" y="3666"/>
                  </a:lnTo>
                  <a:lnTo>
                    <a:pt x="244" y="3648"/>
                  </a:lnTo>
                  <a:lnTo>
                    <a:pt x="234" y="3630"/>
                  </a:lnTo>
                  <a:lnTo>
                    <a:pt x="226" y="3614"/>
                  </a:lnTo>
                  <a:lnTo>
                    <a:pt x="226" y="3614"/>
                  </a:lnTo>
                  <a:lnTo>
                    <a:pt x="250" y="3624"/>
                  </a:lnTo>
                  <a:lnTo>
                    <a:pt x="272" y="3636"/>
                  </a:lnTo>
                  <a:lnTo>
                    <a:pt x="292" y="3652"/>
                  </a:lnTo>
                  <a:lnTo>
                    <a:pt x="312" y="3670"/>
                  </a:lnTo>
                  <a:lnTo>
                    <a:pt x="328" y="3688"/>
                  </a:lnTo>
                  <a:lnTo>
                    <a:pt x="340" y="3706"/>
                  </a:lnTo>
                  <a:lnTo>
                    <a:pt x="350" y="3720"/>
                  </a:lnTo>
                  <a:lnTo>
                    <a:pt x="354" y="3734"/>
                  </a:lnTo>
                  <a:lnTo>
                    <a:pt x="354" y="3734"/>
                  </a:lnTo>
                  <a:close/>
                  <a:moveTo>
                    <a:pt x="350" y="3598"/>
                  </a:moveTo>
                  <a:lnTo>
                    <a:pt x="350" y="3598"/>
                  </a:lnTo>
                  <a:lnTo>
                    <a:pt x="368" y="3616"/>
                  </a:lnTo>
                  <a:lnTo>
                    <a:pt x="382" y="3636"/>
                  </a:lnTo>
                  <a:lnTo>
                    <a:pt x="396" y="3658"/>
                  </a:lnTo>
                  <a:lnTo>
                    <a:pt x="408" y="3682"/>
                  </a:lnTo>
                  <a:lnTo>
                    <a:pt x="416" y="3704"/>
                  </a:lnTo>
                  <a:lnTo>
                    <a:pt x="420" y="3726"/>
                  </a:lnTo>
                  <a:lnTo>
                    <a:pt x="424" y="3744"/>
                  </a:lnTo>
                  <a:lnTo>
                    <a:pt x="422" y="3756"/>
                  </a:lnTo>
                  <a:lnTo>
                    <a:pt x="422" y="3756"/>
                  </a:lnTo>
                  <a:lnTo>
                    <a:pt x="412" y="3750"/>
                  </a:lnTo>
                  <a:lnTo>
                    <a:pt x="402" y="3744"/>
                  </a:lnTo>
                  <a:lnTo>
                    <a:pt x="394" y="3736"/>
                  </a:lnTo>
                  <a:lnTo>
                    <a:pt x="388" y="3726"/>
                  </a:lnTo>
                  <a:lnTo>
                    <a:pt x="374" y="3704"/>
                  </a:lnTo>
                  <a:lnTo>
                    <a:pt x="366" y="3682"/>
                  </a:lnTo>
                  <a:lnTo>
                    <a:pt x="358" y="3658"/>
                  </a:lnTo>
                  <a:lnTo>
                    <a:pt x="354" y="3636"/>
                  </a:lnTo>
                  <a:lnTo>
                    <a:pt x="350" y="3616"/>
                  </a:lnTo>
                  <a:lnTo>
                    <a:pt x="350" y="3598"/>
                  </a:lnTo>
                  <a:lnTo>
                    <a:pt x="350" y="3598"/>
                  </a:lnTo>
                  <a:close/>
                  <a:moveTo>
                    <a:pt x="208" y="3302"/>
                  </a:moveTo>
                  <a:lnTo>
                    <a:pt x="208" y="3302"/>
                  </a:lnTo>
                  <a:lnTo>
                    <a:pt x="218" y="3296"/>
                  </a:lnTo>
                  <a:lnTo>
                    <a:pt x="230" y="3288"/>
                  </a:lnTo>
                  <a:lnTo>
                    <a:pt x="254" y="3278"/>
                  </a:lnTo>
                  <a:lnTo>
                    <a:pt x="280" y="3270"/>
                  </a:lnTo>
                  <a:lnTo>
                    <a:pt x="308" y="3264"/>
                  </a:lnTo>
                  <a:lnTo>
                    <a:pt x="334" y="3262"/>
                  </a:lnTo>
                  <a:lnTo>
                    <a:pt x="358" y="3262"/>
                  </a:lnTo>
                  <a:lnTo>
                    <a:pt x="378" y="3264"/>
                  </a:lnTo>
                  <a:lnTo>
                    <a:pt x="394" y="3270"/>
                  </a:lnTo>
                  <a:lnTo>
                    <a:pt x="394" y="3270"/>
                  </a:lnTo>
                  <a:lnTo>
                    <a:pt x="386" y="3280"/>
                  </a:lnTo>
                  <a:lnTo>
                    <a:pt x="376" y="3286"/>
                  </a:lnTo>
                  <a:lnTo>
                    <a:pt x="366" y="3294"/>
                  </a:lnTo>
                  <a:lnTo>
                    <a:pt x="354" y="3298"/>
                  </a:lnTo>
                  <a:lnTo>
                    <a:pt x="328" y="3306"/>
                  </a:lnTo>
                  <a:lnTo>
                    <a:pt x="302" y="3310"/>
                  </a:lnTo>
                  <a:lnTo>
                    <a:pt x="276" y="3310"/>
                  </a:lnTo>
                  <a:lnTo>
                    <a:pt x="250" y="3310"/>
                  </a:lnTo>
                  <a:lnTo>
                    <a:pt x="226" y="3306"/>
                  </a:lnTo>
                  <a:lnTo>
                    <a:pt x="208" y="3302"/>
                  </a:lnTo>
                  <a:lnTo>
                    <a:pt x="208" y="3302"/>
                  </a:lnTo>
                  <a:close/>
                  <a:moveTo>
                    <a:pt x="284" y="3496"/>
                  </a:moveTo>
                  <a:lnTo>
                    <a:pt x="284" y="3496"/>
                  </a:lnTo>
                  <a:lnTo>
                    <a:pt x="270" y="3486"/>
                  </a:lnTo>
                  <a:lnTo>
                    <a:pt x="260" y="3472"/>
                  </a:lnTo>
                  <a:lnTo>
                    <a:pt x="252" y="3456"/>
                  </a:lnTo>
                  <a:lnTo>
                    <a:pt x="246" y="3440"/>
                  </a:lnTo>
                  <a:lnTo>
                    <a:pt x="240" y="3424"/>
                  </a:lnTo>
                  <a:lnTo>
                    <a:pt x="238" y="3406"/>
                  </a:lnTo>
                  <a:lnTo>
                    <a:pt x="236" y="3380"/>
                  </a:lnTo>
                  <a:lnTo>
                    <a:pt x="236" y="3380"/>
                  </a:lnTo>
                  <a:lnTo>
                    <a:pt x="248" y="3392"/>
                  </a:lnTo>
                  <a:lnTo>
                    <a:pt x="258" y="3408"/>
                  </a:lnTo>
                  <a:lnTo>
                    <a:pt x="268" y="3424"/>
                  </a:lnTo>
                  <a:lnTo>
                    <a:pt x="276" y="3440"/>
                  </a:lnTo>
                  <a:lnTo>
                    <a:pt x="280" y="3458"/>
                  </a:lnTo>
                  <a:lnTo>
                    <a:pt x="284" y="3472"/>
                  </a:lnTo>
                  <a:lnTo>
                    <a:pt x="286" y="3486"/>
                  </a:lnTo>
                  <a:lnTo>
                    <a:pt x="284" y="3496"/>
                  </a:lnTo>
                  <a:lnTo>
                    <a:pt x="284" y="3496"/>
                  </a:lnTo>
                  <a:close/>
                  <a:moveTo>
                    <a:pt x="354" y="3218"/>
                  </a:moveTo>
                  <a:lnTo>
                    <a:pt x="354" y="3218"/>
                  </a:lnTo>
                  <a:lnTo>
                    <a:pt x="342" y="3216"/>
                  </a:lnTo>
                  <a:lnTo>
                    <a:pt x="330" y="3212"/>
                  </a:lnTo>
                  <a:lnTo>
                    <a:pt x="320" y="3208"/>
                  </a:lnTo>
                  <a:lnTo>
                    <a:pt x="310" y="3202"/>
                  </a:lnTo>
                  <a:lnTo>
                    <a:pt x="290" y="3186"/>
                  </a:lnTo>
                  <a:lnTo>
                    <a:pt x="272" y="3168"/>
                  </a:lnTo>
                  <a:lnTo>
                    <a:pt x="256" y="3150"/>
                  </a:lnTo>
                  <a:lnTo>
                    <a:pt x="244" y="3130"/>
                  </a:lnTo>
                  <a:lnTo>
                    <a:pt x="234" y="3114"/>
                  </a:lnTo>
                  <a:lnTo>
                    <a:pt x="226" y="3098"/>
                  </a:lnTo>
                  <a:lnTo>
                    <a:pt x="226" y="3098"/>
                  </a:lnTo>
                  <a:lnTo>
                    <a:pt x="250" y="3108"/>
                  </a:lnTo>
                  <a:lnTo>
                    <a:pt x="272" y="3120"/>
                  </a:lnTo>
                  <a:lnTo>
                    <a:pt x="292" y="3136"/>
                  </a:lnTo>
                  <a:lnTo>
                    <a:pt x="312" y="3154"/>
                  </a:lnTo>
                  <a:lnTo>
                    <a:pt x="328" y="3172"/>
                  </a:lnTo>
                  <a:lnTo>
                    <a:pt x="340" y="3188"/>
                  </a:lnTo>
                  <a:lnTo>
                    <a:pt x="350" y="3204"/>
                  </a:lnTo>
                  <a:lnTo>
                    <a:pt x="354" y="3218"/>
                  </a:lnTo>
                  <a:lnTo>
                    <a:pt x="354" y="3218"/>
                  </a:lnTo>
                  <a:close/>
                  <a:moveTo>
                    <a:pt x="350" y="3082"/>
                  </a:moveTo>
                  <a:lnTo>
                    <a:pt x="350" y="3082"/>
                  </a:lnTo>
                  <a:lnTo>
                    <a:pt x="368" y="3100"/>
                  </a:lnTo>
                  <a:lnTo>
                    <a:pt x="382" y="3120"/>
                  </a:lnTo>
                  <a:lnTo>
                    <a:pt x="396" y="3142"/>
                  </a:lnTo>
                  <a:lnTo>
                    <a:pt x="408" y="3166"/>
                  </a:lnTo>
                  <a:lnTo>
                    <a:pt x="416" y="3188"/>
                  </a:lnTo>
                  <a:lnTo>
                    <a:pt x="420" y="3210"/>
                  </a:lnTo>
                  <a:lnTo>
                    <a:pt x="424" y="3228"/>
                  </a:lnTo>
                  <a:lnTo>
                    <a:pt x="422" y="3240"/>
                  </a:lnTo>
                  <a:lnTo>
                    <a:pt x="422" y="3240"/>
                  </a:lnTo>
                  <a:lnTo>
                    <a:pt x="412" y="3234"/>
                  </a:lnTo>
                  <a:lnTo>
                    <a:pt x="402" y="3228"/>
                  </a:lnTo>
                  <a:lnTo>
                    <a:pt x="394" y="3218"/>
                  </a:lnTo>
                  <a:lnTo>
                    <a:pt x="388" y="3210"/>
                  </a:lnTo>
                  <a:lnTo>
                    <a:pt x="374" y="3188"/>
                  </a:lnTo>
                  <a:lnTo>
                    <a:pt x="366" y="3164"/>
                  </a:lnTo>
                  <a:lnTo>
                    <a:pt x="358" y="3142"/>
                  </a:lnTo>
                  <a:lnTo>
                    <a:pt x="354" y="3120"/>
                  </a:lnTo>
                  <a:lnTo>
                    <a:pt x="350" y="3098"/>
                  </a:lnTo>
                  <a:lnTo>
                    <a:pt x="350" y="3082"/>
                  </a:lnTo>
                  <a:lnTo>
                    <a:pt x="350" y="3082"/>
                  </a:lnTo>
                  <a:close/>
                  <a:moveTo>
                    <a:pt x="208" y="2786"/>
                  </a:moveTo>
                  <a:lnTo>
                    <a:pt x="208" y="2786"/>
                  </a:lnTo>
                  <a:lnTo>
                    <a:pt x="218" y="2778"/>
                  </a:lnTo>
                  <a:lnTo>
                    <a:pt x="230" y="2772"/>
                  </a:lnTo>
                  <a:lnTo>
                    <a:pt x="254" y="2760"/>
                  </a:lnTo>
                  <a:lnTo>
                    <a:pt x="280" y="2752"/>
                  </a:lnTo>
                  <a:lnTo>
                    <a:pt x="308" y="2748"/>
                  </a:lnTo>
                  <a:lnTo>
                    <a:pt x="334" y="2746"/>
                  </a:lnTo>
                  <a:lnTo>
                    <a:pt x="358" y="2746"/>
                  </a:lnTo>
                  <a:lnTo>
                    <a:pt x="378" y="2748"/>
                  </a:lnTo>
                  <a:lnTo>
                    <a:pt x="394" y="2754"/>
                  </a:lnTo>
                  <a:lnTo>
                    <a:pt x="394" y="2754"/>
                  </a:lnTo>
                  <a:lnTo>
                    <a:pt x="386" y="2762"/>
                  </a:lnTo>
                  <a:lnTo>
                    <a:pt x="376" y="2770"/>
                  </a:lnTo>
                  <a:lnTo>
                    <a:pt x="366" y="2776"/>
                  </a:lnTo>
                  <a:lnTo>
                    <a:pt x="354" y="2782"/>
                  </a:lnTo>
                  <a:lnTo>
                    <a:pt x="328" y="2790"/>
                  </a:lnTo>
                  <a:lnTo>
                    <a:pt x="302" y="2794"/>
                  </a:lnTo>
                  <a:lnTo>
                    <a:pt x="276" y="2794"/>
                  </a:lnTo>
                  <a:lnTo>
                    <a:pt x="250" y="2792"/>
                  </a:lnTo>
                  <a:lnTo>
                    <a:pt x="226" y="2790"/>
                  </a:lnTo>
                  <a:lnTo>
                    <a:pt x="208" y="2786"/>
                  </a:lnTo>
                  <a:lnTo>
                    <a:pt x="208" y="2786"/>
                  </a:lnTo>
                  <a:close/>
                  <a:moveTo>
                    <a:pt x="284" y="2980"/>
                  </a:moveTo>
                  <a:lnTo>
                    <a:pt x="284" y="2980"/>
                  </a:lnTo>
                  <a:lnTo>
                    <a:pt x="270" y="2970"/>
                  </a:lnTo>
                  <a:lnTo>
                    <a:pt x="260" y="2956"/>
                  </a:lnTo>
                  <a:lnTo>
                    <a:pt x="252" y="2940"/>
                  </a:lnTo>
                  <a:lnTo>
                    <a:pt x="246" y="2924"/>
                  </a:lnTo>
                  <a:lnTo>
                    <a:pt x="240" y="2906"/>
                  </a:lnTo>
                  <a:lnTo>
                    <a:pt x="238" y="2890"/>
                  </a:lnTo>
                  <a:lnTo>
                    <a:pt x="236" y="2864"/>
                  </a:lnTo>
                  <a:lnTo>
                    <a:pt x="236" y="2864"/>
                  </a:lnTo>
                  <a:lnTo>
                    <a:pt x="248" y="2876"/>
                  </a:lnTo>
                  <a:lnTo>
                    <a:pt x="258" y="2890"/>
                  </a:lnTo>
                  <a:lnTo>
                    <a:pt x="268" y="2908"/>
                  </a:lnTo>
                  <a:lnTo>
                    <a:pt x="276" y="2924"/>
                  </a:lnTo>
                  <a:lnTo>
                    <a:pt x="280" y="2940"/>
                  </a:lnTo>
                  <a:lnTo>
                    <a:pt x="284" y="2956"/>
                  </a:lnTo>
                  <a:lnTo>
                    <a:pt x="286" y="2970"/>
                  </a:lnTo>
                  <a:lnTo>
                    <a:pt x="284" y="2980"/>
                  </a:lnTo>
                  <a:lnTo>
                    <a:pt x="284" y="2980"/>
                  </a:lnTo>
                  <a:close/>
                  <a:moveTo>
                    <a:pt x="354" y="2700"/>
                  </a:moveTo>
                  <a:lnTo>
                    <a:pt x="354" y="2700"/>
                  </a:lnTo>
                  <a:lnTo>
                    <a:pt x="342" y="2698"/>
                  </a:lnTo>
                  <a:lnTo>
                    <a:pt x="330" y="2696"/>
                  </a:lnTo>
                  <a:lnTo>
                    <a:pt x="320" y="2690"/>
                  </a:lnTo>
                  <a:lnTo>
                    <a:pt x="310" y="2684"/>
                  </a:lnTo>
                  <a:lnTo>
                    <a:pt x="290" y="2670"/>
                  </a:lnTo>
                  <a:lnTo>
                    <a:pt x="272" y="2652"/>
                  </a:lnTo>
                  <a:lnTo>
                    <a:pt x="256" y="2634"/>
                  </a:lnTo>
                  <a:lnTo>
                    <a:pt x="244" y="2614"/>
                  </a:lnTo>
                  <a:lnTo>
                    <a:pt x="234" y="2596"/>
                  </a:lnTo>
                  <a:lnTo>
                    <a:pt x="226" y="2582"/>
                  </a:lnTo>
                  <a:lnTo>
                    <a:pt x="226" y="2582"/>
                  </a:lnTo>
                  <a:lnTo>
                    <a:pt x="250" y="2590"/>
                  </a:lnTo>
                  <a:lnTo>
                    <a:pt x="272" y="2604"/>
                  </a:lnTo>
                  <a:lnTo>
                    <a:pt x="292" y="2620"/>
                  </a:lnTo>
                  <a:lnTo>
                    <a:pt x="312" y="2636"/>
                  </a:lnTo>
                  <a:lnTo>
                    <a:pt x="328" y="2654"/>
                  </a:lnTo>
                  <a:lnTo>
                    <a:pt x="340" y="2672"/>
                  </a:lnTo>
                  <a:lnTo>
                    <a:pt x="350" y="2688"/>
                  </a:lnTo>
                  <a:lnTo>
                    <a:pt x="354" y="2700"/>
                  </a:lnTo>
                  <a:lnTo>
                    <a:pt x="354" y="2700"/>
                  </a:lnTo>
                  <a:close/>
                  <a:moveTo>
                    <a:pt x="350" y="2566"/>
                  </a:moveTo>
                  <a:lnTo>
                    <a:pt x="350" y="2566"/>
                  </a:lnTo>
                  <a:lnTo>
                    <a:pt x="368" y="2582"/>
                  </a:lnTo>
                  <a:lnTo>
                    <a:pt x="382" y="2602"/>
                  </a:lnTo>
                  <a:lnTo>
                    <a:pt x="396" y="2626"/>
                  </a:lnTo>
                  <a:lnTo>
                    <a:pt x="408" y="2648"/>
                  </a:lnTo>
                  <a:lnTo>
                    <a:pt x="416" y="2672"/>
                  </a:lnTo>
                  <a:lnTo>
                    <a:pt x="420" y="2692"/>
                  </a:lnTo>
                  <a:lnTo>
                    <a:pt x="424" y="2710"/>
                  </a:lnTo>
                  <a:lnTo>
                    <a:pt x="422" y="2724"/>
                  </a:lnTo>
                  <a:lnTo>
                    <a:pt x="422" y="2724"/>
                  </a:lnTo>
                  <a:lnTo>
                    <a:pt x="412" y="2718"/>
                  </a:lnTo>
                  <a:lnTo>
                    <a:pt x="402" y="2710"/>
                  </a:lnTo>
                  <a:lnTo>
                    <a:pt x="394" y="2702"/>
                  </a:lnTo>
                  <a:lnTo>
                    <a:pt x="388" y="2692"/>
                  </a:lnTo>
                  <a:lnTo>
                    <a:pt x="374" y="2672"/>
                  </a:lnTo>
                  <a:lnTo>
                    <a:pt x="366" y="2648"/>
                  </a:lnTo>
                  <a:lnTo>
                    <a:pt x="358" y="2626"/>
                  </a:lnTo>
                  <a:lnTo>
                    <a:pt x="354" y="2602"/>
                  </a:lnTo>
                  <a:lnTo>
                    <a:pt x="350" y="2582"/>
                  </a:lnTo>
                  <a:lnTo>
                    <a:pt x="350" y="2566"/>
                  </a:lnTo>
                  <a:lnTo>
                    <a:pt x="350" y="2566"/>
                  </a:lnTo>
                  <a:close/>
                  <a:moveTo>
                    <a:pt x="208" y="2270"/>
                  </a:moveTo>
                  <a:lnTo>
                    <a:pt x="208" y="2270"/>
                  </a:lnTo>
                  <a:lnTo>
                    <a:pt x="218" y="2262"/>
                  </a:lnTo>
                  <a:lnTo>
                    <a:pt x="230" y="2256"/>
                  </a:lnTo>
                  <a:lnTo>
                    <a:pt x="254" y="2244"/>
                  </a:lnTo>
                  <a:lnTo>
                    <a:pt x="280" y="2236"/>
                  </a:lnTo>
                  <a:lnTo>
                    <a:pt x="308" y="2232"/>
                  </a:lnTo>
                  <a:lnTo>
                    <a:pt x="334" y="2228"/>
                  </a:lnTo>
                  <a:lnTo>
                    <a:pt x="358" y="2230"/>
                  </a:lnTo>
                  <a:lnTo>
                    <a:pt x="378" y="2232"/>
                  </a:lnTo>
                  <a:lnTo>
                    <a:pt x="394" y="2238"/>
                  </a:lnTo>
                  <a:lnTo>
                    <a:pt x="394" y="2238"/>
                  </a:lnTo>
                  <a:lnTo>
                    <a:pt x="386" y="2246"/>
                  </a:lnTo>
                  <a:lnTo>
                    <a:pt x="376" y="2254"/>
                  </a:lnTo>
                  <a:lnTo>
                    <a:pt x="366" y="2260"/>
                  </a:lnTo>
                  <a:lnTo>
                    <a:pt x="354" y="2266"/>
                  </a:lnTo>
                  <a:lnTo>
                    <a:pt x="328" y="2272"/>
                  </a:lnTo>
                  <a:lnTo>
                    <a:pt x="302" y="2276"/>
                  </a:lnTo>
                  <a:lnTo>
                    <a:pt x="276" y="2278"/>
                  </a:lnTo>
                  <a:lnTo>
                    <a:pt x="250" y="2276"/>
                  </a:lnTo>
                  <a:lnTo>
                    <a:pt x="226" y="2274"/>
                  </a:lnTo>
                  <a:lnTo>
                    <a:pt x="208" y="2270"/>
                  </a:lnTo>
                  <a:lnTo>
                    <a:pt x="208" y="2270"/>
                  </a:lnTo>
                  <a:close/>
                  <a:moveTo>
                    <a:pt x="284" y="2462"/>
                  </a:moveTo>
                  <a:lnTo>
                    <a:pt x="284" y="2462"/>
                  </a:lnTo>
                  <a:lnTo>
                    <a:pt x="270" y="2452"/>
                  </a:lnTo>
                  <a:lnTo>
                    <a:pt x="260" y="2440"/>
                  </a:lnTo>
                  <a:lnTo>
                    <a:pt x="252" y="2424"/>
                  </a:lnTo>
                  <a:lnTo>
                    <a:pt x="246" y="2408"/>
                  </a:lnTo>
                  <a:lnTo>
                    <a:pt x="240" y="2390"/>
                  </a:lnTo>
                  <a:lnTo>
                    <a:pt x="238" y="2374"/>
                  </a:lnTo>
                  <a:lnTo>
                    <a:pt x="236" y="2346"/>
                  </a:lnTo>
                  <a:lnTo>
                    <a:pt x="236" y="2346"/>
                  </a:lnTo>
                  <a:lnTo>
                    <a:pt x="248" y="2360"/>
                  </a:lnTo>
                  <a:lnTo>
                    <a:pt x="258" y="2374"/>
                  </a:lnTo>
                  <a:lnTo>
                    <a:pt x="268" y="2390"/>
                  </a:lnTo>
                  <a:lnTo>
                    <a:pt x="276" y="2408"/>
                  </a:lnTo>
                  <a:lnTo>
                    <a:pt x="280" y="2424"/>
                  </a:lnTo>
                  <a:lnTo>
                    <a:pt x="284" y="2440"/>
                  </a:lnTo>
                  <a:lnTo>
                    <a:pt x="286" y="2452"/>
                  </a:lnTo>
                  <a:lnTo>
                    <a:pt x="284" y="2462"/>
                  </a:lnTo>
                  <a:lnTo>
                    <a:pt x="284" y="2462"/>
                  </a:lnTo>
                  <a:close/>
                  <a:moveTo>
                    <a:pt x="354" y="2184"/>
                  </a:moveTo>
                  <a:lnTo>
                    <a:pt x="354" y="2184"/>
                  </a:lnTo>
                  <a:lnTo>
                    <a:pt x="342" y="2182"/>
                  </a:lnTo>
                  <a:lnTo>
                    <a:pt x="330" y="2180"/>
                  </a:lnTo>
                  <a:lnTo>
                    <a:pt x="320" y="2174"/>
                  </a:lnTo>
                  <a:lnTo>
                    <a:pt x="310" y="2168"/>
                  </a:lnTo>
                  <a:lnTo>
                    <a:pt x="290" y="2154"/>
                  </a:lnTo>
                  <a:lnTo>
                    <a:pt x="272" y="2136"/>
                  </a:lnTo>
                  <a:lnTo>
                    <a:pt x="256" y="2116"/>
                  </a:lnTo>
                  <a:lnTo>
                    <a:pt x="244" y="2098"/>
                  </a:lnTo>
                  <a:lnTo>
                    <a:pt x="234" y="2080"/>
                  </a:lnTo>
                  <a:lnTo>
                    <a:pt x="226" y="2066"/>
                  </a:lnTo>
                  <a:lnTo>
                    <a:pt x="226" y="2066"/>
                  </a:lnTo>
                  <a:lnTo>
                    <a:pt x="250" y="2074"/>
                  </a:lnTo>
                  <a:lnTo>
                    <a:pt x="272" y="2086"/>
                  </a:lnTo>
                  <a:lnTo>
                    <a:pt x="292" y="2102"/>
                  </a:lnTo>
                  <a:lnTo>
                    <a:pt x="312" y="2120"/>
                  </a:lnTo>
                  <a:lnTo>
                    <a:pt x="328" y="2138"/>
                  </a:lnTo>
                  <a:lnTo>
                    <a:pt x="340" y="2156"/>
                  </a:lnTo>
                  <a:lnTo>
                    <a:pt x="350" y="2172"/>
                  </a:lnTo>
                  <a:lnTo>
                    <a:pt x="354" y="2184"/>
                  </a:lnTo>
                  <a:lnTo>
                    <a:pt x="354" y="2184"/>
                  </a:lnTo>
                  <a:close/>
                  <a:moveTo>
                    <a:pt x="350" y="2050"/>
                  </a:moveTo>
                  <a:lnTo>
                    <a:pt x="350" y="2050"/>
                  </a:lnTo>
                  <a:lnTo>
                    <a:pt x="368" y="2066"/>
                  </a:lnTo>
                  <a:lnTo>
                    <a:pt x="382" y="2086"/>
                  </a:lnTo>
                  <a:lnTo>
                    <a:pt x="396" y="2108"/>
                  </a:lnTo>
                  <a:lnTo>
                    <a:pt x="408" y="2132"/>
                  </a:lnTo>
                  <a:lnTo>
                    <a:pt x="416" y="2156"/>
                  </a:lnTo>
                  <a:lnTo>
                    <a:pt x="420" y="2176"/>
                  </a:lnTo>
                  <a:lnTo>
                    <a:pt x="424" y="2194"/>
                  </a:lnTo>
                  <a:lnTo>
                    <a:pt x="422" y="2208"/>
                  </a:lnTo>
                  <a:lnTo>
                    <a:pt x="422" y="2208"/>
                  </a:lnTo>
                  <a:lnTo>
                    <a:pt x="412" y="2202"/>
                  </a:lnTo>
                  <a:lnTo>
                    <a:pt x="402" y="2194"/>
                  </a:lnTo>
                  <a:lnTo>
                    <a:pt x="394" y="2186"/>
                  </a:lnTo>
                  <a:lnTo>
                    <a:pt x="388" y="2176"/>
                  </a:lnTo>
                  <a:lnTo>
                    <a:pt x="374" y="2154"/>
                  </a:lnTo>
                  <a:lnTo>
                    <a:pt x="366" y="2132"/>
                  </a:lnTo>
                  <a:lnTo>
                    <a:pt x="358" y="2108"/>
                  </a:lnTo>
                  <a:lnTo>
                    <a:pt x="354" y="2086"/>
                  </a:lnTo>
                  <a:lnTo>
                    <a:pt x="350" y="2066"/>
                  </a:lnTo>
                  <a:lnTo>
                    <a:pt x="350" y="2050"/>
                  </a:lnTo>
                  <a:lnTo>
                    <a:pt x="350" y="2050"/>
                  </a:lnTo>
                  <a:close/>
                  <a:moveTo>
                    <a:pt x="208" y="1754"/>
                  </a:moveTo>
                  <a:lnTo>
                    <a:pt x="208" y="1754"/>
                  </a:lnTo>
                  <a:lnTo>
                    <a:pt x="218" y="1746"/>
                  </a:lnTo>
                  <a:lnTo>
                    <a:pt x="230" y="1738"/>
                  </a:lnTo>
                  <a:lnTo>
                    <a:pt x="254" y="1728"/>
                  </a:lnTo>
                  <a:lnTo>
                    <a:pt x="280" y="1720"/>
                  </a:lnTo>
                  <a:lnTo>
                    <a:pt x="308" y="1714"/>
                  </a:lnTo>
                  <a:lnTo>
                    <a:pt x="334" y="1712"/>
                  </a:lnTo>
                  <a:lnTo>
                    <a:pt x="358" y="1712"/>
                  </a:lnTo>
                  <a:lnTo>
                    <a:pt x="378" y="1716"/>
                  </a:lnTo>
                  <a:lnTo>
                    <a:pt x="394" y="1720"/>
                  </a:lnTo>
                  <a:lnTo>
                    <a:pt x="394" y="1720"/>
                  </a:lnTo>
                  <a:lnTo>
                    <a:pt x="386" y="1730"/>
                  </a:lnTo>
                  <a:lnTo>
                    <a:pt x="376" y="1738"/>
                  </a:lnTo>
                  <a:lnTo>
                    <a:pt x="366" y="1744"/>
                  </a:lnTo>
                  <a:lnTo>
                    <a:pt x="354" y="1748"/>
                  </a:lnTo>
                  <a:lnTo>
                    <a:pt x="328" y="1756"/>
                  </a:lnTo>
                  <a:lnTo>
                    <a:pt x="302" y="1760"/>
                  </a:lnTo>
                  <a:lnTo>
                    <a:pt x="276" y="1760"/>
                  </a:lnTo>
                  <a:lnTo>
                    <a:pt x="250" y="1760"/>
                  </a:lnTo>
                  <a:lnTo>
                    <a:pt x="226" y="1756"/>
                  </a:lnTo>
                  <a:lnTo>
                    <a:pt x="208" y="1754"/>
                  </a:lnTo>
                  <a:lnTo>
                    <a:pt x="208" y="1754"/>
                  </a:lnTo>
                  <a:close/>
                  <a:moveTo>
                    <a:pt x="284" y="1946"/>
                  </a:moveTo>
                  <a:lnTo>
                    <a:pt x="284" y="1946"/>
                  </a:lnTo>
                  <a:lnTo>
                    <a:pt x="270" y="1936"/>
                  </a:lnTo>
                  <a:lnTo>
                    <a:pt x="260" y="1922"/>
                  </a:lnTo>
                  <a:lnTo>
                    <a:pt x="252" y="1908"/>
                  </a:lnTo>
                  <a:lnTo>
                    <a:pt x="246" y="1890"/>
                  </a:lnTo>
                  <a:lnTo>
                    <a:pt x="240" y="1874"/>
                  </a:lnTo>
                  <a:lnTo>
                    <a:pt x="238" y="1858"/>
                  </a:lnTo>
                  <a:lnTo>
                    <a:pt x="236" y="1830"/>
                  </a:lnTo>
                  <a:lnTo>
                    <a:pt x="236" y="1830"/>
                  </a:lnTo>
                  <a:lnTo>
                    <a:pt x="248" y="1842"/>
                  </a:lnTo>
                  <a:lnTo>
                    <a:pt x="258" y="1858"/>
                  </a:lnTo>
                  <a:lnTo>
                    <a:pt x="268" y="1874"/>
                  </a:lnTo>
                  <a:lnTo>
                    <a:pt x="276" y="1892"/>
                  </a:lnTo>
                  <a:lnTo>
                    <a:pt x="280" y="1908"/>
                  </a:lnTo>
                  <a:lnTo>
                    <a:pt x="284" y="1924"/>
                  </a:lnTo>
                  <a:lnTo>
                    <a:pt x="286" y="1936"/>
                  </a:lnTo>
                  <a:lnTo>
                    <a:pt x="284" y="1946"/>
                  </a:lnTo>
                  <a:lnTo>
                    <a:pt x="284" y="1946"/>
                  </a:lnTo>
                  <a:close/>
                  <a:moveTo>
                    <a:pt x="354" y="1668"/>
                  </a:moveTo>
                  <a:lnTo>
                    <a:pt x="354" y="1668"/>
                  </a:lnTo>
                  <a:lnTo>
                    <a:pt x="342" y="1666"/>
                  </a:lnTo>
                  <a:lnTo>
                    <a:pt x="330" y="1662"/>
                  </a:lnTo>
                  <a:lnTo>
                    <a:pt x="320" y="1658"/>
                  </a:lnTo>
                  <a:lnTo>
                    <a:pt x="310" y="1652"/>
                  </a:lnTo>
                  <a:lnTo>
                    <a:pt x="290" y="1638"/>
                  </a:lnTo>
                  <a:lnTo>
                    <a:pt x="272" y="1620"/>
                  </a:lnTo>
                  <a:lnTo>
                    <a:pt x="256" y="1600"/>
                  </a:lnTo>
                  <a:lnTo>
                    <a:pt x="244" y="1582"/>
                  </a:lnTo>
                  <a:lnTo>
                    <a:pt x="234" y="1564"/>
                  </a:lnTo>
                  <a:lnTo>
                    <a:pt x="226" y="1548"/>
                  </a:lnTo>
                  <a:lnTo>
                    <a:pt x="226" y="1548"/>
                  </a:lnTo>
                  <a:lnTo>
                    <a:pt x="250" y="1558"/>
                  </a:lnTo>
                  <a:lnTo>
                    <a:pt x="272" y="1570"/>
                  </a:lnTo>
                  <a:lnTo>
                    <a:pt x="292" y="1586"/>
                  </a:lnTo>
                  <a:lnTo>
                    <a:pt x="312" y="1604"/>
                  </a:lnTo>
                  <a:lnTo>
                    <a:pt x="328" y="1622"/>
                  </a:lnTo>
                  <a:lnTo>
                    <a:pt x="340" y="1640"/>
                  </a:lnTo>
                  <a:lnTo>
                    <a:pt x="350" y="1654"/>
                  </a:lnTo>
                  <a:lnTo>
                    <a:pt x="354" y="1668"/>
                  </a:lnTo>
                  <a:lnTo>
                    <a:pt x="354" y="1668"/>
                  </a:lnTo>
                  <a:close/>
                  <a:moveTo>
                    <a:pt x="350" y="1532"/>
                  </a:moveTo>
                  <a:lnTo>
                    <a:pt x="350" y="1532"/>
                  </a:lnTo>
                  <a:lnTo>
                    <a:pt x="368" y="1550"/>
                  </a:lnTo>
                  <a:lnTo>
                    <a:pt x="382" y="1570"/>
                  </a:lnTo>
                  <a:lnTo>
                    <a:pt x="396" y="1592"/>
                  </a:lnTo>
                  <a:lnTo>
                    <a:pt x="408" y="1616"/>
                  </a:lnTo>
                  <a:lnTo>
                    <a:pt x="416" y="1638"/>
                  </a:lnTo>
                  <a:lnTo>
                    <a:pt x="420" y="1660"/>
                  </a:lnTo>
                  <a:lnTo>
                    <a:pt x="424" y="1678"/>
                  </a:lnTo>
                  <a:lnTo>
                    <a:pt x="422" y="1690"/>
                  </a:lnTo>
                  <a:lnTo>
                    <a:pt x="422" y="1690"/>
                  </a:lnTo>
                  <a:lnTo>
                    <a:pt x="412" y="1684"/>
                  </a:lnTo>
                  <a:lnTo>
                    <a:pt x="402" y="1678"/>
                  </a:lnTo>
                  <a:lnTo>
                    <a:pt x="394" y="1670"/>
                  </a:lnTo>
                  <a:lnTo>
                    <a:pt x="388" y="1660"/>
                  </a:lnTo>
                  <a:lnTo>
                    <a:pt x="374" y="1638"/>
                  </a:lnTo>
                  <a:lnTo>
                    <a:pt x="366" y="1616"/>
                  </a:lnTo>
                  <a:lnTo>
                    <a:pt x="358" y="1592"/>
                  </a:lnTo>
                  <a:lnTo>
                    <a:pt x="354" y="1570"/>
                  </a:lnTo>
                  <a:lnTo>
                    <a:pt x="350" y="1550"/>
                  </a:lnTo>
                  <a:lnTo>
                    <a:pt x="350" y="1532"/>
                  </a:lnTo>
                  <a:lnTo>
                    <a:pt x="350" y="1532"/>
                  </a:lnTo>
                  <a:close/>
                  <a:moveTo>
                    <a:pt x="208" y="1236"/>
                  </a:moveTo>
                  <a:lnTo>
                    <a:pt x="208" y="1236"/>
                  </a:lnTo>
                  <a:lnTo>
                    <a:pt x="218" y="1230"/>
                  </a:lnTo>
                  <a:lnTo>
                    <a:pt x="230" y="1222"/>
                  </a:lnTo>
                  <a:lnTo>
                    <a:pt x="254" y="1212"/>
                  </a:lnTo>
                  <a:lnTo>
                    <a:pt x="280" y="1204"/>
                  </a:lnTo>
                  <a:lnTo>
                    <a:pt x="308" y="1198"/>
                  </a:lnTo>
                  <a:lnTo>
                    <a:pt x="334" y="1196"/>
                  </a:lnTo>
                  <a:lnTo>
                    <a:pt x="358" y="1196"/>
                  </a:lnTo>
                  <a:lnTo>
                    <a:pt x="378" y="1198"/>
                  </a:lnTo>
                  <a:lnTo>
                    <a:pt x="394" y="1204"/>
                  </a:lnTo>
                  <a:lnTo>
                    <a:pt x="394" y="1204"/>
                  </a:lnTo>
                  <a:lnTo>
                    <a:pt x="386" y="1214"/>
                  </a:lnTo>
                  <a:lnTo>
                    <a:pt x="376" y="1220"/>
                  </a:lnTo>
                  <a:lnTo>
                    <a:pt x="366" y="1228"/>
                  </a:lnTo>
                  <a:lnTo>
                    <a:pt x="354" y="1232"/>
                  </a:lnTo>
                  <a:lnTo>
                    <a:pt x="328" y="1240"/>
                  </a:lnTo>
                  <a:lnTo>
                    <a:pt x="302" y="1244"/>
                  </a:lnTo>
                  <a:lnTo>
                    <a:pt x="276" y="1244"/>
                  </a:lnTo>
                  <a:lnTo>
                    <a:pt x="250" y="1244"/>
                  </a:lnTo>
                  <a:lnTo>
                    <a:pt x="226" y="1240"/>
                  </a:lnTo>
                  <a:lnTo>
                    <a:pt x="208" y="1236"/>
                  </a:lnTo>
                  <a:lnTo>
                    <a:pt x="208" y="1236"/>
                  </a:lnTo>
                  <a:close/>
                  <a:moveTo>
                    <a:pt x="284" y="1430"/>
                  </a:moveTo>
                  <a:lnTo>
                    <a:pt x="284" y="1430"/>
                  </a:lnTo>
                  <a:lnTo>
                    <a:pt x="270" y="1420"/>
                  </a:lnTo>
                  <a:lnTo>
                    <a:pt x="260" y="1406"/>
                  </a:lnTo>
                  <a:lnTo>
                    <a:pt x="252" y="1390"/>
                  </a:lnTo>
                  <a:lnTo>
                    <a:pt x="246" y="1374"/>
                  </a:lnTo>
                  <a:lnTo>
                    <a:pt x="240" y="1356"/>
                  </a:lnTo>
                  <a:lnTo>
                    <a:pt x="238" y="1340"/>
                  </a:lnTo>
                  <a:lnTo>
                    <a:pt x="236" y="1314"/>
                  </a:lnTo>
                  <a:lnTo>
                    <a:pt x="236" y="1314"/>
                  </a:lnTo>
                  <a:lnTo>
                    <a:pt x="248" y="1326"/>
                  </a:lnTo>
                  <a:lnTo>
                    <a:pt x="258" y="1342"/>
                  </a:lnTo>
                  <a:lnTo>
                    <a:pt x="268" y="1358"/>
                  </a:lnTo>
                  <a:lnTo>
                    <a:pt x="276" y="1374"/>
                  </a:lnTo>
                  <a:lnTo>
                    <a:pt x="280" y="1392"/>
                  </a:lnTo>
                  <a:lnTo>
                    <a:pt x="284" y="1406"/>
                  </a:lnTo>
                  <a:lnTo>
                    <a:pt x="286" y="1420"/>
                  </a:lnTo>
                  <a:lnTo>
                    <a:pt x="284" y="1430"/>
                  </a:lnTo>
                  <a:lnTo>
                    <a:pt x="284" y="1430"/>
                  </a:lnTo>
                  <a:close/>
                  <a:moveTo>
                    <a:pt x="354" y="1152"/>
                  </a:moveTo>
                  <a:lnTo>
                    <a:pt x="354" y="1152"/>
                  </a:lnTo>
                  <a:lnTo>
                    <a:pt x="342" y="1150"/>
                  </a:lnTo>
                  <a:lnTo>
                    <a:pt x="330" y="1146"/>
                  </a:lnTo>
                  <a:lnTo>
                    <a:pt x="320" y="1142"/>
                  </a:lnTo>
                  <a:lnTo>
                    <a:pt x="310" y="1136"/>
                  </a:lnTo>
                  <a:lnTo>
                    <a:pt x="290" y="1120"/>
                  </a:lnTo>
                  <a:lnTo>
                    <a:pt x="272" y="1102"/>
                  </a:lnTo>
                  <a:lnTo>
                    <a:pt x="256" y="1084"/>
                  </a:lnTo>
                  <a:lnTo>
                    <a:pt x="244" y="1064"/>
                  </a:lnTo>
                  <a:lnTo>
                    <a:pt x="234" y="1048"/>
                  </a:lnTo>
                  <a:lnTo>
                    <a:pt x="226" y="1032"/>
                  </a:lnTo>
                  <a:lnTo>
                    <a:pt x="226" y="1032"/>
                  </a:lnTo>
                  <a:lnTo>
                    <a:pt x="250" y="1042"/>
                  </a:lnTo>
                  <a:lnTo>
                    <a:pt x="272" y="1054"/>
                  </a:lnTo>
                  <a:lnTo>
                    <a:pt x="292" y="1070"/>
                  </a:lnTo>
                  <a:lnTo>
                    <a:pt x="312" y="1088"/>
                  </a:lnTo>
                  <a:lnTo>
                    <a:pt x="328" y="1106"/>
                  </a:lnTo>
                  <a:lnTo>
                    <a:pt x="340" y="1122"/>
                  </a:lnTo>
                  <a:lnTo>
                    <a:pt x="350" y="1138"/>
                  </a:lnTo>
                  <a:lnTo>
                    <a:pt x="354" y="1152"/>
                  </a:lnTo>
                  <a:lnTo>
                    <a:pt x="354" y="1152"/>
                  </a:lnTo>
                  <a:close/>
                  <a:moveTo>
                    <a:pt x="350" y="1016"/>
                  </a:moveTo>
                  <a:lnTo>
                    <a:pt x="350" y="1016"/>
                  </a:lnTo>
                  <a:lnTo>
                    <a:pt x="368" y="1034"/>
                  </a:lnTo>
                  <a:lnTo>
                    <a:pt x="382" y="1054"/>
                  </a:lnTo>
                  <a:lnTo>
                    <a:pt x="396" y="1076"/>
                  </a:lnTo>
                  <a:lnTo>
                    <a:pt x="408" y="1100"/>
                  </a:lnTo>
                  <a:lnTo>
                    <a:pt x="416" y="1122"/>
                  </a:lnTo>
                  <a:lnTo>
                    <a:pt x="420" y="1144"/>
                  </a:lnTo>
                  <a:lnTo>
                    <a:pt x="424" y="1162"/>
                  </a:lnTo>
                  <a:lnTo>
                    <a:pt x="422" y="1174"/>
                  </a:lnTo>
                  <a:lnTo>
                    <a:pt x="422" y="1174"/>
                  </a:lnTo>
                  <a:lnTo>
                    <a:pt x="412" y="1168"/>
                  </a:lnTo>
                  <a:lnTo>
                    <a:pt x="402" y="1160"/>
                  </a:lnTo>
                  <a:lnTo>
                    <a:pt x="394" y="1152"/>
                  </a:lnTo>
                  <a:lnTo>
                    <a:pt x="388" y="1144"/>
                  </a:lnTo>
                  <a:lnTo>
                    <a:pt x="374" y="1122"/>
                  </a:lnTo>
                  <a:lnTo>
                    <a:pt x="366" y="1098"/>
                  </a:lnTo>
                  <a:lnTo>
                    <a:pt x="358" y="1076"/>
                  </a:lnTo>
                  <a:lnTo>
                    <a:pt x="354" y="1054"/>
                  </a:lnTo>
                  <a:lnTo>
                    <a:pt x="350" y="1032"/>
                  </a:lnTo>
                  <a:lnTo>
                    <a:pt x="350" y="1016"/>
                  </a:lnTo>
                  <a:lnTo>
                    <a:pt x="350" y="1016"/>
                  </a:lnTo>
                  <a:close/>
                  <a:moveTo>
                    <a:pt x="208" y="720"/>
                  </a:moveTo>
                  <a:lnTo>
                    <a:pt x="208" y="720"/>
                  </a:lnTo>
                  <a:lnTo>
                    <a:pt x="218" y="712"/>
                  </a:lnTo>
                  <a:lnTo>
                    <a:pt x="230" y="706"/>
                  </a:lnTo>
                  <a:lnTo>
                    <a:pt x="254" y="694"/>
                  </a:lnTo>
                  <a:lnTo>
                    <a:pt x="280" y="686"/>
                  </a:lnTo>
                  <a:lnTo>
                    <a:pt x="308" y="682"/>
                  </a:lnTo>
                  <a:lnTo>
                    <a:pt x="334" y="680"/>
                  </a:lnTo>
                  <a:lnTo>
                    <a:pt x="358" y="680"/>
                  </a:lnTo>
                  <a:lnTo>
                    <a:pt x="378" y="682"/>
                  </a:lnTo>
                  <a:lnTo>
                    <a:pt x="394" y="688"/>
                  </a:lnTo>
                  <a:lnTo>
                    <a:pt x="394" y="688"/>
                  </a:lnTo>
                  <a:lnTo>
                    <a:pt x="386" y="696"/>
                  </a:lnTo>
                  <a:lnTo>
                    <a:pt x="376" y="704"/>
                  </a:lnTo>
                  <a:lnTo>
                    <a:pt x="366" y="710"/>
                  </a:lnTo>
                  <a:lnTo>
                    <a:pt x="354" y="716"/>
                  </a:lnTo>
                  <a:lnTo>
                    <a:pt x="328" y="724"/>
                  </a:lnTo>
                  <a:lnTo>
                    <a:pt x="302" y="728"/>
                  </a:lnTo>
                  <a:lnTo>
                    <a:pt x="276" y="728"/>
                  </a:lnTo>
                  <a:lnTo>
                    <a:pt x="250" y="726"/>
                  </a:lnTo>
                  <a:lnTo>
                    <a:pt x="226" y="724"/>
                  </a:lnTo>
                  <a:lnTo>
                    <a:pt x="208" y="720"/>
                  </a:lnTo>
                  <a:lnTo>
                    <a:pt x="208" y="720"/>
                  </a:lnTo>
                  <a:close/>
                  <a:moveTo>
                    <a:pt x="284" y="914"/>
                  </a:moveTo>
                  <a:lnTo>
                    <a:pt x="284" y="914"/>
                  </a:lnTo>
                  <a:lnTo>
                    <a:pt x="270" y="904"/>
                  </a:lnTo>
                  <a:lnTo>
                    <a:pt x="260" y="890"/>
                  </a:lnTo>
                  <a:lnTo>
                    <a:pt x="252" y="874"/>
                  </a:lnTo>
                  <a:lnTo>
                    <a:pt x="246" y="858"/>
                  </a:lnTo>
                  <a:lnTo>
                    <a:pt x="240" y="840"/>
                  </a:lnTo>
                  <a:lnTo>
                    <a:pt x="238" y="824"/>
                  </a:lnTo>
                  <a:lnTo>
                    <a:pt x="236" y="798"/>
                  </a:lnTo>
                  <a:lnTo>
                    <a:pt x="236" y="798"/>
                  </a:lnTo>
                  <a:lnTo>
                    <a:pt x="248" y="810"/>
                  </a:lnTo>
                  <a:lnTo>
                    <a:pt x="258" y="824"/>
                  </a:lnTo>
                  <a:lnTo>
                    <a:pt x="268" y="842"/>
                  </a:lnTo>
                  <a:lnTo>
                    <a:pt x="276" y="858"/>
                  </a:lnTo>
                  <a:lnTo>
                    <a:pt x="280" y="874"/>
                  </a:lnTo>
                  <a:lnTo>
                    <a:pt x="284" y="890"/>
                  </a:lnTo>
                  <a:lnTo>
                    <a:pt x="286" y="904"/>
                  </a:lnTo>
                  <a:lnTo>
                    <a:pt x="284" y="914"/>
                  </a:lnTo>
                  <a:lnTo>
                    <a:pt x="284" y="914"/>
                  </a:lnTo>
                  <a:close/>
                  <a:moveTo>
                    <a:pt x="354" y="634"/>
                  </a:moveTo>
                  <a:lnTo>
                    <a:pt x="354" y="634"/>
                  </a:lnTo>
                  <a:lnTo>
                    <a:pt x="342" y="632"/>
                  </a:lnTo>
                  <a:lnTo>
                    <a:pt x="330" y="630"/>
                  </a:lnTo>
                  <a:lnTo>
                    <a:pt x="320" y="624"/>
                  </a:lnTo>
                  <a:lnTo>
                    <a:pt x="310" y="618"/>
                  </a:lnTo>
                  <a:lnTo>
                    <a:pt x="290" y="604"/>
                  </a:lnTo>
                  <a:lnTo>
                    <a:pt x="272" y="586"/>
                  </a:lnTo>
                  <a:lnTo>
                    <a:pt x="256" y="568"/>
                  </a:lnTo>
                  <a:lnTo>
                    <a:pt x="244" y="548"/>
                  </a:lnTo>
                  <a:lnTo>
                    <a:pt x="234" y="530"/>
                  </a:lnTo>
                  <a:lnTo>
                    <a:pt x="226" y="516"/>
                  </a:lnTo>
                  <a:lnTo>
                    <a:pt x="226" y="516"/>
                  </a:lnTo>
                  <a:lnTo>
                    <a:pt x="250" y="524"/>
                  </a:lnTo>
                  <a:lnTo>
                    <a:pt x="272" y="538"/>
                  </a:lnTo>
                  <a:lnTo>
                    <a:pt x="292" y="554"/>
                  </a:lnTo>
                  <a:lnTo>
                    <a:pt x="312" y="570"/>
                  </a:lnTo>
                  <a:lnTo>
                    <a:pt x="328" y="588"/>
                  </a:lnTo>
                  <a:lnTo>
                    <a:pt x="340" y="606"/>
                  </a:lnTo>
                  <a:lnTo>
                    <a:pt x="350" y="622"/>
                  </a:lnTo>
                  <a:lnTo>
                    <a:pt x="354" y="634"/>
                  </a:lnTo>
                  <a:lnTo>
                    <a:pt x="354" y="634"/>
                  </a:lnTo>
                  <a:close/>
                  <a:moveTo>
                    <a:pt x="350" y="500"/>
                  </a:moveTo>
                  <a:lnTo>
                    <a:pt x="350" y="500"/>
                  </a:lnTo>
                  <a:lnTo>
                    <a:pt x="368" y="516"/>
                  </a:lnTo>
                  <a:lnTo>
                    <a:pt x="382" y="536"/>
                  </a:lnTo>
                  <a:lnTo>
                    <a:pt x="396" y="560"/>
                  </a:lnTo>
                  <a:lnTo>
                    <a:pt x="408" y="582"/>
                  </a:lnTo>
                  <a:lnTo>
                    <a:pt x="416" y="606"/>
                  </a:lnTo>
                  <a:lnTo>
                    <a:pt x="420" y="626"/>
                  </a:lnTo>
                  <a:lnTo>
                    <a:pt x="424" y="644"/>
                  </a:lnTo>
                  <a:lnTo>
                    <a:pt x="422" y="658"/>
                  </a:lnTo>
                  <a:lnTo>
                    <a:pt x="422" y="658"/>
                  </a:lnTo>
                  <a:lnTo>
                    <a:pt x="412" y="652"/>
                  </a:lnTo>
                  <a:lnTo>
                    <a:pt x="402" y="644"/>
                  </a:lnTo>
                  <a:lnTo>
                    <a:pt x="394" y="636"/>
                  </a:lnTo>
                  <a:lnTo>
                    <a:pt x="388" y="626"/>
                  </a:lnTo>
                  <a:lnTo>
                    <a:pt x="374" y="606"/>
                  </a:lnTo>
                  <a:lnTo>
                    <a:pt x="366" y="582"/>
                  </a:lnTo>
                  <a:lnTo>
                    <a:pt x="358" y="560"/>
                  </a:lnTo>
                  <a:lnTo>
                    <a:pt x="354" y="536"/>
                  </a:lnTo>
                  <a:lnTo>
                    <a:pt x="350" y="516"/>
                  </a:lnTo>
                  <a:lnTo>
                    <a:pt x="350" y="500"/>
                  </a:lnTo>
                  <a:lnTo>
                    <a:pt x="350" y="500"/>
                  </a:lnTo>
                  <a:close/>
                  <a:moveTo>
                    <a:pt x="142" y="736"/>
                  </a:moveTo>
                  <a:lnTo>
                    <a:pt x="142" y="736"/>
                  </a:lnTo>
                  <a:lnTo>
                    <a:pt x="158" y="752"/>
                  </a:lnTo>
                  <a:lnTo>
                    <a:pt x="174" y="772"/>
                  </a:lnTo>
                  <a:lnTo>
                    <a:pt x="188" y="794"/>
                  </a:lnTo>
                  <a:lnTo>
                    <a:pt x="198" y="818"/>
                  </a:lnTo>
                  <a:lnTo>
                    <a:pt x="208" y="842"/>
                  </a:lnTo>
                  <a:lnTo>
                    <a:pt x="212" y="862"/>
                  </a:lnTo>
                  <a:lnTo>
                    <a:pt x="214" y="880"/>
                  </a:lnTo>
                  <a:lnTo>
                    <a:pt x="214" y="894"/>
                  </a:lnTo>
                  <a:lnTo>
                    <a:pt x="214" y="894"/>
                  </a:lnTo>
                  <a:lnTo>
                    <a:pt x="204" y="888"/>
                  </a:lnTo>
                  <a:lnTo>
                    <a:pt x="194" y="880"/>
                  </a:lnTo>
                  <a:lnTo>
                    <a:pt x="186" y="872"/>
                  </a:lnTo>
                  <a:lnTo>
                    <a:pt x="178" y="862"/>
                  </a:lnTo>
                  <a:lnTo>
                    <a:pt x="166" y="840"/>
                  </a:lnTo>
                  <a:lnTo>
                    <a:pt x="156" y="818"/>
                  </a:lnTo>
                  <a:lnTo>
                    <a:pt x="150" y="794"/>
                  </a:lnTo>
                  <a:lnTo>
                    <a:pt x="146" y="772"/>
                  </a:lnTo>
                  <a:lnTo>
                    <a:pt x="142" y="752"/>
                  </a:lnTo>
                  <a:lnTo>
                    <a:pt x="142" y="736"/>
                  </a:lnTo>
                  <a:lnTo>
                    <a:pt x="142" y="736"/>
                  </a:lnTo>
                  <a:close/>
                  <a:moveTo>
                    <a:pt x="144" y="870"/>
                  </a:moveTo>
                  <a:lnTo>
                    <a:pt x="144" y="870"/>
                  </a:lnTo>
                  <a:lnTo>
                    <a:pt x="134" y="868"/>
                  </a:lnTo>
                  <a:lnTo>
                    <a:pt x="122" y="866"/>
                  </a:lnTo>
                  <a:lnTo>
                    <a:pt x="112" y="860"/>
                  </a:lnTo>
                  <a:lnTo>
                    <a:pt x="100" y="854"/>
                  </a:lnTo>
                  <a:lnTo>
                    <a:pt x="82" y="840"/>
                  </a:lnTo>
                  <a:lnTo>
                    <a:pt x="64" y="822"/>
                  </a:lnTo>
                  <a:lnTo>
                    <a:pt x="48" y="804"/>
                  </a:lnTo>
                  <a:lnTo>
                    <a:pt x="36" y="784"/>
                  </a:lnTo>
                  <a:lnTo>
                    <a:pt x="26" y="766"/>
                  </a:lnTo>
                  <a:lnTo>
                    <a:pt x="18" y="752"/>
                  </a:lnTo>
                  <a:lnTo>
                    <a:pt x="18" y="752"/>
                  </a:lnTo>
                  <a:lnTo>
                    <a:pt x="40" y="760"/>
                  </a:lnTo>
                  <a:lnTo>
                    <a:pt x="62" y="774"/>
                  </a:lnTo>
                  <a:lnTo>
                    <a:pt x="84" y="788"/>
                  </a:lnTo>
                  <a:lnTo>
                    <a:pt x="102" y="806"/>
                  </a:lnTo>
                  <a:lnTo>
                    <a:pt x="120" y="824"/>
                  </a:lnTo>
                  <a:lnTo>
                    <a:pt x="132" y="842"/>
                  </a:lnTo>
                  <a:lnTo>
                    <a:pt x="140" y="858"/>
                  </a:lnTo>
                  <a:lnTo>
                    <a:pt x="144" y="870"/>
                  </a:lnTo>
                  <a:lnTo>
                    <a:pt x="144" y="870"/>
                  </a:lnTo>
                  <a:close/>
                  <a:moveTo>
                    <a:pt x="300" y="960"/>
                  </a:moveTo>
                  <a:lnTo>
                    <a:pt x="300" y="960"/>
                  </a:lnTo>
                  <a:lnTo>
                    <a:pt x="292" y="968"/>
                  </a:lnTo>
                  <a:lnTo>
                    <a:pt x="282" y="976"/>
                  </a:lnTo>
                  <a:lnTo>
                    <a:pt x="272" y="982"/>
                  </a:lnTo>
                  <a:lnTo>
                    <a:pt x="262" y="988"/>
                  </a:lnTo>
                  <a:lnTo>
                    <a:pt x="240" y="996"/>
                  </a:lnTo>
                  <a:lnTo>
                    <a:pt x="214" y="1002"/>
                  </a:lnTo>
                  <a:lnTo>
                    <a:pt x="190" y="1004"/>
                  </a:lnTo>
                  <a:lnTo>
                    <a:pt x="168" y="1004"/>
                  </a:lnTo>
                  <a:lnTo>
                    <a:pt x="148" y="1004"/>
                  </a:lnTo>
                  <a:lnTo>
                    <a:pt x="130" y="1002"/>
                  </a:lnTo>
                  <a:lnTo>
                    <a:pt x="130" y="1002"/>
                  </a:lnTo>
                  <a:lnTo>
                    <a:pt x="150" y="988"/>
                  </a:lnTo>
                  <a:lnTo>
                    <a:pt x="174" y="976"/>
                  </a:lnTo>
                  <a:lnTo>
                    <a:pt x="198" y="966"/>
                  </a:lnTo>
                  <a:lnTo>
                    <a:pt x="222" y="960"/>
                  </a:lnTo>
                  <a:lnTo>
                    <a:pt x="246" y="956"/>
                  </a:lnTo>
                  <a:lnTo>
                    <a:pt x="268" y="954"/>
                  </a:lnTo>
                  <a:lnTo>
                    <a:pt x="286" y="956"/>
                  </a:lnTo>
                  <a:lnTo>
                    <a:pt x="300" y="960"/>
                  </a:lnTo>
                  <a:lnTo>
                    <a:pt x="300" y="960"/>
                  </a:lnTo>
                  <a:close/>
                  <a:moveTo>
                    <a:pt x="142" y="1252"/>
                  </a:moveTo>
                  <a:lnTo>
                    <a:pt x="142" y="1252"/>
                  </a:lnTo>
                  <a:lnTo>
                    <a:pt x="158" y="1268"/>
                  </a:lnTo>
                  <a:lnTo>
                    <a:pt x="174" y="1288"/>
                  </a:lnTo>
                  <a:lnTo>
                    <a:pt x="188" y="1312"/>
                  </a:lnTo>
                  <a:lnTo>
                    <a:pt x="198" y="1334"/>
                  </a:lnTo>
                  <a:lnTo>
                    <a:pt x="208" y="1358"/>
                  </a:lnTo>
                  <a:lnTo>
                    <a:pt x="212" y="1378"/>
                  </a:lnTo>
                  <a:lnTo>
                    <a:pt x="214" y="1396"/>
                  </a:lnTo>
                  <a:lnTo>
                    <a:pt x="214" y="1410"/>
                  </a:lnTo>
                  <a:lnTo>
                    <a:pt x="214" y="1410"/>
                  </a:lnTo>
                  <a:lnTo>
                    <a:pt x="204" y="1404"/>
                  </a:lnTo>
                  <a:lnTo>
                    <a:pt x="194" y="1396"/>
                  </a:lnTo>
                  <a:lnTo>
                    <a:pt x="186" y="1388"/>
                  </a:lnTo>
                  <a:lnTo>
                    <a:pt x="178" y="1378"/>
                  </a:lnTo>
                  <a:lnTo>
                    <a:pt x="166" y="1358"/>
                  </a:lnTo>
                  <a:lnTo>
                    <a:pt x="156" y="1334"/>
                  </a:lnTo>
                  <a:lnTo>
                    <a:pt x="150" y="1312"/>
                  </a:lnTo>
                  <a:lnTo>
                    <a:pt x="146" y="1288"/>
                  </a:lnTo>
                  <a:lnTo>
                    <a:pt x="142" y="1268"/>
                  </a:lnTo>
                  <a:lnTo>
                    <a:pt x="142" y="1252"/>
                  </a:lnTo>
                  <a:lnTo>
                    <a:pt x="142" y="1252"/>
                  </a:lnTo>
                  <a:close/>
                  <a:moveTo>
                    <a:pt x="144" y="1386"/>
                  </a:moveTo>
                  <a:lnTo>
                    <a:pt x="144" y="1386"/>
                  </a:lnTo>
                  <a:lnTo>
                    <a:pt x="134" y="1384"/>
                  </a:lnTo>
                  <a:lnTo>
                    <a:pt x="122" y="1382"/>
                  </a:lnTo>
                  <a:lnTo>
                    <a:pt x="112" y="1376"/>
                  </a:lnTo>
                  <a:lnTo>
                    <a:pt x="100" y="1370"/>
                  </a:lnTo>
                  <a:lnTo>
                    <a:pt x="82" y="1356"/>
                  </a:lnTo>
                  <a:lnTo>
                    <a:pt x="64" y="1338"/>
                  </a:lnTo>
                  <a:lnTo>
                    <a:pt x="48" y="1320"/>
                  </a:lnTo>
                  <a:lnTo>
                    <a:pt x="36" y="1300"/>
                  </a:lnTo>
                  <a:lnTo>
                    <a:pt x="26" y="1282"/>
                  </a:lnTo>
                  <a:lnTo>
                    <a:pt x="18" y="1268"/>
                  </a:lnTo>
                  <a:lnTo>
                    <a:pt x="18" y="1268"/>
                  </a:lnTo>
                  <a:lnTo>
                    <a:pt x="40" y="1276"/>
                  </a:lnTo>
                  <a:lnTo>
                    <a:pt x="62" y="1290"/>
                  </a:lnTo>
                  <a:lnTo>
                    <a:pt x="84" y="1306"/>
                  </a:lnTo>
                  <a:lnTo>
                    <a:pt x="102" y="1322"/>
                  </a:lnTo>
                  <a:lnTo>
                    <a:pt x="120" y="1340"/>
                  </a:lnTo>
                  <a:lnTo>
                    <a:pt x="132" y="1358"/>
                  </a:lnTo>
                  <a:lnTo>
                    <a:pt x="140" y="1374"/>
                  </a:lnTo>
                  <a:lnTo>
                    <a:pt x="144" y="1386"/>
                  </a:lnTo>
                  <a:lnTo>
                    <a:pt x="144" y="1386"/>
                  </a:lnTo>
                  <a:close/>
                  <a:moveTo>
                    <a:pt x="300" y="1476"/>
                  </a:moveTo>
                  <a:lnTo>
                    <a:pt x="300" y="1476"/>
                  </a:lnTo>
                  <a:lnTo>
                    <a:pt x="292" y="1484"/>
                  </a:lnTo>
                  <a:lnTo>
                    <a:pt x="282" y="1492"/>
                  </a:lnTo>
                  <a:lnTo>
                    <a:pt x="272" y="1498"/>
                  </a:lnTo>
                  <a:lnTo>
                    <a:pt x="262" y="1504"/>
                  </a:lnTo>
                  <a:lnTo>
                    <a:pt x="240" y="1512"/>
                  </a:lnTo>
                  <a:lnTo>
                    <a:pt x="214" y="1518"/>
                  </a:lnTo>
                  <a:lnTo>
                    <a:pt x="190" y="1520"/>
                  </a:lnTo>
                  <a:lnTo>
                    <a:pt x="168" y="1522"/>
                  </a:lnTo>
                  <a:lnTo>
                    <a:pt x="148" y="1520"/>
                  </a:lnTo>
                  <a:lnTo>
                    <a:pt x="130" y="1518"/>
                  </a:lnTo>
                  <a:lnTo>
                    <a:pt x="130" y="1518"/>
                  </a:lnTo>
                  <a:lnTo>
                    <a:pt x="150" y="1504"/>
                  </a:lnTo>
                  <a:lnTo>
                    <a:pt x="174" y="1492"/>
                  </a:lnTo>
                  <a:lnTo>
                    <a:pt x="198" y="1484"/>
                  </a:lnTo>
                  <a:lnTo>
                    <a:pt x="222" y="1476"/>
                  </a:lnTo>
                  <a:lnTo>
                    <a:pt x="246" y="1472"/>
                  </a:lnTo>
                  <a:lnTo>
                    <a:pt x="268" y="1472"/>
                  </a:lnTo>
                  <a:lnTo>
                    <a:pt x="286" y="1472"/>
                  </a:lnTo>
                  <a:lnTo>
                    <a:pt x="300" y="1476"/>
                  </a:lnTo>
                  <a:lnTo>
                    <a:pt x="300" y="1476"/>
                  </a:lnTo>
                  <a:close/>
                  <a:moveTo>
                    <a:pt x="142" y="1768"/>
                  </a:moveTo>
                  <a:lnTo>
                    <a:pt x="142" y="1768"/>
                  </a:lnTo>
                  <a:lnTo>
                    <a:pt x="158" y="1786"/>
                  </a:lnTo>
                  <a:lnTo>
                    <a:pt x="174" y="1806"/>
                  </a:lnTo>
                  <a:lnTo>
                    <a:pt x="188" y="1828"/>
                  </a:lnTo>
                  <a:lnTo>
                    <a:pt x="198" y="1852"/>
                  </a:lnTo>
                  <a:lnTo>
                    <a:pt x="208" y="1874"/>
                  </a:lnTo>
                  <a:lnTo>
                    <a:pt x="212" y="1896"/>
                  </a:lnTo>
                  <a:lnTo>
                    <a:pt x="214" y="1914"/>
                  </a:lnTo>
                  <a:lnTo>
                    <a:pt x="214" y="1926"/>
                  </a:lnTo>
                  <a:lnTo>
                    <a:pt x="214" y="1926"/>
                  </a:lnTo>
                  <a:lnTo>
                    <a:pt x="204" y="1920"/>
                  </a:lnTo>
                  <a:lnTo>
                    <a:pt x="194" y="1914"/>
                  </a:lnTo>
                  <a:lnTo>
                    <a:pt x="186" y="1904"/>
                  </a:lnTo>
                  <a:lnTo>
                    <a:pt x="178" y="1896"/>
                  </a:lnTo>
                  <a:lnTo>
                    <a:pt x="166" y="1874"/>
                  </a:lnTo>
                  <a:lnTo>
                    <a:pt x="156" y="1852"/>
                  </a:lnTo>
                  <a:lnTo>
                    <a:pt x="150" y="1828"/>
                  </a:lnTo>
                  <a:lnTo>
                    <a:pt x="146" y="1806"/>
                  </a:lnTo>
                  <a:lnTo>
                    <a:pt x="142" y="1784"/>
                  </a:lnTo>
                  <a:lnTo>
                    <a:pt x="142" y="1768"/>
                  </a:lnTo>
                  <a:lnTo>
                    <a:pt x="142" y="1768"/>
                  </a:lnTo>
                  <a:close/>
                  <a:moveTo>
                    <a:pt x="144" y="1904"/>
                  </a:moveTo>
                  <a:lnTo>
                    <a:pt x="144" y="1904"/>
                  </a:lnTo>
                  <a:lnTo>
                    <a:pt x="134" y="1902"/>
                  </a:lnTo>
                  <a:lnTo>
                    <a:pt x="122" y="1898"/>
                  </a:lnTo>
                  <a:lnTo>
                    <a:pt x="112" y="1894"/>
                  </a:lnTo>
                  <a:lnTo>
                    <a:pt x="100" y="1888"/>
                  </a:lnTo>
                  <a:lnTo>
                    <a:pt x="82" y="1872"/>
                  </a:lnTo>
                  <a:lnTo>
                    <a:pt x="64" y="1856"/>
                  </a:lnTo>
                  <a:lnTo>
                    <a:pt x="48" y="1836"/>
                  </a:lnTo>
                  <a:lnTo>
                    <a:pt x="36" y="1818"/>
                  </a:lnTo>
                  <a:lnTo>
                    <a:pt x="26" y="1800"/>
                  </a:lnTo>
                  <a:lnTo>
                    <a:pt x="18" y="1784"/>
                  </a:lnTo>
                  <a:lnTo>
                    <a:pt x="18" y="1784"/>
                  </a:lnTo>
                  <a:lnTo>
                    <a:pt x="40" y="1794"/>
                  </a:lnTo>
                  <a:lnTo>
                    <a:pt x="62" y="1806"/>
                  </a:lnTo>
                  <a:lnTo>
                    <a:pt x="84" y="1822"/>
                  </a:lnTo>
                  <a:lnTo>
                    <a:pt x="102" y="1840"/>
                  </a:lnTo>
                  <a:lnTo>
                    <a:pt x="120" y="1858"/>
                  </a:lnTo>
                  <a:lnTo>
                    <a:pt x="132" y="1874"/>
                  </a:lnTo>
                  <a:lnTo>
                    <a:pt x="140" y="1890"/>
                  </a:lnTo>
                  <a:lnTo>
                    <a:pt x="144" y="1904"/>
                  </a:lnTo>
                  <a:lnTo>
                    <a:pt x="144" y="1904"/>
                  </a:lnTo>
                  <a:close/>
                  <a:moveTo>
                    <a:pt x="300" y="1992"/>
                  </a:moveTo>
                  <a:lnTo>
                    <a:pt x="300" y="1992"/>
                  </a:lnTo>
                  <a:lnTo>
                    <a:pt x="292" y="2002"/>
                  </a:lnTo>
                  <a:lnTo>
                    <a:pt x="282" y="2008"/>
                  </a:lnTo>
                  <a:lnTo>
                    <a:pt x="272" y="2016"/>
                  </a:lnTo>
                  <a:lnTo>
                    <a:pt x="262" y="2020"/>
                  </a:lnTo>
                  <a:lnTo>
                    <a:pt x="240" y="2030"/>
                  </a:lnTo>
                  <a:lnTo>
                    <a:pt x="214" y="2034"/>
                  </a:lnTo>
                  <a:lnTo>
                    <a:pt x="190" y="2038"/>
                  </a:lnTo>
                  <a:lnTo>
                    <a:pt x="168" y="2038"/>
                  </a:lnTo>
                  <a:lnTo>
                    <a:pt x="148" y="2036"/>
                  </a:lnTo>
                  <a:lnTo>
                    <a:pt x="130" y="2034"/>
                  </a:lnTo>
                  <a:lnTo>
                    <a:pt x="130" y="2034"/>
                  </a:lnTo>
                  <a:lnTo>
                    <a:pt x="150" y="2020"/>
                  </a:lnTo>
                  <a:lnTo>
                    <a:pt x="174" y="2008"/>
                  </a:lnTo>
                  <a:lnTo>
                    <a:pt x="198" y="2000"/>
                  </a:lnTo>
                  <a:lnTo>
                    <a:pt x="222" y="1994"/>
                  </a:lnTo>
                  <a:lnTo>
                    <a:pt x="246" y="1990"/>
                  </a:lnTo>
                  <a:lnTo>
                    <a:pt x="268" y="1988"/>
                  </a:lnTo>
                  <a:lnTo>
                    <a:pt x="286" y="1988"/>
                  </a:lnTo>
                  <a:lnTo>
                    <a:pt x="300" y="1992"/>
                  </a:lnTo>
                  <a:lnTo>
                    <a:pt x="300" y="1992"/>
                  </a:lnTo>
                  <a:close/>
                  <a:moveTo>
                    <a:pt x="142" y="2284"/>
                  </a:moveTo>
                  <a:lnTo>
                    <a:pt x="142" y="2284"/>
                  </a:lnTo>
                  <a:lnTo>
                    <a:pt x="158" y="2302"/>
                  </a:lnTo>
                  <a:lnTo>
                    <a:pt x="174" y="2322"/>
                  </a:lnTo>
                  <a:lnTo>
                    <a:pt x="188" y="2344"/>
                  </a:lnTo>
                  <a:lnTo>
                    <a:pt x="198" y="2368"/>
                  </a:lnTo>
                  <a:lnTo>
                    <a:pt x="208" y="2390"/>
                  </a:lnTo>
                  <a:lnTo>
                    <a:pt x="212" y="2412"/>
                  </a:lnTo>
                  <a:lnTo>
                    <a:pt x="214" y="2430"/>
                  </a:lnTo>
                  <a:lnTo>
                    <a:pt x="214" y="2444"/>
                  </a:lnTo>
                  <a:lnTo>
                    <a:pt x="214" y="2444"/>
                  </a:lnTo>
                  <a:lnTo>
                    <a:pt x="204" y="2436"/>
                  </a:lnTo>
                  <a:lnTo>
                    <a:pt x="194" y="2430"/>
                  </a:lnTo>
                  <a:lnTo>
                    <a:pt x="186" y="2422"/>
                  </a:lnTo>
                  <a:lnTo>
                    <a:pt x="178" y="2412"/>
                  </a:lnTo>
                  <a:lnTo>
                    <a:pt x="166" y="2390"/>
                  </a:lnTo>
                  <a:lnTo>
                    <a:pt x="156" y="2368"/>
                  </a:lnTo>
                  <a:lnTo>
                    <a:pt x="150" y="2344"/>
                  </a:lnTo>
                  <a:lnTo>
                    <a:pt x="146" y="2322"/>
                  </a:lnTo>
                  <a:lnTo>
                    <a:pt x="142" y="2302"/>
                  </a:lnTo>
                  <a:lnTo>
                    <a:pt x="142" y="2284"/>
                  </a:lnTo>
                  <a:lnTo>
                    <a:pt x="142" y="2284"/>
                  </a:lnTo>
                  <a:close/>
                  <a:moveTo>
                    <a:pt x="144" y="2420"/>
                  </a:moveTo>
                  <a:lnTo>
                    <a:pt x="144" y="2420"/>
                  </a:lnTo>
                  <a:lnTo>
                    <a:pt x="134" y="2418"/>
                  </a:lnTo>
                  <a:lnTo>
                    <a:pt x="122" y="2414"/>
                  </a:lnTo>
                  <a:lnTo>
                    <a:pt x="112" y="2410"/>
                  </a:lnTo>
                  <a:lnTo>
                    <a:pt x="100" y="2404"/>
                  </a:lnTo>
                  <a:lnTo>
                    <a:pt x="82" y="2390"/>
                  </a:lnTo>
                  <a:lnTo>
                    <a:pt x="64" y="2372"/>
                  </a:lnTo>
                  <a:lnTo>
                    <a:pt x="48" y="2352"/>
                  </a:lnTo>
                  <a:lnTo>
                    <a:pt x="36" y="2334"/>
                  </a:lnTo>
                  <a:lnTo>
                    <a:pt x="26" y="2316"/>
                  </a:lnTo>
                  <a:lnTo>
                    <a:pt x="18" y="2302"/>
                  </a:lnTo>
                  <a:lnTo>
                    <a:pt x="18" y="2302"/>
                  </a:lnTo>
                  <a:lnTo>
                    <a:pt x="40" y="2310"/>
                  </a:lnTo>
                  <a:lnTo>
                    <a:pt x="62" y="2322"/>
                  </a:lnTo>
                  <a:lnTo>
                    <a:pt x="84" y="2338"/>
                  </a:lnTo>
                  <a:lnTo>
                    <a:pt x="102" y="2356"/>
                  </a:lnTo>
                  <a:lnTo>
                    <a:pt x="120" y="2374"/>
                  </a:lnTo>
                  <a:lnTo>
                    <a:pt x="132" y="2392"/>
                  </a:lnTo>
                  <a:lnTo>
                    <a:pt x="140" y="2406"/>
                  </a:lnTo>
                  <a:lnTo>
                    <a:pt x="144" y="2420"/>
                  </a:lnTo>
                  <a:lnTo>
                    <a:pt x="144" y="2420"/>
                  </a:lnTo>
                  <a:close/>
                  <a:moveTo>
                    <a:pt x="300" y="2508"/>
                  </a:moveTo>
                  <a:lnTo>
                    <a:pt x="300" y="2508"/>
                  </a:lnTo>
                  <a:lnTo>
                    <a:pt x="292" y="2518"/>
                  </a:lnTo>
                  <a:lnTo>
                    <a:pt x="282" y="2526"/>
                  </a:lnTo>
                  <a:lnTo>
                    <a:pt x="272" y="2532"/>
                  </a:lnTo>
                  <a:lnTo>
                    <a:pt x="262" y="2538"/>
                  </a:lnTo>
                  <a:lnTo>
                    <a:pt x="240" y="2546"/>
                  </a:lnTo>
                  <a:lnTo>
                    <a:pt x="214" y="2550"/>
                  </a:lnTo>
                  <a:lnTo>
                    <a:pt x="190" y="2554"/>
                  </a:lnTo>
                  <a:lnTo>
                    <a:pt x="168" y="2554"/>
                  </a:lnTo>
                  <a:lnTo>
                    <a:pt x="148" y="2554"/>
                  </a:lnTo>
                  <a:lnTo>
                    <a:pt x="130" y="2552"/>
                  </a:lnTo>
                  <a:lnTo>
                    <a:pt x="130" y="2552"/>
                  </a:lnTo>
                  <a:lnTo>
                    <a:pt x="150" y="2536"/>
                  </a:lnTo>
                  <a:lnTo>
                    <a:pt x="174" y="2526"/>
                  </a:lnTo>
                  <a:lnTo>
                    <a:pt x="198" y="2516"/>
                  </a:lnTo>
                  <a:lnTo>
                    <a:pt x="222" y="2510"/>
                  </a:lnTo>
                  <a:lnTo>
                    <a:pt x="246" y="2506"/>
                  </a:lnTo>
                  <a:lnTo>
                    <a:pt x="268" y="2504"/>
                  </a:lnTo>
                  <a:lnTo>
                    <a:pt x="286" y="2506"/>
                  </a:lnTo>
                  <a:lnTo>
                    <a:pt x="300" y="2508"/>
                  </a:lnTo>
                  <a:lnTo>
                    <a:pt x="300" y="2508"/>
                  </a:lnTo>
                  <a:close/>
                  <a:moveTo>
                    <a:pt x="142" y="2802"/>
                  </a:moveTo>
                  <a:lnTo>
                    <a:pt x="142" y="2802"/>
                  </a:lnTo>
                  <a:lnTo>
                    <a:pt x="158" y="2818"/>
                  </a:lnTo>
                  <a:lnTo>
                    <a:pt x="174" y="2838"/>
                  </a:lnTo>
                  <a:lnTo>
                    <a:pt x="188" y="2860"/>
                  </a:lnTo>
                  <a:lnTo>
                    <a:pt x="198" y="2884"/>
                  </a:lnTo>
                  <a:lnTo>
                    <a:pt x="208" y="2908"/>
                  </a:lnTo>
                  <a:lnTo>
                    <a:pt x="212" y="2928"/>
                  </a:lnTo>
                  <a:lnTo>
                    <a:pt x="214" y="2946"/>
                  </a:lnTo>
                  <a:lnTo>
                    <a:pt x="214" y="2960"/>
                  </a:lnTo>
                  <a:lnTo>
                    <a:pt x="214" y="2960"/>
                  </a:lnTo>
                  <a:lnTo>
                    <a:pt x="204" y="2954"/>
                  </a:lnTo>
                  <a:lnTo>
                    <a:pt x="194" y="2946"/>
                  </a:lnTo>
                  <a:lnTo>
                    <a:pt x="186" y="2938"/>
                  </a:lnTo>
                  <a:lnTo>
                    <a:pt x="178" y="2928"/>
                  </a:lnTo>
                  <a:lnTo>
                    <a:pt x="166" y="2908"/>
                  </a:lnTo>
                  <a:lnTo>
                    <a:pt x="156" y="2884"/>
                  </a:lnTo>
                  <a:lnTo>
                    <a:pt x="150" y="2860"/>
                  </a:lnTo>
                  <a:lnTo>
                    <a:pt x="146" y="2838"/>
                  </a:lnTo>
                  <a:lnTo>
                    <a:pt x="142" y="2818"/>
                  </a:lnTo>
                  <a:lnTo>
                    <a:pt x="142" y="2802"/>
                  </a:lnTo>
                  <a:lnTo>
                    <a:pt x="142" y="2802"/>
                  </a:lnTo>
                  <a:close/>
                  <a:moveTo>
                    <a:pt x="144" y="2936"/>
                  </a:moveTo>
                  <a:lnTo>
                    <a:pt x="144" y="2936"/>
                  </a:lnTo>
                  <a:lnTo>
                    <a:pt x="134" y="2934"/>
                  </a:lnTo>
                  <a:lnTo>
                    <a:pt x="122" y="2932"/>
                  </a:lnTo>
                  <a:lnTo>
                    <a:pt x="112" y="2926"/>
                  </a:lnTo>
                  <a:lnTo>
                    <a:pt x="100" y="2920"/>
                  </a:lnTo>
                  <a:lnTo>
                    <a:pt x="82" y="2906"/>
                  </a:lnTo>
                  <a:lnTo>
                    <a:pt x="64" y="2888"/>
                  </a:lnTo>
                  <a:lnTo>
                    <a:pt x="48" y="2870"/>
                  </a:lnTo>
                  <a:lnTo>
                    <a:pt x="36" y="2850"/>
                  </a:lnTo>
                  <a:lnTo>
                    <a:pt x="26" y="2832"/>
                  </a:lnTo>
                  <a:lnTo>
                    <a:pt x="18" y="2818"/>
                  </a:lnTo>
                  <a:lnTo>
                    <a:pt x="18" y="2818"/>
                  </a:lnTo>
                  <a:lnTo>
                    <a:pt x="40" y="2826"/>
                  </a:lnTo>
                  <a:lnTo>
                    <a:pt x="62" y="2840"/>
                  </a:lnTo>
                  <a:lnTo>
                    <a:pt x="84" y="2854"/>
                  </a:lnTo>
                  <a:lnTo>
                    <a:pt x="102" y="2872"/>
                  </a:lnTo>
                  <a:lnTo>
                    <a:pt x="120" y="2890"/>
                  </a:lnTo>
                  <a:lnTo>
                    <a:pt x="132" y="2908"/>
                  </a:lnTo>
                  <a:lnTo>
                    <a:pt x="140" y="2924"/>
                  </a:lnTo>
                  <a:lnTo>
                    <a:pt x="144" y="2936"/>
                  </a:lnTo>
                  <a:lnTo>
                    <a:pt x="144" y="2936"/>
                  </a:lnTo>
                  <a:close/>
                  <a:moveTo>
                    <a:pt x="300" y="3026"/>
                  </a:moveTo>
                  <a:lnTo>
                    <a:pt x="300" y="3026"/>
                  </a:lnTo>
                  <a:lnTo>
                    <a:pt x="292" y="3034"/>
                  </a:lnTo>
                  <a:lnTo>
                    <a:pt x="282" y="3042"/>
                  </a:lnTo>
                  <a:lnTo>
                    <a:pt x="272" y="3048"/>
                  </a:lnTo>
                  <a:lnTo>
                    <a:pt x="262" y="3054"/>
                  </a:lnTo>
                  <a:lnTo>
                    <a:pt x="240" y="3062"/>
                  </a:lnTo>
                  <a:lnTo>
                    <a:pt x="214" y="3068"/>
                  </a:lnTo>
                  <a:lnTo>
                    <a:pt x="190" y="3070"/>
                  </a:lnTo>
                  <a:lnTo>
                    <a:pt x="168" y="3070"/>
                  </a:lnTo>
                  <a:lnTo>
                    <a:pt x="148" y="3070"/>
                  </a:lnTo>
                  <a:lnTo>
                    <a:pt x="130" y="3068"/>
                  </a:lnTo>
                  <a:lnTo>
                    <a:pt x="130" y="3068"/>
                  </a:lnTo>
                  <a:lnTo>
                    <a:pt x="150" y="3054"/>
                  </a:lnTo>
                  <a:lnTo>
                    <a:pt x="174" y="3042"/>
                  </a:lnTo>
                  <a:lnTo>
                    <a:pt x="198" y="3032"/>
                  </a:lnTo>
                  <a:lnTo>
                    <a:pt x="222" y="3026"/>
                  </a:lnTo>
                  <a:lnTo>
                    <a:pt x="246" y="3022"/>
                  </a:lnTo>
                  <a:lnTo>
                    <a:pt x="268" y="3020"/>
                  </a:lnTo>
                  <a:lnTo>
                    <a:pt x="286" y="3022"/>
                  </a:lnTo>
                  <a:lnTo>
                    <a:pt x="300" y="3026"/>
                  </a:lnTo>
                  <a:lnTo>
                    <a:pt x="300" y="3026"/>
                  </a:lnTo>
                  <a:close/>
                  <a:moveTo>
                    <a:pt x="142" y="3318"/>
                  </a:moveTo>
                  <a:lnTo>
                    <a:pt x="142" y="3318"/>
                  </a:lnTo>
                  <a:lnTo>
                    <a:pt x="158" y="3334"/>
                  </a:lnTo>
                  <a:lnTo>
                    <a:pt x="174" y="3354"/>
                  </a:lnTo>
                  <a:lnTo>
                    <a:pt x="188" y="3378"/>
                  </a:lnTo>
                  <a:lnTo>
                    <a:pt x="198" y="3400"/>
                  </a:lnTo>
                  <a:lnTo>
                    <a:pt x="208" y="3424"/>
                  </a:lnTo>
                  <a:lnTo>
                    <a:pt x="212" y="3444"/>
                  </a:lnTo>
                  <a:lnTo>
                    <a:pt x="214" y="3462"/>
                  </a:lnTo>
                  <a:lnTo>
                    <a:pt x="214" y="3476"/>
                  </a:lnTo>
                  <a:lnTo>
                    <a:pt x="214" y="3476"/>
                  </a:lnTo>
                  <a:lnTo>
                    <a:pt x="204" y="3470"/>
                  </a:lnTo>
                  <a:lnTo>
                    <a:pt x="194" y="3462"/>
                  </a:lnTo>
                  <a:lnTo>
                    <a:pt x="186" y="3454"/>
                  </a:lnTo>
                  <a:lnTo>
                    <a:pt x="178" y="3444"/>
                  </a:lnTo>
                  <a:lnTo>
                    <a:pt x="166" y="3424"/>
                  </a:lnTo>
                  <a:lnTo>
                    <a:pt x="156" y="3400"/>
                  </a:lnTo>
                  <a:lnTo>
                    <a:pt x="150" y="3378"/>
                  </a:lnTo>
                  <a:lnTo>
                    <a:pt x="146" y="3354"/>
                  </a:lnTo>
                  <a:lnTo>
                    <a:pt x="142" y="3334"/>
                  </a:lnTo>
                  <a:lnTo>
                    <a:pt x="142" y="3318"/>
                  </a:lnTo>
                  <a:lnTo>
                    <a:pt x="142" y="3318"/>
                  </a:lnTo>
                  <a:close/>
                  <a:moveTo>
                    <a:pt x="144" y="3452"/>
                  </a:moveTo>
                  <a:lnTo>
                    <a:pt x="144" y="3452"/>
                  </a:lnTo>
                  <a:lnTo>
                    <a:pt x="134" y="3452"/>
                  </a:lnTo>
                  <a:lnTo>
                    <a:pt x="122" y="3448"/>
                  </a:lnTo>
                  <a:lnTo>
                    <a:pt x="112" y="3442"/>
                  </a:lnTo>
                  <a:lnTo>
                    <a:pt x="100" y="3438"/>
                  </a:lnTo>
                  <a:lnTo>
                    <a:pt x="82" y="3422"/>
                  </a:lnTo>
                  <a:lnTo>
                    <a:pt x="64" y="3404"/>
                  </a:lnTo>
                  <a:lnTo>
                    <a:pt x="48" y="3386"/>
                  </a:lnTo>
                  <a:lnTo>
                    <a:pt x="36" y="3366"/>
                  </a:lnTo>
                  <a:lnTo>
                    <a:pt x="26" y="3348"/>
                  </a:lnTo>
                  <a:lnTo>
                    <a:pt x="18" y="3334"/>
                  </a:lnTo>
                  <a:lnTo>
                    <a:pt x="18" y="3334"/>
                  </a:lnTo>
                  <a:lnTo>
                    <a:pt x="40" y="3342"/>
                  </a:lnTo>
                  <a:lnTo>
                    <a:pt x="62" y="3356"/>
                  </a:lnTo>
                  <a:lnTo>
                    <a:pt x="84" y="3372"/>
                  </a:lnTo>
                  <a:lnTo>
                    <a:pt x="102" y="3388"/>
                  </a:lnTo>
                  <a:lnTo>
                    <a:pt x="120" y="3406"/>
                  </a:lnTo>
                  <a:lnTo>
                    <a:pt x="132" y="3424"/>
                  </a:lnTo>
                  <a:lnTo>
                    <a:pt x="140" y="3440"/>
                  </a:lnTo>
                  <a:lnTo>
                    <a:pt x="144" y="3452"/>
                  </a:lnTo>
                  <a:lnTo>
                    <a:pt x="144" y="3452"/>
                  </a:lnTo>
                  <a:close/>
                  <a:moveTo>
                    <a:pt x="300" y="3542"/>
                  </a:moveTo>
                  <a:lnTo>
                    <a:pt x="300" y="3542"/>
                  </a:lnTo>
                  <a:lnTo>
                    <a:pt x="292" y="3550"/>
                  </a:lnTo>
                  <a:lnTo>
                    <a:pt x="282" y="3558"/>
                  </a:lnTo>
                  <a:lnTo>
                    <a:pt x="272" y="3564"/>
                  </a:lnTo>
                  <a:lnTo>
                    <a:pt x="262" y="3570"/>
                  </a:lnTo>
                  <a:lnTo>
                    <a:pt x="240" y="3578"/>
                  </a:lnTo>
                  <a:lnTo>
                    <a:pt x="214" y="3584"/>
                  </a:lnTo>
                  <a:lnTo>
                    <a:pt x="190" y="3586"/>
                  </a:lnTo>
                  <a:lnTo>
                    <a:pt x="168" y="3588"/>
                  </a:lnTo>
                  <a:lnTo>
                    <a:pt x="148" y="3586"/>
                  </a:lnTo>
                  <a:lnTo>
                    <a:pt x="130" y="3584"/>
                  </a:lnTo>
                  <a:lnTo>
                    <a:pt x="130" y="3584"/>
                  </a:lnTo>
                  <a:lnTo>
                    <a:pt x="150" y="3570"/>
                  </a:lnTo>
                  <a:lnTo>
                    <a:pt x="174" y="3558"/>
                  </a:lnTo>
                  <a:lnTo>
                    <a:pt x="198" y="3550"/>
                  </a:lnTo>
                  <a:lnTo>
                    <a:pt x="222" y="3542"/>
                  </a:lnTo>
                  <a:lnTo>
                    <a:pt x="246" y="3538"/>
                  </a:lnTo>
                  <a:lnTo>
                    <a:pt x="268" y="3538"/>
                  </a:lnTo>
                  <a:lnTo>
                    <a:pt x="286" y="3538"/>
                  </a:lnTo>
                  <a:lnTo>
                    <a:pt x="300" y="3542"/>
                  </a:lnTo>
                  <a:lnTo>
                    <a:pt x="300" y="3542"/>
                  </a:lnTo>
                  <a:close/>
                  <a:moveTo>
                    <a:pt x="142" y="3834"/>
                  </a:moveTo>
                  <a:lnTo>
                    <a:pt x="142" y="3834"/>
                  </a:lnTo>
                  <a:lnTo>
                    <a:pt x="158" y="3852"/>
                  </a:lnTo>
                  <a:lnTo>
                    <a:pt x="174" y="3872"/>
                  </a:lnTo>
                  <a:lnTo>
                    <a:pt x="188" y="3894"/>
                  </a:lnTo>
                  <a:lnTo>
                    <a:pt x="198" y="3918"/>
                  </a:lnTo>
                  <a:lnTo>
                    <a:pt x="208" y="3940"/>
                  </a:lnTo>
                  <a:lnTo>
                    <a:pt x="212" y="3962"/>
                  </a:lnTo>
                  <a:lnTo>
                    <a:pt x="214" y="3980"/>
                  </a:lnTo>
                  <a:lnTo>
                    <a:pt x="214" y="3992"/>
                  </a:lnTo>
                  <a:lnTo>
                    <a:pt x="214" y="3992"/>
                  </a:lnTo>
                  <a:lnTo>
                    <a:pt x="204" y="3986"/>
                  </a:lnTo>
                  <a:lnTo>
                    <a:pt x="194" y="3980"/>
                  </a:lnTo>
                  <a:lnTo>
                    <a:pt x="186" y="3970"/>
                  </a:lnTo>
                  <a:lnTo>
                    <a:pt x="178" y="3962"/>
                  </a:lnTo>
                  <a:lnTo>
                    <a:pt x="166" y="3940"/>
                  </a:lnTo>
                  <a:lnTo>
                    <a:pt x="156" y="3918"/>
                  </a:lnTo>
                  <a:lnTo>
                    <a:pt x="150" y="3894"/>
                  </a:lnTo>
                  <a:lnTo>
                    <a:pt x="146" y="3872"/>
                  </a:lnTo>
                  <a:lnTo>
                    <a:pt x="142" y="3852"/>
                  </a:lnTo>
                  <a:lnTo>
                    <a:pt x="142" y="3834"/>
                  </a:lnTo>
                  <a:lnTo>
                    <a:pt x="142" y="3834"/>
                  </a:lnTo>
                  <a:close/>
                  <a:moveTo>
                    <a:pt x="144" y="3970"/>
                  </a:moveTo>
                  <a:lnTo>
                    <a:pt x="144" y="3970"/>
                  </a:lnTo>
                  <a:lnTo>
                    <a:pt x="134" y="3968"/>
                  </a:lnTo>
                  <a:lnTo>
                    <a:pt x="122" y="3964"/>
                  </a:lnTo>
                  <a:lnTo>
                    <a:pt x="112" y="3960"/>
                  </a:lnTo>
                  <a:lnTo>
                    <a:pt x="100" y="3954"/>
                  </a:lnTo>
                  <a:lnTo>
                    <a:pt x="82" y="3938"/>
                  </a:lnTo>
                  <a:lnTo>
                    <a:pt x="64" y="3922"/>
                  </a:lnTo>
                  <a:lnTo>
                    <a:pt x="48" y="3902"/>
                  </a:lnTo>
                  <a:lnTo>
                    <a:pt x="36" y="3884"/>
                  </a:lnTo>
                  <a:lnTo>
                    <a:pt x="26" y="3866"/>
                  </a:lnTo>
                  <a:lnTo>
                    <a:pt x="18" y="3850"/>
                  </a:lnTo>
                  <a:lnTo>
                    <a:pt x="18" y="3850"/>
                  </a:lnTo>
                  <a:lnTo>
                    <a:pt x="40" y="3860"/>
                  </a:lnTo>
                  <a:lnTo>
                    <a:pt x="62" y="3872"/>
                  </a:lnTo>
                  <a:lnTo>
                    <a:pt x="84" y="3888"/>
                  </a:lnTo>
                  <a:lnTo>
                    <a:pt x="102" y="3906"/>
                  </a:lnTo>
                  <a:lnTo>
                    <a:pt x="120" y="3924"/>
                  </a:lnTo>
                  <a:lnTo>
                    <a:pt x="132" y="3940"/>
                  </a:lnTo>
                  <a:lnTo>
                    <a:pt x="140" y="3956"/>
                  </a:lnTo>
                  <a:lnTo>
                    <a:pt x="144" y="3970"/>
                  </a:lnTo>
                  <a:lnTo>
                    <a:pt x="144" y="3970"/>
                  </a:lnTo>
                  <a:close/>
                  <a:moveTo>
                    <a:pt x="422" y="4274"/>
                  </a:moveTo>
                  <a:lnTo>
                    <a:pt x="422" y="4274"/>
                  </a:lnTo>
                  <a:lnTo>
                    <a:pt x="412" y="4268"/>
                  </a:lnTo>
                  <a:lnTo>
                    <a:pt x="402" y="4260"/>
                  </a:lnTo>
                  <a:lnTo>
                    <a:pt x="394" y="4252"/>
                  </a:lnTo>
                  <a:lnTo>
                    <a:pt x="388" y="4242"/>
                  </a:lnTo>
                  <a:lnTo>
                    <a:pt x="374" y="4220"/>
                  </a:lnTo>
                  <a:lnTo>
                    <a:pt x="366" y="4198"/>
                  </a:lnTo>
                  <a:lnTo>
                    <a:pt x="358" y="4174"/>
                  </a:lnTo>
                  <a:lnTo>
                    <a:pt x="354" y="4152"/>
                  </a:lnTo>
                  <a:lnTo>
                    <a:pt x="350" y="4132"/>
                  </a:lnTo>
                  <a:lnTo>
                    <a:pt x="350" y="4116"/>
                  </a:lnTo>
                  <a:lnTo>
                    <a:pt x="350" y="4116"/>
                  </a:lnTo>
                  <a:lnTo>
                    <a:pt x="368" y="4132"/>
                  </a:lnTo>
                  <a:lnTo>
                    <a:pt x="382" y="4152"/>
                  </a:lnTo>
                  <a:lnTo>
                    <a:pt x="396" y="4174"/>
                  </a:lnTo>
                  <a:lnTo>
                    <a:pt x="408" y="4198"/>
                  </a:lnTo>
                  <a:lnTo>
                    <a:pt x="416" y="4222"/>
                  </a:lnTo>
                  <a:lnTo>
                    <a:pt x="420" y="4242"/>
                  </a:lnTo>
                  <a:lnTo>
                    <a:pt x="424" y="4260"/>
                  </a:lnTo>
                  <a:lnTo>
                    <a:pt x="422" y="4274"/>
                  </a:lnTo>
                  <a:lnTo>
                    <a:pt x="422" y="4274"/>
                  </a:lnTo>
                  <a:close/>
                  <a:moveTo>
                    <a:pt x="492" y="4294"/>
                  </a:moveTo>
                  <a:lnTo>
                    <a:pt x="492" y="4294"/>
                  </a:lnTo>
                  <a:lnTo>
                    <a:pt x="480" y="4284"/>
                  </a:lnTo>
                  <a:lnTo>
                    <a:pt x="468" y="4270"/>
                  </a:lnTo>
                  <a:lnTo>
                    <a:pt x="460" y="4254"/>
                  </a:lnTo>
                  <a:lnTo>
                    <a:pt x="454" y="4238"/>
                  </a:lnTo>
                  <a:lnTo>
                    <a:pt x="450" y="4220"/>
                  </a:lnTo>
                  <a:lnTo>
                    <a:pt x="446" y="4204"/>
                  </a:lnTo>
                  <a:lnTo>
                    <a:pt x="444" y="4178"/>
                  </a:lnTo>
                  <a:lnTo>
                    <a:pt x="444" y="4178"/>
                  </a:lnTo>
                  <a:lnTo>
                    <a:pt x="456" y="4190"/>
                  </a:lnTo>
                  <a:lnTo>
                    <a:pt x="468" y="4204"/>
                  </a:lnTo>
                  <a:lnTo>
                    <a:pt x="476" y="4222"/>
                  </a:lnTo>
                  <a:lnTo>
                    <a:pt x="484" y="4238"/>
                  </a:lnTo>
                  <a:lnTo>
                    <a:pt x="490" y="4254"/>
                  </a:lnTo>
                  <a:lnTo>
                    <a:pt x="492" y="4270"/>
                  </a:lnTo>
                  <a:lnTo>
                    <a:pt x="494" y="4284"/>
                  </a:lnTo>
                  <a:lnTo>
                    <a:pt x="492" y="4294"/>
                  </a:lnTo>
                  <a:lnTo>
                    <a:pt x="492" y="4294"/>
                  </a:lnTo>
                  <a:close/>
                  <a:moveTo>
                    <a:pt x="340" y="3866"/>
                  </a:moveTo>
                  <a:lnTo>
                    <a:pt x="340" y="3866"/>
                  </a:lnTo>
                  <a:lnTo>
                    <a:pt x="358" y="3850"/>
                  </a:lnTo>
                  <a:lnTo>
                    <a:pt x="382" y="3840"/>
                  </a:lnTo>
                  <a:lnTo>
                    <a:pt x="406" y="3830"/>
                  </a:lnTo>
                  <a:lnTo>
                    <a:pt x="432" y="3824"/>
                  </a:lnTo>
                  <a:lnTo>
                    <a:pt x="456" y="3820"/>
                  </a:lnTo>
                  <a:lnTo>
                    <a:pt x="476" y="3818"/>
                  </a:lnTo>
                  <a:lnTo>
                    <a:pt x="494" y="3820"/>
                  </a:lnTo>
                  <a:lnTo>
                    <a:pt x="508" y="3822"/>
                  </a:lnTo>
                  <a:lnTo>
                    <a:pt x="508" y="3822"/>
                  </a:lnTo>
                  <a:lnTo>
                    <a:pt x="500" y="3832"/>
                  </a:lnTo>
                  <a:lnTo>
                    <a:pt x="492" y="3840"/>
                  </a:lnTo>
                  <a:lnTo>
                    <a:pt x="482" y="3846"/>
                  </a:lnTo>
                  <a:lnTo>
                    <a:pt x="470" y="3852"/>
                  </a:lnTo>
                  <a:lnTo>
                    <a:pt x="448" y="3860"/>
                  </a:lnTo>
                  <a:lnTo>
                    <a:pt x="424" y="3864"/>
                  </a:lnTo>
                  <a:lnTo>
                    <a:pt x="400" y="3868"/>
                  </a:lnTo>
                  <a:lnTo>
                    <a:pt x="376" y="3868"/>
                  </a:lnTo>
                  <a:lnTo>
                    <a:pt x="356" y="3868"/>
                  </a:lnTo>
                  <a:lnTo>
                    <a:pt x="340" y="3866"/>
                  </a:lnTo>
                  <a:lnTo>
                    <a:pt x="340" y="3866"/>
                  </a:lnTo>
                  <a:close/>
                  <a:moveTo>
                    <a:pt x="444" y="3660"/>
                  </a:moveTo>
                  <a:lnTo>
                    <a:pt x="444" y="3660"/>
                  </a:lnTo>
                  <a:lnTo>
                    <a:pt x="456" y="3674"/>
                  </a:lnTo>
                  <a:lnTo>
                    <a:pt x="468" y="3688"/>
                  </a:lnTo>
                  <a:lnTo>
                    <a:pt x="476" y="3704"/>
                  </a:lnTo>
                  <a:lnTo>
                    <a:pt x="484" y="3722"/>
                  </a:lnTo>
                  <a:lnTo>
                    <a:pt x="490" y="3738"/>
                  </a:lnTo>
                  <a:lnTo>
                    <a:pt x="492" y="3754"/>
                  </a:lnTo>
                  <a:lnTo>
                    <a:pt x="494" y="3766"/>
                  </a:lnTo>
                  <a:lnTo>
                    <a:pt x="492" y="3776"/>
                  </a:lnTo>
                  <a:lnTo>
                    <a:pt x="492" y="3776"/>
                  </a:lnTo>
                  <a:lnTo>
                    <a:pt x="480" y="3766"/>
                  </a:lnTo>
                  <a:lnTo>
                    <a:pt x="468" y="3754"/>
                  </a:lnTo>
                  <a:lnTo>
                    <a:pt x="460" y="3738"/>
                  </a:lnTo>
                  <a:lnTo>
                    <a:pt x="454" y="3722"/>
                  </a:lnTo>
                  <a:lnTo>
                    <a:pt x="450" y="3704"/>
                  </a:lnTo>
                  <a:lnTo>
                    <a:pt x="446" y="3688"/>
                  </a:lnTo>
                  <a:lnTo>
                    <a:pt x="444" y="3660"/>
                  </a:lnTo>
                  <a:lnTo>
                    <a:pt x="444" y="3660"/>
                  </a:lnTo>
                  <a:close/>
                  <a:moveTo>
                    <a:pt x="340" y="3348"/>
                  </a:moveTo>
                  <a:lnTo>
                    <a:pt x="340" y="3348"/>
                  </a:lnTo>
                  <a:lnTo>
                    <a:pt x="358" y="3334"/>
                  </a:lnTo>
                  <a:lnTo>
                    <a:pt x="382" y="3322"/>
                  </a:lnTo>
                  <a:lnTo>
                    <a:pt x="406" y="3314"/>
                  </a:lnTo>
                  <a:lnTo>
                    <a:pt x="432" y="3306"/>
                  </a:lnTo>
                  <a:lnTo>
                    <a:pt x="456" y="3302"/>
                  </a:lnTo>
                  <a:lnTo>
                    <a:pt x="476" y="3302"/>
                  </a:lnTo>
                  <a:lnTo>
                    <a:pt x="494" y="3302"/>
                  </a:lnTo>
                  <a:lnTo>
                    <a:pt x="508" y="3306"/>
                  </a:lnTo>
                  <a:lnTo>
                    <a:pt x="508" y="3306"/>
                  </a:lnTo>
                  <a:lnTo>
                    <a:pt x="500" y="3314"/>
                  </a:lnTo>
                  <a:lnTo>
                    <a:pt x="492" y="3322"/>
                  </a:lnTo>
                  <a:lnTo>
                    <a:pt x="482" y="3330"/>
                  </a:lnTo>
                  <a:lnTo>
                    <a:pt x="470" y="3334"/>
                  </a:lnTo>
                  <a:lnTo>
                    <a:pt x="448" y="3344"/>
                  </a:lnTo>
                  <a:lnTo>
                    <a:pt x="424" y="3348"/>
                  </a:lnTo>
                  <a:lnTo>
                    <a:pt x="400" y="3350"/>
                  </a:lnTo>
                  <a:lnTo>
                    <a:pt x="376" y="3352"/>
                  </a:lnTo>
                  <a:lnTo>
                    <a:pt x="356" y="3350"/>
                  </a:lnTo>
                  <a:lnTo>
                    <a:pt x="340" y="3348"/>
                  </a:lnTo>
                  <a:lnTo>
                    <a:pt x="340" y="3348"/>
                  </a:lnTo>
                  <a:close/>
                  <a:moveTo>
                    <a:pt x="444" y="3144"/>
                  </a:moveTo>
                  <a:lnTo>
                    <a:pt x="444" y="3144"/>
                  </a:lnTo>
                  <a:lnTo>
                    <a:pt x="456" y="3156"/>
                  </a:lnTo>
                  <a:lnTo>
                    <a:pt x="468" y="3172"/>
                  </a:lnTo>
                  <a:lnTo>
                    <a:pt x="476" y="3188"/>
                  </a:lnTo>
                  <a:lnTo>
                    <a:pt x="484" y="3206"/>
                  </a:lnTo>
                  <a:lnTo>
                    <a:pt x="490" y="3222"/>
                  </a:lnTo>
                  <a:lnTo>
                    <a:pt x="492" y="3238"/>
                  </a:lnTo>
                  <a:lnTo>
                    <a:pt x="494" y="3250"/>
                  </a:lnTo>
                  <a:lnTo>
                    <a:pt x="492" y="3260"/>
                  </a:lnTo>
                  <a:lnTo>
                    <a:pt x="492" y="3260"/>
                  </a:lnTo>
                  <a:lnTo>
                    <a:pt x="480" y="3250"/>
                  </a:lnTo>
                  <a:lnTo>
                    <a:pt x="468" y="3236"/>
                  </a:lnTo>
                  <a:lnTo>
                    <a:pt x="460" y="3222"/>
                  </a:lnTo>
                  <a:lnTo>
                    <a:pt x="454" y="3204"/>
                  </a:lnTo>
                  <a:lnTo>
                    <a:pt x="450" y="3188"/>
                  </a:lnTo>
                  <a:lnTo>
                    <a:pt x="446" y="3172"/>
                  </a:lnTo>
                  <a:lnTo>
                    <a:pt x="444" y="3144"/>
                  </a:lnTo>
                  <a:lnTo>
                    <a:pt x="444" y="3144"/>
                  </a:lnTo>
                  <a:close/>
                  <a:moveTo>
                    <a:pt x="340" y="2832"/>
                  </a:moveTo>
                  <a:lnTo>
                    <a:pt x="340" y="2832"/>
                  </a:lnTo>
                  <a:lnTo>
                    <a:pt x="358" y="2818"/>
                  </a:lnTo>
                  <a:lnTo>
                    <a:pt x="382" y="2806"/>
                  </a:lnTo>
                  <a:lnTo>
                    <a:pt x="406" y="2798"/>
                  </a:lnTo>
                  <a:lnTo>
                    <a:pt x="432" y="2790"/>
                  </a:lnTo>
                  <a:lnTo>
                    <a:pt x="456" y="2786"/>
                  </a:lnTo>
                  <a:lnTo>
                    <a:pt x="476" y="2786"/>
                  </a:lnTo>
                  <a:lnTo>
                    <a:pt x="494" y="2786"/>
                  </a:lnTo>
                  <a:lnTo>
                    <a:pt x="508" y="2790"/>
                  </a:lnTo>
                  <a:lnTo>
                    <a:pt x="508" y="2790"/>
                  </a:lnTo>
                  <a:lnTo>
                    <a:pt x="500" y="2798"/>
                  </a:lnTo>
                  <a:lnTo>
                    <a:pt x="492" y="2806"/>
                  </a:lnTo>
                  <a:lnTo>
                    <a:pt x="482" y="2812"/>
                  </a:lnTo>
                  <a:lnTo>
                    <a:pt x="470" y="2818"/>
                  </a:lnTo>
                  <a:lnTo>
                    <a:pt x="448" y="2826"/>
                  </a:lnTo>
                  <a:lnTo>
                    <a:pt x="424" y="2832"/>
                  </a:lnTo>
                  <a:lnTo>
                    <a:pt x="400" y="2834"/>
                  </a:lnTo>
                  <a:lnTo>
                    <a:pt x="376" y="2836"/>
                  </a:lnTo>
                  <a:lnTo>
                    <a:pt x="356" y="2834"/>
                  </a:lnTo>
                  <a:lnTo>
                    <a:pt x="340" y="2832"/>
                  </a:lnTo>
                  <a:lnTo>
                    <a:pt x="340" y="2832"/>
                  </a:lnTo>
                  <a:close/>
                  <a:moveTo>
                    <a:pt x="444" y="2628"/>
                  </a:moveTo>
                  <a:lnTo>
                    <a:pt x="444" y="2628"/>
                  </a:lnTo>
                  <a:lnTo>
                    <a:pt x="456" y="2640"/>
                  </a:lnTo>
                  <a:lnTo>
                    <a:pt x="468" y="2656"/>
                  </a:lnTo>
                  <a:lnTo>
                    <a:pt x="476" y="2672"/>
                  </a:lnTo>
                  <a:lnTo>
                    <a:pt x="484" y="2688"/>
                  </a:lnTo>
                  <a:lnTo>
                    <a:pt x="490" y="2706"/>
                  </a:lnTo>
                  <a:lnTo>
                    <a:pt x="492" y="2720"/>
                  </a:lnTo>
                  <a:lnTo>
                    <a:pt x="494" y="2734"/>
                  </a:lnTo>
                  <a:lnTo>
                    <a:pt x="492" y="2744"/>
                  </a:lnTo>
                  <a:lnTo>
                    <a:pt x="492" y="2744"/>
                  </a:lnTo>
                  <a:lnTo>
                    <a:pt x="480" y="2734"/>
                  </a:lnTo>
                  <a:lnTo>
                    <a:pt x="468" y="2720"/>
                  </a:lnTo>
                  <a:lnTo>
                    <a:pt x="460" y="2704"/>
                  </a:lnTo>
                  <a:lnTo>
                    <a:pt x="454" y="2688"/>
                  </a:lnTo>
                  <a:lnTo>
                    <a:pt x="450" y="2670"/>
                  </a:lnTo>
                  <a:lnTo>
                    <a:pt x="446" y="2654"/>
                  </a:lnTo>
                  <a:lnTo>
                    <a:pt x="444" y="2628"/>
                  </a:lnTo>
                  <a:lnTo>
                    <a:pt x="444" y="2628"/>
                  </a:lnTo>
                  <a:close/>
                  <a:moveTo>
                    <a:pt x="340" y="2316"/>
                  </a:moveTo>
                  <a:lnTo>
                    <a:pt x="340" y="2316"/>
                  </a:lnTo>
                  <a:lnTo>
                    <a:pt x="358" y="2302"/>
                  </a:lnTo>
                  <a:lnTo>
                    <a:pt x="382" y="2290"/>
                  </a:lnTo>
                  <a:lnTo>
                    <a:pt x="406" y="2280"/>
                  </a:lnTo>
                  <a:lnTo>
                    <a:pt x="432" y="2274"/>
                  </a:lnTo>
                  <a:lnTo>
                    <a:pt x="456" y="2270"/>
                  </a:lnTo>
                  <a:lnTo>
                    <a:pt x="476" y="2268"/>
                  </a:lnTo>
                  <a:lnTo>
                    <a:pt x="494" y="2270"/>
                  </a:lnTo>
                  <a:lnTo>
                    <a:pt x="508" y="2274"/>
                  </a:lnTo>
                  <a:lnTo>
                    <a:pt x="508" y="2274"/>
                  </a:lnTo>
                  <a:lnTo>
                    <a:pt x="500" y="2282"/>
                  </a:lnTo>
                  <a:lnTo>
                    <a:pt x="492" y="2290"/>
                  </a:lnTo>
                  <a:lnTo>
                    <a:pt x="482" y="2296"/>
                  </a:lnTo>
                  <a:lnTo>
                    <a:pt x="470" y="2302"/>
                  </a:lnTo>
                  <a:lnTo>
                    <a:pt x="448" y="2310"/>
                  </a:lnTo>
                  <a:lnTo>
                    <a:pt x="424" y="2316"/>
                  </a:lnTo>
                  <a:lnTo>
                    <a:pt x="400" y="2318"/>
                  </a:lnTo>
                  <a:lnTo>
                    <a:pt x="376" y="2318"/>
                  </a:lnTo>
                  <a:lnTo>
                    <a:pt x="356" y="2318"/>
                  </a:lnTo>
                  <a:lnTo>
                    <a:pt x="340" y="2316"/>
                  </a:lnTo>
                  <a:lnTo>
                    <a:pt x="340" y="2316"/>
                  </a:lnTo>
                  <a:close/>
                  <a:moveTo>
                    <a:pt x="444" y="2112"/>
                  </a:moveTo>
                  <a:lnTo>
                    <a:pt x="444" y="2112"/>
                  </a:lnTo>
                  <a:lnTo>
                    <a:pt x="456" y="2124"/>
                  </a:lnTo>
                  <a:lnTo>
                    <a:pt x="468" y="2138"/>
                  </a:lnTo>
                  <a:lnTo>
                    <a:pt x="476" y="2156"/>
                  </a:lnTo>
                  <a:lnTo>
                    <a:pt x="484" y="2172"/>
                  </a:lnTo>
                  <a:lnTo>
                    <a:pt x="490" y="2188"/>
                  </a:lnTo>
                  <a:lnTo>
                    <a:pt x="492" y="2204"/>
                  </a:lnTo>
                  <a:lnTo>
                    <a:pt x="494" y="2218"/>
                  </a:lnTo>
                  <a:lnTo>
                    <a:pt x="492" y="2228"/>
                  </a:lnTo>
                  <a:lnTo>
                    <a:pt x="492" y="2228"/>
                  </a:lnTo>
                  <a:lnTo>
                    <a:pt x="480" y="2218"/>
                  </a:lnTo>
                  <a:lnTo>
                    <a:pt x="468" y="2204"/>
                  </a:lnTo>
                  <a:lnTo>
                    <a:pt x="460" y="2188"/>
                  </a:lnTo>
                  <a:lnTo>
                    <a:pt x="454" y="2172"/>
                  </a:lnTo>
                  <a:lnTo>
                    <a:pt x="450" y="2154"/>
                  </a:lnTo>
                  <a:lnTo>
                    <a:pt x="446" y="2138"/>
                  </a:lnTo>
                  <a:lnTo>
                    <a:pt x="444" y="2112"/>
                  </a:lnTo>
                  <a:lnTo>
                    <a:pt x="444" y="2112"/>
                  </a:lnTo>
                  <a:close/>
                  <a:moveTo>
                    <a:pt x="340" y="1800"/>
                  </a:moveTo>
                  <a:lnTo>
                    <a:pt x="340" y="1800"/>
                  </a:lnTo>
                  <a:lnTo>
                    <a:pt x="358" y="1784"/>
                  </a:lnTo>
                  <a:lnTo>
                    <a:pt x="382" y="1774"/>
                  </a:lnTo>
                  <a:lnTo>
                    <a:pt x="406" y="1764"/>
                  </a:lnTo>
                  <a:lnTo>
                    <a:pt x="432" y="1758"/>
                  </a:lnTo>
                  <a:lnTo>
                    <a:pt x="456" y="1754"/>
                  </a:lnTo>
                  <a:lnTo>
                    <a:pt x="476" y="1752"/>
                  </a:lnTo>
                  <a:lnTo>
                    <a:pt x="494" y="1754"/>
                  </a:lnTo>
                  <a:lnTo>
                    <a:pt x="508" y="1756"/>
                  </a:lnTo>
                  <a:lnTo>
                    <a:pt x="508" y="1756"/>
                  </a:lnTo>
                  <a:lnTo>
                    <a:pt x="500" y="1766"/>
                  </a:lnTo>
                  <a:lnTo>
                    <a:pt x="492" y="1774"/>
                  </a:lnTo>
                  <a:lnTo>
                    <a:pt x="482" y="1780"/>
                  </a:lnTo>
                  <a:lnTo>
                    <a:pt x="470" y="1786"/>
                  </a:lnTo>
                  <a:lnTo>
                    <a:pt x="448" y="1794"/>
                  </a:lnTo>
                  <a:lnTo>
                    <a:pt x="424" y="1798"/>
                  </a:lnTo>
                  <a:lnTo>
                    <a:pt x="400" y="1802"/>
                  </a:lnTo>
                  <a:lnTo>
                    <a:pt x="376" y="1802"/>
                  </a:lnTo>
                  <a:lnTo>
                    <a:pt x="356" y="1802"/>
                  </a:lnTo>
                  <a:lnTo>
                    <a:pt x="340" y="1800"/>
                  </a:lnTo>
                  <a:lnTo>
                    <a:pt x="340" y="1800"/>
                  </a:lnTo>
                  <a:close/>
                  <a:moveTo>
                    <a:pt x="444" y="1594"/>
                  </a:moveTo>
                  <a:lnTo>
                    <a:pt x="444" y="1594"/>
                  </a:lnTo>
                  <a:lnTo>
                    <a:pt x="456" y="1608"/>
                  </a:lnTo>
                  <a:lnTo>
                    <a:pt x="468" y="1622"/>
                  </a:lnTo>
                  <a:lnTo>
                    <a:pt x="476" y="1638"/>
                  </a:lnTo>
                  <a:lnTo>
                    <a:pt x="484" y="1656"/>
                  </a:lnTo>
                  <a:lnTo>
                    <a:pt x="490" y="1672"/>
                  </a:lnTo>
                  <a:lnTo>
                    <a:pt x="492" y="1688"/>
                  </a:lnTo>
                  <a:lnTo>
                    <a:pt x="494" y="1700"/>
                  </a:lnTo>
                  <a:lnTo>
                    <a:pt x="492" y="1710"/>
                  </a:lnTo>
                  <a:lnTo>
                    <a:pt x="492" y="1710"/>
                  </a:lnTo>
                  <a:lnTo>
                    <a:pt x="480" y="1700"/>
                  </a:lnTo>
                  <a:lnTo>
                    <a:pt x="468" y="1688"/>
                  </a:lnTo>
                  <a:lnTo>
                    <a:pt x="460" y="1672"/>
                  </a:lnTo>
                  <a:lnTo>
                    <a:pt x="454" y="1654"/>
                  </a:lnTo>
                  <a:lnTo>
                    <a:pt x="450" y="1638"/>
                  </a:lnTo>
                  <a:lnTo>
                    <a:pt x="446" y="1622"/>
                  </a:lnTo>
                  <a:lnTo>
                    <a:pt x="444" y="1594"/>
                  </a:lnTo>
                  <a:lnTo>
                    <a:pt x="444" y="1594"/>
                  </a:lnTo>
                  <a:close/>
                  <a:moveTo>
                    <a:pt x="340" y="1282"/>
                  </a:moveTo>
                  <a:lnTo>
                    <a:pt x="340" y="1282"/>
                  </a:lnTo>
                  <a:lnTo>
                    <a:pt x="358" y="1268"/>
                  </a:lnTo>
                  <a:lnTo>
                    <a:pt x="382" y="1256"/>
                  </a:lnTo>
                  <a:lnTo>
                    <a:pt x="406" y="1248"/>
                  </a:lnTo>
                  <a:lnTo>
                    <a:pt x="432" y="1240"/>
                  </a:lnTo>
                  <a:lnTo>
                    <a:pt x="456" y="1236"/>
                  </a:lnTo>
                  <a:lnTo>
                    <a:pt x="476" y="1236"/>
                  </a:lnTo>
                  <a:lnTo>
                    <a:pt x="494" y="1236"/>
                  </a:lnTo>
                  <a:lnTo>
                    <a:pt x="508" y="1240"/>
                  </a:lnTo>
                  <a:lnTo>
                    <a:pt x="508" y="1240"/>
                  </a:lnTo>
                  <a:lnTo>
                    <a:pt x="500" y="1248"/>
                  </a:lnTo>
                  <a:lnTo>
                    <a:pt x="492" y="1256"/>
                  </a:lnTo>
                  <a:lnTo>
                    <a:pt x="482" y="1264"/>
                  </a:lnTo>
                  <a:lnTo>
                    <a:pt x="470" y="1268"/>
                  </a:lnTo>
                  <a:lnTo>
                    <a:pt x="448" y="1276"/>
                  </a:lnTo>
                  <a:lnTo>
                    <a:pt x="424" y="1282"/>
                  </a:lnTo>
                  <a:lnTo>
                    <a:pt x="400" y="1284"/>
                  </a:lnTo>
                  <a:lnTo>
                    <a:pt x="376" y="1286"/>
                  </a:lnTo>
                  <a:lnTo>
                    <a:pt x="356" y="1284"/>
                  </a:lnTo>
                  <a:lnTo>
                    <a:pt x="340" y="1282"/>
                  </a:lnTo>
                  <a:lnTo>
                    <a:pt x="340" y="1282"/>
                  </a:lnTo>
                  <a:close/>
                  <a:moveTo>
                    <a:pt x="444" y="1078"/>
                  </a:moveTo>
                  <a:lnTo>
                    <a:pt x="444" y="1078"/>
                  </a:lnTo>
                  <a:lnTo>
                    <a:pt x="456" y="1090"/>
                  </a:lnTo>
                  <a:lnTo>
                    <a:pt x="468" y="1106"/>
                  </a:lnTo>
                  <a:lnTo>
                    <a:pt x="476" y="1122"/>
                  </a:lnTo>
                  <a:lnTo>
                    <a:pt x="484" y="1140"/>
                  </a:lnTo>
                  <a:lnTo>
                    <a:pt x="490" y="1156"/>
                  </a:lnTo>
                  <a:lnTo>
                    <a:pt x="492" y="1172"/>
                  </a:lnTo>
                  <a:lnTo>
                    <a:pt x="494" y="1184"/>
                  </a:lnTo>
                  <a:lnTo>
                    <a:pt x="492" y="1194"/>
                  </a:lnTo>
                  <a:lnTo>
                    <a:pt x="492" y="1194"/>
                  </a:lnTo>
                  <a:lnTo>
                    <a:pt x="480" y="1184"/>
                  </a:lnTo>
                  <a:lnTo>
                    <a:pt x="468" y="1170"/>
                  </a:lnTo>
                  <a:lnTo>
                    <a:pt x="460" y="1156"/>
                  </a:lnTo>
                  <a:lnTo>
                    <a:pt x="454" y="1138"/>
                  </a:lnTo>
                  <a:lnTo>
                    <a:pt x="450" y="1122"/>
                  </a:lnTo>
                  <a:lnTo>
                    <a:pt x="446" y="1104"/>
                  </a:lnTo>
                  <a:lnTo>
                    <a:pt x="444" y="1078"/>
                  </a:lnTo>
                  <a:lnTo>
                    <a:pt x="444" y="1078"/>
                  </a:lnTo>
                  <a:close/>
                  <a:moveTo>
                    <a:pt x="340" y="766"/>
                  </a:moveTo>
                  <a:lnTo>
                    <a:pt x="340" y="766"/>
                  </a:lnTo>
                  <a:lnTo>
                    <a:pt x="358" y="752"/>
                  </a:lnTo>
                  <a:lnTo>
                    <a:pt x="382" y="740"/>
                  </a:lnTo>
                  <a:lnTo>
                    <a:pt x="406" y="730"/>
                  </a:lnTo>
                  <a:lnTo>
                    <a:pt x="432" y="724"/>
                  </a:lnTo>
                  <a:lnTo>
                    <a:pt x="456" y="720"/>
                  </a:lnTo>
                  <a:lnTo>
                    <a:pt x="476" y="718"/>
                  </a:lnTo>
                  <a:lnTo>
                    <a:pt x="494" y="720"/>
                  </a:lnTo>
                  <a:lnTo>
                    <a:pt x="508" y="724"/>
                  </a:lnTo>
                  <a:lnTo>
                    <a:pt x="508" y="724"/>
                  </a:lnTo>
                  <a:lnTo>
                    <a:pt x="500" y="732"/>
                  </a:lnTo>
                  <a:lnTo>
                    <a:pt x="492" y="740"/>
                  </a:lnTo>
                  <a:lnTo>
                    <a:pt x="482" y="746"/>
                  </a:lnTo>
                  <a:lnTo>
                    <a:pt x="470" y="752"/>
                  </a:lnTo>
                  <a:lnTo>
                    <a:pt x="448" y="760"/>
                  </a:lnTo>
                  <a:lnTo>
                    <a:pt x="424" y="766"/>
                  </a:lnTo>
                  <a:lnTo>
                    <a:pt x="400" y="768"/>
                  </a:lnTo>
                  <a:lnTo>
                    <a:pt x="376" y="770"/>
                  </a:lnTo>
                  <a:lnTo>
                    <a:pt x="356" y="768"/>
                  </a:lnTo>
                  <a:lnTo>
                    <a:pt x="340" y="766"/>
                  </a:lnTo>
                  <a:lnTo>
                    <a:pt x="340" y="766"/>
                  </a:lnTo>
                  <a:close/>
                  <a:moveTo>
                    <a:pt x="444" y="562"/>
                  </a:moveTo>
                  <a:lnTo>
                    <a:pt x="444" y="562"/>
                  </a:lnTo>
                  <a:lnTo>
                    <a:pt x="456" y="574"/>
                  </a:lnTo>
                  <a:lnTo>
                    <a:pt x="468" y="588"/>
                  </a:lnTo>
                  <a:lnTo>
                    <a:pt x="476" y="606"/>
                  </a:lnTo>
                  <a:lnTo>
                    <a:pt x="484" y="622"/>
                  </a:lnTo>
                  <a:lnTo>
                    <a:pt x="490" y="640"/>
                  </a:lnTo>
                  <a:lnTo>
                    <a:pt x="492" y="654"/>
                  </a:lnTo>
                  <a:lnTo>
                    <a:pt x="494" y="668"/>
                  </a:lnTo>
                  <a:lnTo>
                    <a:pt x="492" y="678"/>
                  </a:lnTo>
                  <a:lnTo>
                    <a:pt x="492" y="678"/>
                  </a:lnTo>
                  <a:lnTo>
                    <a:pt x="480" y="668"/>
                  </a:lnTo>
                  <a:lnTo>
                    <a:pt x="468" y="654"/>
                  </a:lnTo>
                  <a:lnTo>
                    <a:pt x="460" y="638"/>
                  </a:lnTo>
                  <a:lnTo>
                    <a:pt x="454" y="622"/>
                  </a:lnTo>
                  <a:lnTo>
                    <a:pt x="450" y="604"/>
                  </a:lnTo>
                  <a:lnTo>
                    <a:pt x="446" y="588"/>
                  </a:lnTo>
                  <a:lnTo>
                    <a:pt x="444" y="562"/>
                  </a:lnTo>
                  <a:lnTo>
                    <a:pt x="444" y="562"/>
                  </a:lnTo>
                  <a:close/>
                  <a:moveTo>
                    <a:pt x="738" y="3992"/>
                  </a:moveTo>
                  <a:lnTo>
                    <a:pt x="738" y="3992"/>
                  </a:lnTo>
                  <a:lnTo>
                    <a:pt x="730" y="3986"/>
                  </a:lnTo>
                  <a:lnTo>
                    <a:pt x="720" y="3980"/>
                  </a:lnTo>
                  <a:lnTo>
                    <a:pt x="712" y="3970"/>
                  </a:lnTo>
                  <a:lnTo>
                    <a:pt x="704" y="3962"/>
                  </a:lnTo>
                  <a:lnTo>
                    <a:pt x="692" y="3940"/>
                  </a:lnTo>
                  <a:lnTo>
                    <a:pt x="682" y="3918"/>
                  </a:lnTo>
                  <a:lnTo>
                    <a:pt x="676" y="3894"/>
                  </a:lnTo>
                  <a:lnTo>
                    <a:pt x="670" y="3872"/>
                  </a:lnTo>
                  <a:lnTo>
                    <a:pt x="668" y="3852"/>
                  </a:lnTo>
                  <a:lnTo>
                    <a:pt x="666" y="3834"/>
                  </a:lnTo>
                  <a:lnTo>
                    <a:pt x="666" y="3834"/>
                  </a:lnTo>
                  <a:lnTo>
                    <a:pt x="684" y="3852"/>
                  </a:lnTo>
                  <a:lnTo>
                    <a:pt x="700" y="3872"/>
                  </a:lnTo>
                  <a:lnTo>
                    <a:pt x="714" y="3894"/>
                  </a:lnTo>
                  <a:lnTo>
                    <a:pt x="724" y="3918"/>
                  </a:lnTo>
                  <a:lnTo>
                    <a:pt x="732" y="3940"/>
                  </a:lnTo>
                  <a:lnTo>
                    <a:pt x="738" y="3962"/>
                  </a:lnTo>
                  <a:lnTo>
                    <a:pt x="740" y="3980"/>
                  </a:lnTo>
                  <a:lnTo>
                    <a:pt x="738" y="3992"/>
                  </a:lnTo>
                  <a:lnTo>
                    <a:pt x="738" y="3992"/>
                  </a:lnTo>
                  <a:close/>
                  <a:moveTo>
                    <a:pt x="670" y="3970"/>
                  </a:moveTo>
                  <a:lnTo>
                    <a:pt x="670" y="3970"/>
                  </a:lnTo>
                  <a:lnTo>
                    <a:pt x="658" y="3968"/>
                  </a:lnTo>
                  <a:lnTo>
                    <a:pt x="648" y="3964"/>
                  </a:lnTo>
                  <a:lnTo>
                    <a:pt x="636" y="3960"/>
                  </a:lnTo>
                  <a:lnTo>
                    <a:pt x="626" y="3954"/>
                  </a:lnTo>
                  <a:lnTo>
                    <a:pt x="606" y="3938"/>
                  </a:lnTo>
                  <a:lnTo>
                    <a:pt x="590" y="3922"/>
                  </a:lnTo>
                  <a:lnTo>
                    <a:pt x="574" y="3902"/>
                  </a:lnTo>
                  <a:lnTo>
                    <a:pt x="562" y="3884"/>
                  </a:lnTo>
                  <a:lnTo>
                    <a:pt x="550" y="3866"/>
                  </a:lnTo>
                  <a:lnTo>
                    <a:pt x="544" y="3850"/>
                  </a:lnTo>
                  <a:lnTo>
                    <a:pt x="544" y="3850"/>
                  </a:lnTo>
                  <a:lnTo>
                    <a:pt x="566" y="3860"/>
                  </a:lnTo>
                  <a:lnTo>
                    <a:pt x="588" y="3872"/>
                  </a:lnTo>
                  <a:lnTo>
                    <a:pt x="610" y="3888"/>
                  </a:lnTo>
                  <a:lnTo>
                    <a:pt x="628" y="3906"/>
                  </a:lnTo>
                  <a:lnTo>
                    <a:pt x="644" y="3924"/>
                  </a:lnTo>
                  <a:lnTo>
                    <a:pt x="658" y="3940"/>
                  </a:lnTo>
                  <a:lnTo>
                    <a:pt x="666" y="3956"/>
                  </a:lnTo>
                  <a:lnTo>
                    <a:pt x="670" y="3970"/>
                  </a:lnTo>
                  <a:lnTo>
                    <a:pt x="670" y="3970"/>
                  </a:lnTo>
                  <a:close/>
                  <a:moveTo>
                    <a:pt x="738" y="3476"/>
                  </a:moveTo>
                  <a:lnTo>
                    <a:pt x="738" y="3476"/>
                  </a:lnTo>
                  <a:lnTo>
                    <a:pt x="730" y="3470"/>
                  </a:lnTo>
                  <a:lnTo>
                    <a:pt x="720" y="3462"/>
                  </a:lnTo>
                  <a:lnTo>
                    <a:pt x="712" y="3454"/>
                  </a:lnTo>
                  <a:lnTo>
                    <a:pt x="704" y="3444"/>
                  </a:lnTo>
                  <a:lnTo>
                    <a:pt x="692" y="3424"/>
                  </a:lnTo>
                  <a:lnTo>
                    <a:pt x="682" y="3400"/>
                  </a:lnTo>
                  <a:lnTo>
                    <a:pt x="676" y="3378"/>
                  </a:lnTo>
                  <a:lnTo>
                    <a:pt x="670" y="3354"/>
                  </a:lnTo>
                  <a:lnTo>
                    <a:pt x="668" y="3334"/>
                  </a:lnTo>
                  <a:lnTo>
                    <a:pt x="666" y="3318"/>
                  </a:lnTo>
                  <a:lnTo>
                    <a:pt x="666" y="3318"/>
                  </a:lnTo>
                  <a:lnTo>
                    <a:pt x="684" y="3334"/>
                  </a:lnTo>
                  <a:lnTo>
                    <a:pt x="700" y="3354"/>
                  </a:lnTo>
                  <a:lnTo>
                    <a:pt x="714" y="3378"/>
                  </a:lnTo>
                  <a:lnTo>
                    <a:pt x="724" y="3400"/>
                  </a:lnTo>
                  <a:lnTo>
                    <a:pt x="732" y="3424"/>
                  </a:lnTo>
                  <a:lnTo>
                    <a:pt x="738" y="3444"/>
                  </a:lnTo>
                  <a:lnTo>
                    <a:pt x="740" y="3462"/>
                  </a:lnTo>
                  <a:lnTo>
                    <a:pt x="738" y="3476"/>
                  </a:lnTo>
                  <a:lnTo>
                    <a:pt x="738" y="3476"/>
                  </a:lnTo>
                  <a:close/>
                  <a:moveTo>
                    <a:pt x="670" y="3452"/>
                  </a:moveTo>
                  <a:lnTo>
                    <a:pt x="670" y="3452"/>
                  </a:lnTo>
                  <a:lnTo>
                    <a:pt x="658" y="3452"/>
                  </a:lnTo>
                  <a:lnTo>
                    <a:pt x="648" y="3448"/>
                  </a:lnTo>
                  <a:lnTo>
                    <a:pt x="636" y="3442"/>
                  </a:lnTo>
                  <a:lnTo>
                    <a:pt x="626" y="3438"/>
                  </a:lnTo>
                  <a:lnTo>
                    <a:pt x="606" y="3422"/>
                  </a:lnTo>
                  <a:lnTo>
                    <a:pt x="590" y="3404"/>
                  </a:lnTo>
                  <a:lnTo>
                    <a:pt x="574" y="3386"/>
                  </a:lnTo>
                  <a:lnTo>
                    <a:pt x="562" y="3366"/>
                  </a:lnTo>
                  <a:lnTo>
                    <a:pt x="550" y="3348"/>
                  </a:lnTo>
                  <a:lnTo>
                    <a:pt x="544" y="3334"/>
                  </a:lnTo>
                  <a:lnTo>
                    <a:pt x="544" y="3334"/>
                  </a:lnTo>
                  <a:lnTo>
                    <a:pt x="566" y="3342"/>
                  </a:lnTo>
                  <a:lnTo>
                    <a:pt x="588" y="3356"/>
                  </a:lnTo>
                  <a:lnTo>
                    <a:pt x="610" y="3372"/>
                  </a:lnTo>
                  <a:lnTo>
                    <a:pt x="628" y="3388"/>
                  </a:lnTo>
                  <a:lnTo>
                    <a:pt x="644" y="3406"/>
                  </a:lnTo>
                  <a:lnTo>
                    <a:pt x="658" y="3424"/>
                  </a:lnTo>
                  <a:lnTo>
                    <a:pt x="666" y="3440"/>
                  </a:lnTo>
                  <a:lnTo>
                    <a:pt x="670" y="3452"/>
                  </a:lnTo>
                  <a:lnTo>
                    <a:pt x="670" y="3452"/>
                  </a:lnTo>
                  <a:close/>
                  <a:moveTo>
                    <a:pt x="738" y="2960"/>
                  </a:moveTo>
                  <a:lnTo>
                    <a:pt x="738" y="2960"/>
                  </a:lnTo>
                  <a:lnTo>
                    <a:pt x="730" y="2954"/>
                  </a:lnTo>
                  <a:lnTo>
                    <a:pt x="720" y="2946"/>
                  </a:lnTo>
                  <a:lnTo>
                    <a:pt x="712" y="2938"/>
                  </a:lnTo>
                  <a:lnTo>
                    <a:pt x="704" y="2928"/>
                  </a:lnTo>
                  <a:lnTo>
                    <a:pt x="692" y="2908"/>
                  </a:lnTo>
                  <a:lnTo>
                    <a:pt x="682" y="2884"/>
                  </a:lnTo>
                  <a:lnTo>
                    <a:pt x="676" y="2860"/>
                  </a:lnTo>
                  <a:lnTo>
                    <a:pt x="670" y="2838"/>
                  </a:lnTo>
                  <a:lnTo>
                    <a:pt x="668" y="2818"/>
                  </a:lnTo>
                  <a:lnTo>
                    <a:pt x="666" y="2802"/>
                  </a:lnTo>
                  <a:lnTo>
                    <a:pt x="666" y="2802"/>
                  </a:lnTo>
                  <a:lnTo>
                    <a:pt x="684" y="2818"/>
                  </a:lnTo>
                  <a:lnTo>
                    <a:pt x="700" y="2838"/>
                  </a:lnTo>
                  <a:lnTo>
                    <a:pt x="714" y="2860"/>
                  </a:lnTo>
                  <a:lnTo>
                    <a:pt x="724" y="2884"/>
                  </a:lnTo>
                  <a:lnTo>
                    <a:pt x="732" y="2908"/>
                  </a:lnTo>
                  <a:lnTo>
                    <a:pt x="738" y="2928"/>
                  </a:lnTo>
                  <a:lnTo>
                    <a:pt x="740" y="2946"/>
                  </a:lnTo>
                  <a:lnTo>
                    <a:pt x="738" y="2960"/>
                  </a:lnTo>
                  <a:lnTo>
                    <a:pt x="738" y="2960"/>
                  </a:lnTo>
                  <a:close/>
                  <a:moveTo>
                    <a:pt x="670" y="2936"/>
                  </a:moveTo>
                  <a:lnTo>
                    <a:pt x="670" y="2936"/>
                  </a:lnTo>
                  <a:lnTo>
                    <a:pt x="658" y="2934"/>
                  </a:lnTo>
                  <a:lnTo>
                    <a:pt x="648" y="2932"/>
                  </a:lnTo>
                  <a:lnTo>
                    <a:pt x="636" y="2926"/>
                  </a:lnTo>
                  <a:lnTo>
                    <a:pt x="626" y="2920"/>
                  </a:lnTo>
                  <a:lnTo>
                    <a:pt x="606" y="2906"/>
                  </a:lnTo>
                  <a:lnTo>
                    <a:pt x="590" y="2888"/>
                  </a:lnTo>
                  <a:lnTo>
                    <a:pt x="574" y="2870"/>
                  </a:lnTo>
                  <a:lnTo>
                    <a:pt x="562" y="2850"/>
                  </a:lnTo>
                  <a:lnTo>
                    <a:pt x="550" y="2832"/>
                  </a:lnTo>
                  <a:lnTo>
                    <a:pt x="544" y="2818"/>
                  </a:lnTo>
                  <a:lnTo>
                    <a:pt x="544" y="2818"/>
                  </a:lnTo>
                  <a:lnTo>
                    <a:pt x="566" y="2826"/>
                  </a:lnTo>
                  <a:lnTo>
                    <a:pt x="588" y="2840"/>
                  </a:lnTo>
                  <a:lnTo>
                    <a:pt x="610" y="2854"/>
                  </a:lnTo>
                  <a:lnTo>
                    <a:pt x="628" y="2872"/>
                  </a:lnTo>
                  <a:lnTo>
                    <a:pt x="644" y="2890"/>
                  </a:lnTo>
                  <a:lnTo>
                    <a:pt x="658" y="2908"/>
                  </a:lnTo>
                  <a:lnTo>
                    <a:pt x="666" y="2924"/>
                  </a:lnTo>
                  <a:lnTo>
                    <a:pt x="670" y="2936"/>
                  </a:lnTo>
                  <a:lnTo>
                    <a:pt x="670" y="2936"/>
                  </a:lnTo>
                  <a:close/>
                  <a:moveTo>
                    <a:pt x="738" y="2444"/>
                  </a:moveTo>
                  <a:lnTo>
                    <a:pt x="738" y="2444"/>
                  </a:lnTo>
                  <a:lnTo>
                    <a:pt x="730" y="2436"/>
                  </a:lnTo>
                  <a:lnTo>
                    <a:pt x="720" y="2430"/>
                  </a:lnTo>
                  <a:lnTo>
                    <a:pt x="712" y="2422"/>
                  </a:lnTo>
                  <a:lnTo>
                    <a:pt x="704" y="2412"/>
                  </a:lnTo>
                  <a:lnTo>
                    <a:pt x="692" y="2390"/>
                  </a:lnTo>
                  <a:lnTo>
                    <a:pt x="682" y="2368"/>
                  </a:lnTo>
                  <a:lnTo>
                    <a:pt x="676" y="2344"/>
                  </a:lnTo>
                  <a:lnTo>
                    <a:pt x="670" y="2322"/>
                  </a:lnTo>
                  <a:lnTo>
                    <a:pt x="668" y="2302"/>
                  </a:lnTo>
                  <a:lnTo>
                    <a:pt x="666" y="2284"/>
                  </a:lnTo>
                  <a:lnTo>
                    <a:pt x="666" y="2284"/>
                  </a:lnTo>
                  <a:lnTo>
                    <a:pt x="684" y="2302"/>
                  </a:lnTo>
                  <a:lnTo>
                    <a:pt x="700" y="2322"/>
                  </a:lnTo>
                  <a:lnTo>
                    <a:pt x="714" y="2344"/>
                  </a:lnTo>
                  <a:lnTo>
                    <a:pt x="724" y="2368"/>
                  </a:lnTo>
                  <a:lnTo>
                    <a:pt x="732" y="2390"/>
                  </a:lnTo>
                  <a:lnTo>
                    <a:pt x="738" y="2412"/>
                  </a:lnTo>
                  <a:lnTo>
                    <a:pt x="740" y="2430"/>
                  </a:lnTo>
                  <a:lnTo>
                    <a:pt x="738" y="2444"/>
                  </a:lnTo>
                  <a:lnTo>
                    <a:pt x="738" y="2444"/>
                  </a:lnTo>
                  <a:close/>
                  <a:moveTo>
                    <a:pt x="670" y="2420"/>
                  </a:moveTo>
                  <a:lnTo>
                    <a:pt x="670" y="2420"/>
                  </a:lnTo>
                  <a:lnTo>
                    <a:pt x="658" y="2418"/>
                  </a:lnTo>
                  <a:lnTo>
                    <a:pt x="648" y="2414"/>
                  </a:lnTo>
                  <a:lnTo>
                    <a:pt x="636" y="2410"/>
                  </a:lnTo>
                  <a:lnTo>
                    <a:pt x="626" y="2404"/>
                  </a:lnTo>
                  <a:lnTo>
                    <a:pt x="606" y="2390"/>
                  </a:lnTo>
                  <a:lnTo>
                    <a:pt x="590" y="2372"/>
                  </a:lnTo>
                  <a:lnTo>
                    <a:pt x="574" y="2352"/>
                  </a:lnTo>
                  <a:lnTo>
                    <a:pt x="562" y="2334"/>
                  </a:lnTo>
                  <a:lnTo>
                    <a:pt x="550" y="2316"/>
                  </a:lnTo>
                  <a:lnTo>
                    <a:pt x="544" y="2302"/>
                  </a:lnTo>
                  <a:lnTo>
                    <a:pt x="544" y="2302"/>
                  </a:lnTo>
                  <a:lnTo>
                    <a:pt x="566" y="2310"/>
                  </a:lnTo>
                  <a:lnTo>
                    <a:pt x="588" y="2322"/>
                  </a:lnTo>
                  <a:lnTo>
                    <a:pt x="610" y="2338"/>
                  </a:lnTo>
                  <a:lnTo>
                    <a:pt x="628" y="2356"/>
                  </a:lnTo>
                  <a:lnTo>
                    <a:pt x="644" y="2374"/>
                  </a:lnTo>
                  <a:lnTo>
                    <a:pt x="658" y="2392"/>
                  </a:lnTo>
                  <a:lnTo>
                    <a:pt x="666" y="2406"/>
                  </a:lnTo>
                  <a:lnTo>
                    <a:pt x="670" y="2420"/>
                  </a:lnTo>
                  <a:lnTo>
                    <a:pt x="670" y="2420"/>
                  </a:lnTo>
                  <a:close/>
                  <a:moveTo>
                    <a:pt x="738" y="1926"/>
                  </a:moveTo>
                  <a:lnTo>
                    <a:pt x="738" y="1926"/>
                  </a:lnTo>
                  <a:lnTo>
                    <a:pt x="730" y="1920"/>
                  </a:lnTo>
                  <a:lnTo>
                    <a:pt x="720" y="1914"/>
                  </a:lnTo>
                  <a:lnTo>
                    <a:pt x="712" y="1904"/>
                  </a:lnTo>
                  <a:lnTo>
                    <a:pt x="704" y="1896"/>
                  </a:lnTo>
                  <a:lnTo>
                    <a:pt x="692" y="1874"/>
                  </a:lnTo>
                  <a:lnTo>
                    <a:pt x="682" y="1852"/>
                  </a:lnTo>
                  <a:lnTo>
                    <a:pt x="676" y="1828"/>
                  </a:lnTo>
                  <a:lnTo>
                    <a:pt x="670" y="1806"/>
                  </a:lnTo>
                  <a:lnTo>
                    <a:pt x="668" y="1784"/>
                  </a:lnTo>
                  <a:lnTo>
                    <a:pt x="666" y="1768"/>
                  </a:lnTo>
                  <a:lnTo>
                    <a:pt x="666" y="1768"/>
                  </a:lnTo>
                  <a:lnTo>
                    <a:pt x="684" y="1786"/>
                  </a:lnTo>
                  <a:lnTo>
                    <a:pt x="700" y="1806"/>
                  </a:lnTo>
                  <a:lnTo>
                    <a:pt x="714" y="1828"/>
                  </a:lnTo>
                  <a:lnTo>
                    <a:pt x="724" y="1852"/>
                  </a:lnTo>
                  <a:lnTo>
                    <a:pt x="732" y="1874"/>
                  </a:lnTo>
                  <a:lnTo>
                    <a:pt x="738" y="1896"/>
                  </a:lnTo>
                  <a:lnTo>
                    <a:pt x="740" y="1914"/>
                  </a:lnTo>
                  <a:lnTo>
                    <a:pt x="738" y="1926"/>
                  </a:lnTo>
                  <a:lnTo>
                    <a:pt x="738" y="1926"/>
                  </a:lnTo>
                  <a:close/>
                  <a:moveTo>
                    <a:pt x="670" y="1904"/>
                  </a:moveTo>
                  <a:lnTo>
                    <a:pt x="670" y="1904"/>
                  </a:lnTo>
                  <a:lnTo>
                    <a:pt x="658" y="1902"/>
                  </a:lnTo>
                  <a:lnTo>
                    <a:pt x="648" y="1898"/>
                  </a:lnTo>
                  <a:lnTo>
                    <a:pt x="636" y="1894"/>
                  </a:lnTo>
                  <a:lnTo>
                    <a:pt x="626" y="1888"/>
                  </a:lnTo>
                  <a:lnTo>
                    <a:pt x="606" y="1872"/>
                  </a:lnTo>
                  <a:lnTo>
                    <a:pt x="590" y="1856"/>
                  </a:lnTo>
                  <a:lnTo>
                    <a:pt x="574" y="1836"/>
                  </a:lnTo>
                  <a:lnTo>
                    <a:pt x="562" y="1818"/>
                  </a:lnTo>
                  <a:lnTo>
                    <a:pt x="550" y="1800"/>
                  </a:lnTo>
                  <a:lnTo>
                    <a:pt x="544" y="1784"/>
                  </a:lnTo>
                  <a:lnTo>
                    <a:pt x="544" y="1784"/>
                  </a:lnTo>
                  <a:lnTo>
                    <a:pt x="566" y="1794"/>
                  </a:lnTo>
                  <a:lnTo>
                    <a:pt x="588" y="1806"/>
                  </a:lnTo>
                  <a:lnTo>
                    <a:pt x="610" y="1822"/>
                  </a:lnTo>
                  <a:lnTo>
                    <a:pt x="628" y="1840"/>
                  </a:lnTo>
                  <a:lnTo>
                    <a:pt x="644" y="1858"/>
                  </a:lnTo>
                  <a:lnTo>
                    <a:pt x="658" y="1874"/>
                  </a:lnTo>
                  <a:lnTo>
                    <a:pt x="666" y="1890"/>
                  </a:lnTo>
                  <a:lnTo>
                    <a:pt x="670" y="1904"/>
                  </a:lnTo>
                  <a:lnTo>
                    <a:pt x="670" y="1904"/>
                  </a:lnTo>
                  <a:close/>
                  <a:moveTo>
                    <a:pt x="738" y="1410"/>
                  </a:moveTo>
                  <a:lnTo>
                    <a:pt x="738" y="1410"/>
                  </a:lnTo>
                  <a:lnTo>
                    <a:pt x="730" y="1404"/>
                  </a:lnTo>
                  <a:lnTo>
                    <a:pt x="720" y="1396"/>
                  </a:lnTo>
                  <a:lnTo>
                    <a:pt x="712" y="1388"/>
                  </a:lnTo>
                  <a:lnTo>
                    <a:pt x="704" y="1378"/>
                  </a:lnTo>
                  <a:lnTo>
                    <a:pt x="692" y="1358"/>
                  </a:lnTo>
                  <a:lnTo>
                    <a:pt x="682" y="1334"/>
                  </a:lnTo>
                  <a:lnTo>
                    <a:pt x="676" y="1312"/>
                  </a:lnTo>
                  <a:lnTo>
                    <a:pt x="670" y="1288"/>
                  </a:lnTo>
                  <a:lnTo>
                    <a:pt x="668" y="1268"/>
                  </a:lnTo>
                  <a:lnTo>
                    <a:pt x="666" y="1252"/>
                  </a:lnTo>
                  <a:lnTo>
                    <a:pt x="666" y="1252"/>
                  </a:lnTo>
                  <a:lnTo>
                    <a:pt x="684" y="1268"/>
                  </a:lnTo>
                  <a:lnTo>
                    <a:pt x="700" y="1288"/>
                  </a:lnTo>
                  <a:lnTo>
                    <a:pt x="714" y="1312"/>
                  </a:lnTo>
                  <a:lnTo>
                    <a:pt x="724" y="1334"/>
                  </a:lnTo>
                  <a:lnTo>
                    <a:pt x="732" y="1358"/>
                  </a:lnTo>
                  <a:lnTo>
                    <a:pt x="738" y="1378"/>
                  </a:lnTo>
                  <a:lnTo>
                    <a:pt x="740" y="1396"/>
                  </a:lnTo>
                  <a:lnTo>
                    <a:pt x="738" y="1410"/>
                  </a:lnTo>
                  <a:lnTo>
                    <a:pt x="738" y="1410"/>
                  </a:lnTo>
                  <a:close/>
                  <a:moveTo>
                    <a:pt x="670" y="1386"/>
                  </a:moveTo>
                  <a:lnTo>
                    <a:pt x="670" y="1386"/>
                  </a:lnTo>
                  <a:lnTo>
                    <a:pt x="658" y="1384"/>
                  </a:lnTo>
                  <a:lnTo>
                    <a:pt x="648" y="1382"/>
                  </a:lnTo>
                  <a:lnTo>
                    <a:pt x="636" y="1376"/>
                  </a:lnTo>
                  <a:lnTo>
                    <a:pt x="626" y="1370"/>
                  </a:lnTo>
                  <a:lnTo>
                    <a:pt x="606" y="1356"/>
                  </a:lnTo>
                  <a:lnTo>
                    <a:pt x="590" y="1338"/>
                  </a:lnTo>
                  <a:lnTo>
                    <a:pt x="574" y="1320"/>
                  </a:lnTo>
                  <a:lnTo>
                    <a:pt x="562" y="1300"/>
                  </a:lnTo>
                  <a:lnTo>
                    <a:pt x="550" y="1282"/>
                  </a:lnTo>
                  <a:lnTo>
                    <a:pt x="544" y="1268"/>
                  </a:lnTo>
                  <a:lnTo>
                    <a:pt x="544" y="1268"/>
                  </a:lnTo>
                  <a:lnTo>
                    <a:pt x="566" y="1276"/>
                  </a:lnTo>
                  <a:lnTo>
                    <a:pt x="588" y="1290"/>
                  </a:lnTo>
                  <a:lnTo>
                    <a:pt x="610" y="1306"/>
                  </a:lnTo>
                  <a:lnTo>
                    <a:pt x="628" y="1322"/>
                  </a:lnTo>
                  <a:lnTo>
                    <a:pt x="644" y="1340"/>
                  </a:lnTo>
                  <a:lnTo>
                    <a:pt x="658" y="1358"/>
                  </a:lnTo>
                  <a:lnTo>
                    <a:pt x="666" y="1374"/>
                  </a:lnTo>
                  <a:lnTo>
                    <a:pt x="670" y="1386"/>
                  </a:lnTo>
                  <a:lnTo>
                    <a:pt x="670" y="1386"/>
                  </a:lnTo>
                  <a:close/>
                  <a:moveTo>
                    <a:pt x="738" y="894"/>
                  </a:moveTo>
                  <a:lnTo>
                    <a:pt x="738" y="894"/>
                  </a:lnTo>
                  <a:lnTo>
                    <a:pt x="730" y="888"/>
                  </a:lnTo>
                  <a:lnTo>
                    <a:pt x="720" y="880"/>
                  </a:lnTo>
                  <a:lnTo>
                    <a:pt x="712" y="872"/>
                  </a:lnTo>
                  <a:lnTo>
                    <a:pt x="704" y="862"/>
                  </a:lnTo>
                  <a:lnTo>
                    <a:pt x="692" y="840"/>
                  </a:lnTo>
                  <a:lnTo>
                    <a:pt x="682" y="818"/>
                  </a:lnTo>
                  <a:lnTo>
                    <a:pt x="676" y="794"/>
                  </a:lnTo>
                  <a:lnTo>
                    <a:pt x="670" y="772"/>
                  </a:lnTo>
                  <a:lnTo>
                    <a:pt x="668" y="752"/>
                  </a:lnTo>
                  <a:lnTo>
                    <a:pt x="666" y="736"/>
                  </a:lnTo>
                  <a:lnTo>
                    <a:pt x="666" y="736"/>
                  </a:lnTo>
                  <a:lnTo>
                    <a:pt x="684" y="752"/>
                  </a:lnTo>
                  <a:lnTo>
                    <a:pt x="700" y="772"/>
                  </a:lnTo>
                  <a:lnTo>
                    <a:pt x="714" y="794"/>
                  </a:lnTo>
                  <a:lnTo>
                    <a:pt x="724" y="818"/>
                  </a:lnTo>
                  <a:lnTo>
                    <a:pt x="732" y="842"/>
                  </a:lnTo>
                  <a:lnTo>
                    <a:pt x="738" y="862"/>
                  </a:lnTo>
                  <a:lnTo>
                    <a:pt x="740" y="880"/>
                  </a:lnTo>
                  <a:lnTo>
                    <a:pt x="738" y="894"/>
                  </a:lnTo>
                  <a:lnTo>
                    <a:pt x="738" y="894"/>
                  </a:lnTo>
                  <a:close/>
                  <a:moveTo>
                    <a:pt x="670" y="870"/>
                  </a:moveTo>
                  <a:lnTo>
                    <a:pt x="670" y="870"/>
                  </a:lnTo>
                  <a:lnTo>
                    <a:pt x="658" y="868"/>
                  </a:lnTo>
                  <a:lnTo>
                    <a:pt x="648" y="866"/>
                  </a:lnTo>
                  <a:lnTo>
                    <a:pt x="636" y="860"/>
                  </a:lnTo>
                  <a:lnTo>
                    <a:pt x="626" y="854"/>
                  </a:lnTo>
                  <a:lnTo>
                    <a:pt x="606" y="840"/>
                  </a:lnTo>
                  <a:lnTo>
                    <a:pt x="590" y="822"/>
                  </a:lnTo>
                  <a:lnTo>
                    <a:pt x="574" y="804"/>
                  </a:lnTo>
                  <a:lnTo>
                    <a:pt x="562" y="784"/>
                  </a:lnTo>
                  <a:lnTo>
                    <a:pt x="550" y="766"/>
                  </a:lnTo>
                  <a:lnTo>
                    <a:pt x="544" y="752"/>
                  </a:lnTo>
                  <a:lnTo>
                    <a:pt x="544" y="752"/>
                  </a:lnTo>
                  <a:lnTo>
                    <a:pt x="566" y="760"/>
                  </a:lnTo>
                  <a:lnTo>
                    <a:pt x="588" y="774"/>
                  </a:lnTo>
                  <a:lnTo>
                    <a:pt x="610" y="788"/>
                  </a:lnTo>
                  <a:lnTo>
                    <a:pt x="628" y="806"/>
                  </a:lnTo>
                  <a:lnTo>
                    <a:pt x="644" y="824"/>
                  </a:lnTo>
                  <a:lnTo>
                    <a:pt x="658" y="842"/>
                  </a:lnTo>
                  <a:lnTo>
                    <a:pt x="666" y="858"/>
                  </a:lnTo>
                  <a:lnTo>
                    <a:pt x="670" y="870"/>
                  </a:lnTo>
                  <a:lnTo>
                    <a:pt x="670" y="870"/>
                  </a:lnTo>
                  <a:close/>
                  <a:moveTo>
                    <a:pt x="738" y="376"/>
                  </a:moveTo>
                  <a:lnTo>
                    <a:pt x="738" y="376"/>
                  </a:lnTo>
                  <a:lnTo>
                    <a:pt x="730" y="370"/>
                  </a:lnTo>
                  <a:lnTo>
                    <a:pt x="720" y="364"/>
                  </a:lnTo>
                  <a:lnTo>
                    <a:pt x="712" y="356"/>
                  </a:lnTo>
                  <a:lnTo>
                    <a:pt x="704" y="346"/>
                  </a:lnTo>
                  <a:lnTo>
                    <a:pt x="692" y="324"/>
                  </a:lnTo>
                  <a:lnTo>
                    <a:pt x="682" y="302"/>
                  </a:lnTo>
                  <a:lnTo>
                    <a:pt x="676" y="278"/>
                  </a:lnTo>
                  <a:lnTo>
                    <a:pt x="670" y="256"/>
                  </a:lnTo>
                  <a:lnTo>
                    <a:pt x="668" y="236"/>
                  </a:lnTo>
                  <a:lnTo>
                    <a:pt x="666" y="218"/>
                  </a:lnTo>
                  <a:lnTo>
                    <a:pt x="666" y="218"/>
                  </a:lnTo>
                  <a:lnTo>
                    <a:pt x="684" y="236"/>
                  </a:lnTo>
                  <a:lnTo>
                    <a:pt x="700" y="256"/>
                  </a:lnTo>
                  <a:lnTo>
                    <a:pt x="714" y="278"/>
                  </a:lnTo>
                  <a:lnTo>
                    <a:pt x="724" y="302"/>
                  </a:lnTo>
                  <a:lnTo>
                    <a:pt x="732" y="324"/>
                  </a:lnTo>
                  <a:lnTo>
                    <a:pt x="738" y="346"/>
                  </a:lnTo>
                  <a:lnTo>
                    <a:pt x="740" y="364"/>
                  </a:lnTo>
                  <a:lnTo>
                    <a:pt x="738" y="376"/>
                  </a:lnTo>
                  <a:lnTo>
                    <a:pt x="738" y="376"/>
                  </a:lnTo>
                  <a:close/>
                  <a:moveTo>
                    <a:pt x="670" y="354"/>
                  </a:moveTo>
                  <a:lnTo>
                    <a:pt x="670" y="354"/>
                  </a:lnTo>
                  <a:lnTo>
                    <a:pt x="658" y="352"/>
                  </a:lnTo>
                  <a:lnTo>
                    <a:pt x="648" y="348"/>
                  </a:lnTo>
                  <a:lnTo>
                    <a:pt x="636" y="344"/>
                  </a:lnTo>
                  <a:lnTo>
                    <a:pt x="626" y="338"/>
                  </a:lnTo>
                  <a:lnTo>
                    <a:pt x="606" y="324"/>
                  </a:lnTo>
                  <a:lnTo>
                    <a:pt x="590" y="306"/>
                  </a:lnTo>
                  <a:lnTo>
                    <a:pt x="574" y="286"/>
                  </a:lnTo>
                  <a:lnTo>
                    <a:pt x="562" y="268"/>
                  </a:lnTo>
                  <a:lnTo>
                    <a:pt x="550" y="250"/>
                  </a:lnTo>
                  <a:lnTo>
                    <a:pt x="544" y="234"/>
                  </a:lnTo>
                  <a:lnTo>
                    <a:pt x="544" y="234"/>
                  </a:lnTo>
                  <a:lnTo>
                    <a:pt x="566" y="244"/>
                  </a:lnTo>
                  <a:lnTo>
                    <a:pt x="588" y="256"/>
                  </a:lnTo>
                  <a:lnTo>
                    <a:pt x="610" y="272"/>
                  </a:lnTo>
                  <a:lnTo>
                    <a:pt x="628" y="290"/>
                  </a:lnTo>
                  <a:lnTo>
                    <a:pt x="644" y="308"/>
                  </a:lnTo>
                  <a:lnTo>
                    <a:pt x="658" y="326"/>
                  </a:lnTo>
                  <a:lnTo>
                    <a:pt x="666" y="340"/>
                  </a:lnTo>
                  <a:lnTo>
                    <a:pt x="670" y="354"/>
                  </a:lnTo>
                  <a:lnTo>
                    <a:pt x="670" y="354"/>
                  </a:lnTo>
                  <a:close/>
                  <a:moveTo>
                    <a:pt x="710" y="406"/>
                  </a:moveTo>
                  <a:lnTo>
                    <a:pt x="710" y="406"/>
                  </a:lnTo>
                  <a:lnTo>
                    <a:pt x="702" y="416"/>
                  </a:lnTo>
                  <a:lnTo>
                    <a:pt x="692" y="424"/>
                  </a:lnTo>
                  <a:lnTo>
                    <a:pt x="682" y="430"/>
                  </a:lnTo>
                  <a:lnTo>
                    <a:pt x="670" y="434"/>
                  </a:lnTo>
                  <a:lnTo>
                    <a:pt x="646" y="442"/>
                  </a:lnTo>
                  <a:lnTo>
                    <a:pt x="618" y="446"/>
                  </a:lnTo>
                  <a:lnTo>
                    <a:pt x="592" y="446"/>
                  </a:lnTo>
                  <a:lnTo>
                    <a:pt x="566" y="446"/>
                  </a:lnTo>
                  <a:lnTo>
                    <a:pt x="544" y="442"/>
                  </a:lnTo>
                  <a:lnTo>
                    <a:pt x="526" y="440"/>
                  </a:lnTo>
                  <a:lnTo>
                    <a:pt x="526" y="440"/>
                  </a:lnTo>
                  <a:lnTo>
                    <a:pt x="536" y="432"/>
                  </a:lnTo>
                  <a:lnTo>
                    <a:pt x="546" y="424"/>
                  </a:lnTo>
                  <a:lnTo>
                    <a:pt x="572" y="414"/>
                  </a:lnTo>
                  <a:lnTo>
                    <a:pt x="598" y="406"/>
                  </a:lnTo>
                  <a:lnTo>
                    <a:pt x="626" y="400"/>
                  </a:lnTo>
                  <a:lnTo>
                    <a:pt x="652" y="398"/>
                  </a:lnTo>
                  <a:lnTo>
                    <a:pt x="676" y="398"/>
                  </a:lnTo>
                  <a:lnTo>
                    <a:pt x="696" y="402"/>
                  </a:lnTo>
                  <a:lnTo>
                    <a:pt x="710" y="406"/>
                  </a:lnTo>
                  <a:lnTo>
                    <a:pt x="710" y="406"/>
                  </a:lnTo>
                  <a:close/>
                  <a:moveTo>
                    <a:pt x="710" y="924"/>
                  </a:moveTo>
                  <a:lnTo>
                    <a:pt x="710" y="924"/>
                  </a:lnTo>
                  <a:lnTo>
                    <a:pt x="702" y="932"/>
                  </a:lnTo>
                  <a:lnTo>
                    <a:pt x="692" y="940"/>
                  </a:lnTo>
                  <a:lnTo>
                    <a:pt x="682" y="946"/>
                  </a:lnTo>
                  <a:lnTo>
                    <a:pt x="670" y="952"/>
                  </a:lnTo>
                  <a:lnTo>
                    <a:pt x="646" y="958"/>
                  </a:lnTo>
                  <a:lnTo>
                    <a:pt x="618" y="962"/>
                  </a:lnTo>
                  <a:lnTo>
                    <a:pt x="592" y="964"/>
                  </a:lnTo>
                  <a:lnTo>
                    <a:pt x="566" y="962"/>
                  </a:lnTo>
                  <a:lnTo>
                    <a:pt x="544" y="960"/>
                  </a:lnTo>
                  <a:lnTo>
                    <a:pt x="526" y="956"/>
                  </a:lnTo>
                  <a:lnTo>
                    <a:pt x="526" y="956"/>
                  </a:lnTo>
                  <a:lnTo>
                    <a:pt x="536" y="948"/>
                  </a:lnTo>
                  <a:lnTo>
                    <a:pt x="546" y="942"/>
                  </a:lnTo>
                  <a:lnTo>
                    <a:pt x="572" y="930"/>
                  </a:lnTo>
                  <a:lnTo>
                    <a:pt x="598" y="922"/>
                  </a:lnTo>
                  <a:lnTo>
                    <a:pt x="626" y="918"/>
                  </a:lnTo>
                  <a:lnTo>
                    <a:pt x="652" y="914"/>
                  </a:lnTo>
                  <a:lnTo>
                    <a:pt x="676" y="916"/>
                  </a:lnTo>
                  <a:lnTo>
                    <a:pt x="696" y="918"/>
                  </a:lnTo>
                  <a:lnTo>
                    <a:pt x="710" y="924"/>
                  </a:lnTo>
                  <a:lnTo>
                    <a:pt x="710" y="924"/>
                  </a:lnTo>
                  <a:close/>
                  <a:moveTo>
                    <a:pt x="710" y="1440"/>
                  </a:moveTo>
                  <a:lnTo>
                    <a:pt x="710" y="1440"/>
                  </a:lnTo>
                  <a:lnTo>
                    <a:pt x="702" y="1448"/>
                  </a:lnTo>
                  <a:lnTo>
                    <a:pt x="692" y="1456"/>
                  </a:lnTo>
                  <a:lnTo>
                    <a:pt x="682" y="1462"/>
                  </a:lnTo>
                  <a:lnTo>
                    <a:pt x="670" y="1468"/>
                  </a:lnTo>
                  <a:lnTo>
                    <a:pt x="646" y="1476"/>
                  </a:lnTo>
                  <a:lnTo>
                    <a:pt x="618" y="1480"/>
                  </a:lnTo>
                  <a:lnTo>
                    <a:pt x="592" y="1480"/>
                  </a:lnTo>
                  <a:lnTo>
                    <a:pt x="566" y="1478"/>
                  </a:lnTo>
                  <a:lnTo>
                    <a:pt x="544" y="1476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36" y="1464"/>
                  </a:lnTo>
                  <a:lnTo>
                    <a:pt x="546" y="1458"/>
                  </a:lnTo>
                  <a:lnTo>
                    <a:pt x="572" y="1446"/>
                  </a:lnTo>
                  <a:lnTo>
                    <a:pt x="598" y="1438"/>
                  </a:lnTo>
                  <a:lnTo>
                    <a:pt x="626" y="1434"/>
                  </a:lnTo>
                  <a:lnTo>
                    <a:pt x="652" y="1432"/>
                  </a:lnTo>
                  <a:lnTo>
                    <a:pt x="676" y="1432"/>
                  </a:lnTo>
                  <a:lnTo>
                    <a:pt x="696" y="1434"/>
                  </a:lnTo>
                  <a:lnTo>
                    <a:pt x="710" y="1440"/>
                  </a:lnTo>
                  <a:lnTo>
                    <a:pt x="710" y="1440"/>
                  </a:lnTo>
                  <a:close/>
                  <a:moveTo>
                    <a:pt x="710" y="1956"/>
                  </a:moveTo>
                  <a:lnTo>
                    <a:pt x="710" y="1956"/>
                  </a:lnTo>
                  <a:lnTo>
                    <a:pt x="702" y="1966"/>
                  </a:lnTo>
                  <a:lnTo>
                    <a:pt x="692" y="1972"/>
                  </a:lnTo>
                  <a:lnTo>
                    <a:pt x="682" y="1980"/>
                  </a:lnTo>
                  <a:lnTo>
                    <a:pt x="670" y="1984"/>
                  </a:lnTo>
                  <a:lnTo>
                    <a:pt x="646" y="1992"/>
                  </a:lnTo>
                  <a:lnTo>
                    <a:pt x="618" y="1996"/>
                  </a:lnTo>
                  <a:lnTo>
                    <a:pt x="592" y="1996"/>
                  </a:lnTo>
                  <a:lnTo>
                    <a:pt x="566" y="1996"/>
                  </a:lnTo>
                  <a:lnTo>
                    <a:pt x="544" y="1992"/>
                  </a:lnTo>
                  <a:lnTo>
                    <a:pt x="526" y="1988"/>
                  </a:lnTo>
                  <a:lnTo>
                    <a:pt x="526" y="1988"/>
                  </a:lnTo>
                  <a:lnTo>
                    <a:pt x="536" y="1982"/>
                  </a:lnTo>
                  <a:lnTo>
                    <a:pt x="546" y="1974"/>
                  </a:lnTo>
                  <a:lnTo>
                    <a:pt x="572" y="1964"/>
                  </a:lnTo>
                  <a:lnTo>
                    <a:pt x="598" y="1956"/>
                  </a:lnTo>
                  <a:lnTo>
                    <a:pt x="626" y="1950"/>
                  </a:lnTo>
                  <a:lnTo>
                    <a:pt x="652" y="1948"/>
                  </a:lnTo>
                  <a:lnTo>
                    <a:pt x="676" y="1948"/>
                  </a:lnTo>
                  <a:lnTo>
                    <a:pt x="696" y="1950"/>
                  </a:lnTo>
                  <a:lnTo>
                    <a:pt x="710" y="1956"/>
                  </a:lnTo>
                  <a:lnTo>
                    <a:pt x="710" y="1956"/>
                  </a:lnTo>
                  <a:close/>
                  <a:moveTo>
                    <a:pt x="710" y="2472"/>
                  </a:moveTo>
                  <a:lnTo>
                    <a:pt x="710" y="2472"/>
                  </a:lnTo>
                  <a:lnTo>
                    <a:pt x="702" y="2482"/>
                  </a:lnTo>
                  <a:lnTo>
                    <a:pt x="692" y="2490"/>
                  </a:lnTo>
                  <a:lnTo>
                    <a:pt x="682" y="2496"/>
                  </a:lnTo>
                  <a:lnTo>
                    <a:pt x="670" y="2502"/>
                  </a:lnTo>
                  <a:lnTo>
                    <a:pt x="646" y="2508"/>
                  </a:lnTo>
                  <a:lnTo>
                    <a:pt x="618" y="2512"/>
                  </a:lnTo>
                  <a:lnTo>
                    <a:pt x="592" y="2514"/>
                  </a:lnTo>
                  <a:lnTo>
                    <a:pt x="566" y="2512"/>
                  </a:lnTo>
                  <a:lnTo>
                    <a:pt x="544" y="2508"/>
                  </a:lnTo>
                  <a:lnTo>
                    <a:pt x="526" y="2506"/>
                  </a:lnTo>
                  <a:lnTo>
                    <a:pt x="526" y="2506"/>
                  </a:lnTo>
                  <a:lnTo>
                    <a:pt x="536" y="2498"/>
                  </a:lnTo>
                  <a:lnTo>
                    <a:pt x="546" y="2492"/>
                  </a:lnTo>
                  <a:lnTo>
                    <a:pt x="572" y="2480"/>
                  </a:lnTo>
                  <a:lnTo>
                    <a:pt x="598" y="2472"/>
                  </a:lnTo>
                  <a:lnTo>
                    <a:pt x="626" y="2466"/>
                  </a:lnTo>
                  <a:lnTo>
                    <a:pt x="652" y="2464"/>
                  </a:lnTo>
                  <a:lnTo>
                    <a:pt x="676" y="2464"/>
                  </a:lnTo>
                  <a:lnTo>
                    <a:pt x="696" y="2468"/>
                  </a:lnTo>
                  <a:lnTo>
                    <a:pt x="710" y="2472"/>
                  </a:lnTo>
                  <a:lnTo>
                    <a:pt x="710" y="2472"/>
                  </a:lnTo>
                  <a:close/>
                  <a:moveTo>
                    <a:pt x="710" y="2990"/>
                  </a:moveTo>
                  <a:lnTo>
                    <a:pt x="710" y="2990"/>
                  </a:lnTo>
                  <a:lnTo>
                    <a:pt x="702" y="2998"/>
                  </a:lnTo>
                  <a:lnTo>
                    <a:pt x="692" y="3006"/>
                  </a:lnTo>
                  <a:lnTo>
                    <a:pt x="682" y="3012"/>
                  </a:lnTo>
                  <a:lnTo>
                    <a:pt x="670" y="3018"/>
                  </a:lnTo>
                  <a:lnTo>
                    <a:pt x="646" y="3024"/>
                  </a:lnTo>
                  <a:lnTo>
                    <a:pt x="618" y="3028"/>
                  </a:lnTo>
                  <a:lnTo>
                    <a:pt x="592" y="3030"/>
                  </a:lnTo>
                  <a:lnTo>
                    <a:pt x="566" y="3028"/>
                  </a:lnTo>
                  <a:lnTo>
                    <a:pt x="544" y="3026"/>
                  </a:lnTo>
                  <a:lnTo>
                    <a:pt x="526" y="3022"/>
                  </a:lnTo>
                  <a:lnTo>
                    <a:pt x="526" y="3022"/>
                  </a:lnTo>
                  <a:lnTo>
                    <a:pt x="536" y="3014"/>
                  </a:lnTo>
                  <a:lnTo>
                    <a:pt x="546" y="3008"/>
                  </a:lnTo>
                  <a:lnTo>
                    <a:pt x="572" y="2996"/>
                  </a:lnTo>
                  <a:lnTo>
                    <a:pt x="598" y="2988"/>
                  </a:lnTo>
                  <a:lnTo>
                    <a:pt x="626" y="2984"/>
                  </a:lnTo>
                  <a:lnTo>
                    <a:pt x="652" y="2980"/>
                  </a:lnTo>
                  <a:lnTo>
                    <a:pt x="676" y="2982"/>
                  </a:lnTo>
                  <a:lnTo>
                    <a:pt x="696" y="2984"/>
                  </a:lnTo>
                  <a:lnTo>
                    <a:pt x="710" y="2990"/>
                  </a:lnTo>
                  <a:lnTo>
                    <a:pt x="710" y="2990"/>
                  </a:lnTo>
                  <a:close/>
                  <a:moveTo>
                    <a:pt x="710" y="3506"/>
                  </a:moveTo>
                  <a:lnTo>
                    <a:pt x="710" y="3506"/>
                  </a:lnTo>
                  <a:lnTo>
                    <a:pt x="702" y="3514"/>
                  </a:lnTo>
                  <a:lnTo>
                    <a:pt x="692" y="3522"/>
                  </a:lnTo>
                  <a:lnTo>
                    <a:pt x="682" y="3528"/>
                  </a:lnTo>
                  <a:lnTo>
                    <a:pt x="670" y="3534"/>
                  </a:lnTo>
                  <a:lnTo>
                    <a:pt x="646" y="3542"/>
                  </a:lnTo>
                  <a:lnTo>
                    <a:pt x="618" y="3546"/>
                  </a:lnTo>
                  <a:lnTo>
                    <a:pt x="592" y="3546"/>
                  </a:lnTo>
                  <a:lnTo>
                    <a:pt x="566" y="3544"/>
                  </a:lnTo>
                  <a:lnTo>
                    <a:pt x="544" y="3542"/>
                  </a:lnTo>
                  <a:lnTo>
                    <a:pt x="526" y="3538"/>
                  </a:lnTo>
                  <a:lnTo>
                    <a:pt x="526" y="3538"/>
                  </a:lnTo>
                  <a:lnTo>
                    <a:pt x="536" y="3530"/>
                  </a:lnTo>
                  <a:lnTo>
                    <a:pt x="546" y="3524"/>
                  </a:lnTo>
                  <a:lnTo>
                    <a:pt x="572" y="3512"/>
                  </a:lnTo>
                  <a:lnTo>
                    <a:pt x="598" y="3504"/>
                  </a:lnTo>
                  <a:lnTo>
                    <a:pt x="626" y="3500"/>
                  </a:lnTo>
                  <a:lnTo>
                    <a:pt x="652" y="3498"/>
                  </a:lnTo>
                  <a:lnTo>
                    <a:pt x="676" y="3498"/>
                  </a:lnTo>
                  <a:lnTo>
                    <a:pt x="696" y="3500"/>
                  </a:lnTo>
                  <a:lnTo>
                    <a:pt x="710" y="3506"/>
                  </a:lnTo>
                  <a:lnTo>
                    <a:pt x="710" y="3506"/>
                  </a:lnTo>
                  <a:close/>
                  <a:moveTo>
                    <a:pt x="710" y="4022"/>
                  </a:moveTo>
                  <a:lnTo>
                    <a:pt x="710" y="4022"/>
                  </a:lnTo>
                  <a:lnTo>
                    <a:pt x="702" y="4032"/>
                  </a:lnTo>
                  <a:lnTo>
                    <a:pt x="692" y="4038"/>
                  </a:lnTo>
                  <a:lnTo>
                    <a:pt x="682" y="4046"/>
                  </a:lnTo>
                  <a:lnTo>
                    <a:pt x="670" y="4050"/>
                  </a:lnTo>
                  <a:lnTo>
                    <a:pt x="646" y="4058"/>
                  </a:lnTo>
                  <a:lnTo>
                    <a:pt x="618" y="4062"/>
                  </a:lnTo>
                  <a:lnTo>
                    <a:pt x="592" y="4062"/>
                  </a:lnTo>
                  <a:lnTo>
                    <a:pt x="566" y="4062"/>
                  </a:lnTo>
                  <a:lnTo>
                    <a:pt x="544" y="4058"/>
                  </a:lnTo>
                  <a:lnTo>
                    <a:pt x="526" y="4054"/>
                  </a:lnTo>
                  <a:lnTo>
                    <a:pt x="526" y="4054"/>
                  </a:lnTo>
                  <a:lnTo>
                    <a:pt x="536" y="4048"/>
                  </a:lnTo>
                  <a:lnTo>
                    <a:pt x="546" y="4040"/>
                  </a:lnTo>
                  <a:lnTo>
                    <a:pt x="572" y="4030"/>
                  </a:lnTo>
                  <a:lnTo>
                    <a:pt x="598" y="4022"/>
                  </a:lnTo>
                  <a:lnTo>
                    <a:pt x="626" y="4016"/>
                  </a:lnTo>
                  <a:lnTo>
                    <a:pt x="652" y="4014"/>
                  </a:lnTo>
                  <a:lnTo>
                    <a:pt x="676" y="4014"/>
                  </a:lnTo>
                  <a:lnTo>
                    <a:pt x="696" y="4018"/>
                  </a:lnTo>
                  <a:lnTo>
                    <a:pt x="710" y="4022"/>
                  </a:lnTo>
                  <a:lnTo>
                    <a:pt x="710" y="4022"/>
                  </a:lnTo>
                  <a:close/>
                  <a:moveTo>
                    <a:pt x="492" y="160"/>
                  </a:moveTo>
                  <a:lnTo>
                    <a:pt x="492" y="160"/>
                  </a:lnTo>
                  <a:lnTo>
                    <a:pt x="480" y="150"/>
                  </a:lnTo>
                  <a:lnTo>
                    <a:pt x="468" y="138"/>
                  </a:lnTo>
                  <a:lnTo>
                    <a:pt x="460" y="122"/>
                  </a:lnTo>
                  <a:lnTo>
                    <a:pt x="454" y="106"/>
                  </a:lnTo>
                  <a:lnTo>
                    <a:pt x="450" y="88"/>
                  </a:lnTo>
                  <a:lnTo>
                    <a:pt x="446" y="72"/>
                  </a:lnTo>
                  <a:lnTo>
                    <a:pt x="444" y="46"/>
                  </a:lnTo>
                  <a:lnTo>
                    <a:pt x="444" y="46"/>
                  </a:lnTo>
                  <a:lnTo>
                    <a:pt x="456" y="58"/>
                  </a:lnTo>
                  <a:lnTo>
                    <a:pt x="468" y="72"/>
                  </a:lnTo>
                  <a:lnTo>
                    <a:pt x="476" y="88"/>
                  </a:lnTo>
                  <a:lnTo>
                    <a:pt x="484" y="106"/>
                  </a:lnTo>
                  <a:lnTo>
                    <a:pt x="490" y="122"/>
                  </a:lnTo>
                  <a:lnTo>
                    <a:pt x="492" y="138"/>
                  </a:lnTo>
                  <a:lnTo>
                    <a:pt x="494" y="152"/>
                  </a:lnTo>
                  <a:lnTo>
                    <a:pt x="492" y="160"/>
                  </a:lnTo>
                  <a:lnTo>
                    <a:pt x="492" y="160"/>
                  </a:lnTo>
                  <a:close/>
                  <a:moveTo>
                    <a:pt x="508" y="208"/>
                  </a:moveTo>
                  <a:lnTo>
                    <a:pt x="508" y="208"/>
                  </a:lnTo>
                  <a:lnTo>
                    <a:pt x="500" y="216"/>
                  </a:lnTo>
                  <a:lnTo>
                    <a:pt x="492" y="224"/>
                  </a:lnTo>
                  <a:lnTo>
                    <a:pt x="482" y="230"/>
                  </a:lnTo>
                  <a:lnTo>
                    <a:pt x="470" y="236"/>
                  </a:lnTo>
                  <a:lnTo>
                    <a:pt x="448" y="244"/>
                  </a:lnTo>
                  <a:lnTo>
                    <a:pt x="424" y="250"/>
                  </a:lnTo>
                  <a:lnTo>
                    <a:pt x="400" y="252"/>
                  </a:lnTo>
                  <a:lnTo>
                    <a:pt x="376" y="252"/>
                  </a:lnTo>
                  <a:lnTo>
                    <a:pt x="356" y="252"/>
                  </a:lnTo>
                  <a:lnTo>
                    <a:pt x="340" y="250"/>
                  </a:lnTo>
                  <a:lnTo>
                    <a:pt x="340" y="250"/>
                  </a:lnTo>
                  <a:lnTo>
                    <a:pt x="358" y="236"/>
                  </a:lnTo>
                  <a:lnTo>
                    <a:pt x="382" y="224"/>
                  </a:lnTo>
                  <a:lnTo>
                    <a:pt x="406" y="214"/>
                  </a:lnTo>
                  <a:lnTo>
                    <a:pt x="432" y="208"/>
                  </a:lnTo>
                  <a:lnTo>
                    <a:pt x="456" y="204"/>
                  </a:lnTo>
                  <a:lnTo>
                    <a:pt x="476" y="202"/>
                  </a:lnTo>
                  <a:lnTo>
                    <a:pt x="494" y="204"/>
                  </a:lnTo>
                  <a:lnTo>
                    <a:pt x="508" y="208"/>
                  </a:lnTo>
                  <a:lnTo>
                    <a:pt x="508" y="208"/>
                  </a:lnTo>
                  <a:close/>
                  <a:moveTo>
                    <a:pt x="354" y="118"/>
                  </a:moveTo>
                  <a:lnTo>
                    <a:pt x="354" y="118"/>
                  </a:lnTo>
                  <a:lnTo>
                    <a:pt x="342" y="116"/>
                  </a:lnTo>
                  <a:lnTo>
                    <a:pt x="330" y="112"/>
                  </a:lnTo>
                  <a:lnTo>
                    <a:pt x="320" y="108"/>
                  </a:lnTo>
                  <a:lnTo>
                    <a:pt x="310" y="102"/>
                  </a:lnTo>
                  <a:lnTo>
                    <a:pt x="290" y="88"/>
                  </a:lnTo>
                  <a:lnTo>
                    <a:pt x="272" y="70"/>
                  </a:lnTo>
                  <a:lnTo>
                    <a:pt x="256" y="50"/>
                  </a:lnTo>
                  <a:lnTo>
                    <a:pt x="244" y="32"/>
                  </a:lnTo>
                  <a:lnTo>
                    <a:pt x="234" y="1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0" y="8"/>
                  </a:lnTo>
                  <a:lnTo>
                    <a:pt x="272" y="20"/>
                  </a:lnTo>
                  <a:lnTo>
                    <a:pt x="292" y="36"/>
                  </a:lnTo>
                  <a:lnTo>
                    <a:pt x="312" y="54"/>
                  </a:lnTo>
                  <a:lnTo>
                    <a:pt x="328" y="72"/>
                  </a:lnTo>
                  <a:lnTo>
                    <a:pt x="340" y="90"/>
                  </a:lnTo>
                  <a:lnTo>
                    <a:pt x="350" y="106"/>
                  </a:lnTo>
                  <a:lnTo>
                    <a:pt x="354" y="118"/>
                  </a:lnTo>
                  <a:lnTo>
                    <a:pt x="354" y="118"/>
                  </a:lnTo>
                  <a:close/>
                  <a:moveTo>
                    <a:pt x="394" y="170"/>
                  </a:moveTo>
                  <a:lnTo>
                    <a:pt x="394" y="170"/>
                  </a:lnTo>
                  <a:lnTo>
                    <a:pt x="386" y="180"/>
                  </a:lnTo>
                  <a:lnTo>
                    <a:pt x="376" y="188"/>
                  </a:lnTo>
                  <a:lnTo>
                    <a:pt x="366" y="194"/>
                  </a:lnTo>
                  <a:lnTo>
                    <a:pt x="354" y="200"/>
                  </a:lnTo>
                  <a:lnTo>
                    <a:pt x="328" y="206"/>
                  </a:lnTo>
                  <a:lnTo>
                    <a:pt x="302" y="210"/>
                  </a:lnTo>
                  <a:lnTo>
                    <a:pt x="276" y="212"/>
                  </a:lnTo>
                  <a:lnTo>
                    <a:pt x="250" y="210"/>
                  </a:lnTo>
                  <a:lnTo>
                    <a:pt x="226" y="208"/>
                  </a:lnTo>
                  <a:lnTo>
                    <a:pt x="208" y="204"/>
                  </a:lnTo>
                  <a:lnTo>
                    <a:pt x="208" y="204"/>
                  </a:lnTo>
                  <a:lnTo>
                    <a:pt x="218" y="196"/>
                  </a:lnTo>
                  <a:lnTo>
                    <a:pt x="230" y="190"/>
                  </a:lnTo>
                  <a:lnTo>
                    <a:pt x="254" y="178"/>
                  </a:lnTo>
                  <a:lnTo>
                    <a:pt x="280" y="170"/>
                  </a:lnTo>
                  <a:lnTo>
                    <a:pt x="308" y="166"/>
                  </a:lnTo>
                  <a:lnTo>
                    <a:pt x="334" y="162"/>
                  </a:lnTo>
                  <a:lnTo>
                    <a:pt x="358" y="162"/>
                  </a:lnTo>
                  <a:lnTo>
                    <a:pt x="378" y="166"/>
                  </a:lnTo>
                  <a:lnTo>
                    <a:pt x="394" y="170"/>
                  </a:lnTo>
                  <a:lnTo>
                    <a:pt x="394" y="170"/>
                  </a:lnTo>
                  <a:close/>
                  <a:moveTo>
                    <a:pt x="214" y="376"/>
                  </a:moveTo>
                  <a:lnTo>
                    <a:pt x="214" y="376"/>
                  </a:lnTo>
                  <a:lnTo>
                    <a:pt x="204" y="370"/>
                  </a:lnTo>
                  <a:lnTo>
                    <a:pt x="194" y="364"/>
                  </a:lnTo>
                  <a:lnTo>
                    <a:pt x="186" y="356"/>
                  </a:lnTo>
                  <a:lnTo>
                    <a:pt x="178" y="346"/>
                  </a:lnTo>
                  <a:lnTo>
                    <a:pt x="166" y="324"/>
                  </a:lnTo>
                  <a:lnTo>
                    <a:pt x="156" y="302"/>
                  </a:lnTo>
                  <a:lnTo>
                    <a:pt x="150" y="278"/>
                  </a:lnTo>
                  <a:lnTo>
                    <a:pt x="146" y="256"/>
                  </a:lnTo>
                  <a:lnTo>
                    <a:pt x="142" y="236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158" y="236"/>
                  </a:lnTo>
                  <a:lnTo>
                    <a:pt x="174" y="256"/>
                  </a:lnTo>
                  <a:lnTo>
                    <a:pt x="188" y="278"/>
                  </a:lnTo>
                  <a:lnTo>
                    <a:pt x="198" y="302"/>
                  </a:lnTo>
                  <a:lnTo>
                    <a:pt x="208" y="324"/>
                  </a:lnTo>
                  <a:lnTo>
                    <a:pt x="212" y="346"/>
                  </a:lnTo>
                  <a:lnTo>
                    <a:pt x="214" y="364"/>
                  </a:lnTo>
                  <a:lnTo>
                    <a:pt x="214" y="376"/>
                  </a:lnTo>
                  <a:lnTo>
                    <a:pt x="214" y="376"/>
                  </a:lnTo>
                  <a:close/>
                  <a:moveTo>
                    <a:pt x="144" y="354"/>
                  </a:moveTo>
                  <a:lnTo>
                    <a:pt x="144" y="354"/>
                  </a:lnTo>
                  <a:lnTo>
                    <a:pt x="134" y="352"/>
                  </a:lnTo>
                  <a:lnTo>
                    <a:pt x="122" y="348"/>
                  </a:lnTo>
                  <a:lnTo>
                    <a:pt x="112" y="344"/>
                  </a:lnTo>
                  <a:lnTo>
                    <a:pt x="100" y="338"/>
                  </a:lnTo>
                  <a:lnTo>
                    <a:pt x="82" y="324"/>
                  </a:lnTo>
                  <a:lnTo>
                    <a:pt x="64" y="306"/>
                  </a:lnTo>
                  <a:lnTo>
                    <a:pt x="48" y="286"/>
                  </a:lnTo>
                  <a:lnTo>
                    <a:pt x="36" y="268"/>
                  </a:lnTo>
                  <a:lnTo>
                    <a:pt x="26" y="250"/>
                  </a:lnTo>
                  <a:lnTo>
                    <a:pt x="18" y="234"/>
                  </a:lnTo>
                  <a:lnTo>
                    <a:pt x="18" y="234"/>
                  </a:lnTo>
                  <a:lnTo>
                    <a:pt x="40" y="244"/>
                  </a:lnTo>
                  <a:lnTo>
                    <a:pt x="62" y="256"/>
                  </a:lnTo>
                  <a:lnTo>
                    <a:pt x="84" y="272"/>
                  </a:lnTo>
                  <a:lnTo>
                    <a:pt x="102" y="290"/>
                  </a:lnTo>
                  <a:lnTo>
                    <a:pt x="120" y="308"/>
                  </a:lnTo>
                  <a:lnTo>
                    <a:pt x="132" y="326"/>
                  </a:lnTo>
                  <a:lnTo>
                    <a:pt x="140" y="340"/>
                  </a:lnTo>
                  <a:lnTo>
                    <a:pt x="144" y="354"/>
                  </a:lnTo>
                  <a:lnTo>
                    <a:pt x="144" y="354"/>
                  </a:lnTo>
                  <a:close/>
                  <a:moveTo>
                    <a:pt x="184" y="406"/>
                  </a:moveTo>
                  <a:lnTo>
                    <a:pt x="184" y="406"/>
                  </a:lnTo>
                  <a:lnTo>
                    <a:pt x="176" y="416"/>
                  </a:lnTo>
                  <a:lnTo>
                    <a:pt x="168" y="424"/>
                  </a:lnTo>
                  <a:lnTo>
                    <a:pt x="156" y="430"/>
                  </a:lnTo>
                  <a:lnTo>
                    <a:pt x="146" y="434"/>
                  </a:lnTo>
                  <a:lnTo>
                    <a:pt x="120" y="442"/>
                  </a:lnTo>
                  <a:lnTo>
                    <a:pt x="94" y="446"/>
                  </a:lnTo>
                  <a:lnTo>
                    <a:pt x="66" y="446"/>
                  </a:lnTo>
                  <a:lnTo>
                    <a:pt x="42" y="446"/>
                  </a:lnTo>
                  <a:lnTo>
                    <a:pt x="18" y="442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10" y="432"/>
                  </a:lnTo>
                  <a:lnTo>
                    <a:pt x="20" y="424"/>
                  </a:lnTo>
                  <a:lnTo>
                    <a:pt x="46" y="414"/>
                  </a:lnTo>
                  <a:lnTo>
                    <a:pt x="72" y="406"/>
                  </a:lnTo>
                  <a:lnTo>
                    <a:pt x="100" y="400"/>
                  </a:lnTo>
                  <a:lnTo>
                    <a:pt x="126" y="398"/>
                  </a:lnTo>
                  <a:lnTo>
                    <a:pt x="150" y="398"/>
                  </a:lnTo>
                  <a:lnTo>
                    <a:pt x="170" y="402"/>
                  </a:lnTo>
                  <a:lnTo>
                    <a:pt x="184" y="406"/>
                  </a:lnTo>
                  <a:lnTo>
                    <a:pt x="184" y="406"/>
                  </a:lnTo>
                  <a:close/>
                  <a:moveTo>
                    <a:pt x="184" y="924"/>
                  </a:moveTo>
                  <a:lnTo>
                    <a:pt x="184" y="924"/>
                  </a:lnTo>
                  <a:lnTo>
                    <a:pt x="176" y="932"/>
                  </a:lnTo>
                  <a:lnTo>
                    <a:pt x="168" y="940"/>
                  </a:lnTo>
                  <a:lnTo>
                    <a:pt x="156" y="946"/>
                  </a:lnTo>
                  <a:lnTo>
                    <a:pt x="146" y="952"/>
                  </a:lnTo>
                  <a:lnTo>
                    <a:pt x="120" y="958"/>
                  </a:lnTo>
                  <a:lnTo>
                    <a:pt x="94" y="962"/>
                  </a:lnTo>
                  <a:lnTo>
                    <a:pt x="66" y="964"/>
                  </a:lnTo>
                  <a:lnTo>
                    <a:pt x="42" y="962"/>
                  </a:lnTo>
                  <a:lnTo>
                    <a:pt x="18" y="960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10" y="948"/>
                  </a:lnTo>
                  <a:lnTo>
                    <a:pt x="20" y="942"/>
                  </a:lnTo>
                  <a:lnTo>
                    <a:pt x="46" y="930"/>
                  </a:lnTo>
                  <a:lnTo>
                    <a:pt x="72" y="922"/>
                  </a:lnTo>
                  <a:lnTo>
                    <a:pt x="100" y="918"/>
                  </a:lnTo>
                  <a:lnTo>
                    <a:pt x="126" y="914"/>
                  </a:lnTo>
                  <a:lnTo>
                    <a:pt x="150" y="916"/>
                  </a:lnTo>
                  <a:lnTo>
                    <a:pt x="170" y="918"/>
                  </a:lnTo>
                  <a:lnTo>
                    <a:pt x="184" y="924"/>
                  </a:lnTo>
                  <a:lnTo>
                    <a:pt x="184" y="924"/>
                  </a:lnTo>
                  <a:close/>
                  <a:moveTo>
                    <a:pt x="184" y="1440"/>
                  </a:moveTo>
                  <a:lnTo>
                    <a:pt x="184" y="1440"/>
                  </a:lnTo>
                  <a:lnTo>
                    <a:pt x="176" y="1448"/>
                  </a:lnTo>
                  <a:lnTo>
                    <a:pt x="168" y="1456"/>
                  </a:lnTo>
                  <a:lnTo>
                    <a:pt x="156" y="1462"/>
                  </a:lnTo>
                  <a:lnTo>
                    <a:pt x="146" y="1468"/>
                  </a:lnTo>
                  <a:lnTo>
                    <a:pt x="120" y="1476"/>
                  </a:lnTo>
                  <a:lnTo>
                    <a:pt x="94" y="1480"/>
                  </a:lnTo>
                  <a:lnTo>
                    <a:pt x="66" y="1480"/>
                  </a:lnTo>
                  <a:lnTo>
                    <a:pt x="42" y="1478"/>
                  </a:lnTo>
                  <a:lnTo>
                    <a:pt x="18" y="1476"/>
                  </a:lnTo>
                  <a:lnTo>
                    <a:pt x="0" y="1472"/>
                  </a:lnTo>
                  <a:lnTo>
                    <a:pt x="0" y="1472"/>
                  </a:lnTo>
                  <a:lnTo>
                    <a:pt x="10" y="1464"/>
                  </a:lnTo>
                  <a:lnTo>
                    <a:pt x="20" y="1458"/>
                  </a:lnTo>
                  <a:lnTo>
                    <a:pt x="46" y="1446"/>
                  </a:lnTo>
                  <a:lnTo>
                    <a:pt x="72" y="1438"/>
                  </a:lnTo>
                  <a:lnTo>
                    <a:pt x="100" y="1434"/>
                  </a:lnTo>
                  <a:lnTo>
                    <a:pt x="126" y="1432"/>
                  </a:lnTo>
                  <a:lnTo>
                    <a:pt x="150" y="1432"/>
                  </a:lnTo>
                  <a:lnTo>
                    <a:pt x="170" y="1434"/>
                  </a:lnTo>
                  <a:lnTo>
                    <a:pt x="184" y="1440"/>
                  </a:lnTo>
                  <a:lnTo>
                    <a:pt x="184" y="1440"/>
                  </a:lnTo>
                  <a:close/>
                  <a:moveTo>
                    <a:pt x="184" y="1956"/>
                  </a:moveTo>
                  <a:lnTo>
                    <a:pt x="184" y="1956"/>
                  </a:lnTo>
                  <a:lnTo>
                    <a:pt x="176" y="1966"/>
                  </a:lnTo>
                  <a:lnTo>
                    <a:pt x="168" y="1972"/>
                  </a:lnTo>
                  <a:lnTo>
                    <a:pt x="156" y="1980"/>
                  </a:lnTo>
                  <a:lnTo>
                    <a:pt x="146" y="1984"/>
                  </a:lnTo>
                  <a:lnTo>
                    <a:pt x="120" y="1992"/>
                  </a:lnTo>
                  <a:lnTo>
                    <a:pt x="94" y="1996"/>
                  </a:lnTo>
                  <a:lnTo>
                    <a:pt x="66" y="1996"/>
                  </a:lnTo>
                  <a:lnTo>
                    <a:pt x="42" y="1996"/>
                  </a:lnTo>
                  <a:lnTo>
                    <a:pt x="18" y="1992"/>
                  </a:lnTo>
                  <a:lnTo>
                    <a:pt x="0" y="1988"/>
                  </a:lnTo>
                  <a:lnTo>
                    <a:pt x="0" y="1988"/>
                  </a:lnTo>
                  <a:lnTo>
                    <a:pt x="10" y="1982"/>
                  </a:lnTo>
                  <a:lnTo>
                    <a:pt x="20" y="1974"/>
                  </a:lnTo>
                  <a:lnTo>
                    <a:pt x="46" y="1964"/>
                  </a:lnTo>
                  <a:lnTo>
                    <a:pt x="72" y="1956"/>
                  </a:lnTo>
                  <a:lnTo>
                    <a:pt x="100" y="1950"/>
                  </a:lnTo>
                  <a:lnTo>
                    <a:pt x="126" y="1948"/>
                  </a:lnTo>
                  <a:lnTo>
                    <a:pt x="150" y="1948"/>
                  </a:lnTo>
                  <a:lnTo>
                    <a:pt x="170" y="1950"/>
                  </a:lnTo>
                  <a:lnTo>
                    <a:pt x="184" y="1956"/>
                  </a:lnTo>
                  <a:lnTo>
                    <a:pt x="184" y="1956"/>
                  </a:lnTo>
                  <a:close/>
                  <a:moveTo>
                    <a:pt x="184" y="2472"/>
                  </a:moveTo>
                  <a:lnTo>
                    <a:pt x="184" y="2472"/>
                  </a:lnTo>
                  <a:lnTo>
                    <a:pt x="176" y="2482"/>
                  </a:lnTo>
                  <a:lnTo>
                    <a:pt x="168" y="2490"/>
                  </a:lnTo>
                  <a:lnTo>
                    <a:pt x="156" y="2496"/>
                  </a:lnTo>
                  <a:lnTo>
                    <a:pt x="146" y="2502"/>
                  </a:lnTo>
                  <a:lnTo>
                    <a:pt x="120" y="2508"/>
                  </a:lnTo>
                  <a:lnTo>
                    <a:pt x="94" y="2512"/>
                  </a:lnTo>
                  <a:lnTo>
                    <a:pt x="66" y="2514"/>
                  </a:lnTo>
                  <a:lnTo>
                    <a:pt x="42" y="2512"/>
                  </a:lnTo>
                  <a:lnTo>
                    <a:pt x="18" y="2508"/>
                  </a:lnTo>
                  <a:lnTo>
                    <a:pt x="0" y="2506"/>
                  </a:lnTo>
                  <a:lnTo>
                    <a:pt x="0" y="2506"/>
                  </a:lnTo>
                  <a:lnTo>
                    <a:pt x="10" y="2498"/>
                  </a:lnTo>
                  <a:lnTo>
                    <a:pt x="20" y="2492"/>
                  </a:lnTo>
                  <a:lnTo>
                    <a:pt x="46" y="2480"/>
                  </a:lnTo>
                  <a:lnTo>
                    <a:pt x="72" y="2472"/>
                  </a:lnTo>
                  <a:lnTo>
                    <a:pt x="100" y="2466"/>
                  </a:lnTo>
                  <a:lnTo>
                    <a:pt x="126" y="2464"/>
                  </a:lnTo>
                  <a:lnTo>
                    <a:pt x="150" y="2464"/>
                  </a:lnTo>
                  <a:lnTo>
                    <a:pt x="170" y="2468"/>
                  </a:lnTo>
                  <a:lnTo>
                    <a:pt x="184" y="2472"/>
                  </a:lnTo>
                  <a:lnTo>
                    <a:pt x="184" y="2472"/>
                  </a:lnTo>
                  <a:close/>
                  <a:moveTo>
                    <a:pt x="184" y="2990"/>
                  </a:moveTo>
                  <a:lnTo>
                    <a:pt x="184" y="2990"/>
                  </a:lnTo>
                  <a:lnTo>
                    <a:pt x="176" y="2998"/>
                  </a:lnTo>
                  <a:lnTo>
                    <a:pt x="168" y="3006"/>
                  </a:lnTo>
                  <a:lnTo>
                    <a:pt x="156" y="3012"/>
                  </a:lnTo>
                  <a:lnTo>
                    <a:pt x="146" y="3018"/>
                  </a:lnTo>
                  <a:lnTo>
                    <a:pt x="120" y="3024"/>
                  </a:lnTo>
                  <a:lnTo>
                    <a:pt x="94" y="3028"/>
                  </a:lnTo>
                  <a:lnTo>
                    <a:pt x="66" y="3030"/>
                  </a:lnTo>
                  <a:lnTo>
                    <a:pt x="42" y="3028"/>
                  </a:lnTo>
                  <a:lnTo>
                    <a:pt x="18" y="3026"/>
                  </a:lnTo>
                  <a:lnTo>
                    <a:pt x="0" y="3022"/>
                  </a:lnTo>
                  <a:lnTo>
                    <a:pt x="0" y="3022"/>
                  </a:lnTo>
                  <a:lnTo>
                    <a:pt x="10" y="3014"/>
                  </a:lnTo>
                  <a:lnTo>
                    <a:pt x="20" y="3008"/>
                  </a:lnTo>
                  <a:lnTo>
                    <a:pt x="46" y="2996"/>
                  </a:lnTo>
                  <a:lnTo>
                    <a:pt x="72" y="2988"/>
                  </a:lnTo>
                  <a:lnTo>
                    <a:pt x="100" y="2984"/>
                  </a:lnTo>
                  <a:lnTo>
                    <a:pt x="126" y="2980"/>
                  </a:lnTo>
                  <a:lnTo>
                    <a:pt x="150" y="2982"/>
                  </a:lnTo>
                  <a:lnTo>
                    <a:pt x="170" y="2984"/>
                  </a:lnTo>
                  <a:lnTo>
                    <a:pt x="184" y="2990"/>
                  </a:lnTo>
                  <a:lnTo>
                    <a:pt x="184" y="2990"/>
                  </a:lnTo>
                  <a:close/>
                  <a:moveTo>
                    <a:pt x="184" y="3506"/>
                  </a:moveTo>
                  <a:lnTo>
                    <a:pt x="184" y="3506"/>
                  </a:lnTo>
                  <a:lnTo>
                    <a:pt x="176" y="3514"/>
                  </a:lnTo>
                  <a:lnTo>
                    <a:pt x="168" y="3522"/>
                  </a:lnTo>
                  <a:lnTo>
                    <a:pt x="156" y="3528"/>
                  </a:lnTo>
                  <a:lnTo>
                    <a:pt x="146" y="3534"/>
                  </a:lnTo>
                  <a:lnTo>
                    <a:pt x="120" y="3542"/>
                  </a:lnTo>
                  <a:lnTo>
                    <a:pt x="94" y="3546"/>
                  </a:lnTo>
                  <a:lnTo>
                    <a:pt x="66" y="3546"/>
                  </a:lnTo>
                  <a:lnTo>
                    <a:pt x="42" y="3544"/>
                  </a:lnTo>
                  <a:lnTo>
                    <a:pt x="18" y="3542"/>
                  </a:lnTo>
                  <a:lnTo>
                    <a:pt x="0" y="3538"/>
                  </a:lnTo>
                  <a:lnTo>
                    <a:pt x="0" y="3538"/>
                  </a:lnTo>
                  <a:lnTo>
                    <a:pt x="10" y="3530"/>
                  </a:lnTo>
                  <a:lnTo>
                    <a:pt x="20" y="3524"/>
                  </a:lnTo>
                  <a:lnTo>
                    <a:pt x="46" y="3512"/>
                  </a:lnTo>
                  <a:lnTo>
                    <a:pt x="72" y="3504"/>
                  </a:lnTo>
                  <a:lnTo>
                    <a:pt x="100" y="3500"/>
                  </a:lnTo>
                  <a:lnTo>
                    <a:pt x="126" y="3498"/>
                  </a:lnTo>
                  <a:lnTo>
                    <a:pt x="150" y="3498"/>
                  </a:lnTo>
                  <a:lnTo>
                    <a:pt x="170" y="3500"/>
                  </a:lnTo>
                  <a:lnTo>
                    <a:pt x="184" y="3506"/>
                  </a:lnTo>
                  <a:lnTo>
                    <a:pt x="184" y="3506"/>
                  </a:lnTo>
                  <a:close/>
                  <a:moveTo>
                    <a:pt x="0" y="4054"/>
                  </a:moveTo>
                  <a:lnTo>
                    <a:pt x="0" y="4054"/>
                  </a:lnTo>
                  <a:lnTo>
                    <a:pt x="10" y="4048"/>
                  </a:lnTo>
                  <a:lnTo>
                    <a:pt x="20" y="4040"/>
                  </a:lnTo>
                  <a:lnTo>
                    <a:pt x="46" y="4030"/>
                  </a:lnTo>
                  <a:lnTo>
                    <a:pt x="72" y="4022"/>
                  </a:lnTo>
                  <a:lnTo>
                    <a:pt x="100" y="4016"/>
                  </a:lnTo>
                  <a:lnTo>
                    <a:pt x="126" y="4014"/>
                  </a:lnTo>
                  <a:lnTo>
                    <a:pt x="150" y="4014"/>
                  </a:lnTo>
                  <a:lnTo>
                    <a:pt x="170" y="4018"/>
                  </a:lnTo>
                  <a:lnTo>
                    <a:pt x="184" y="4022"/>
                  </a:lnTo>
                  <a:lnTo>
                    <a:pt x="184" y="4022"/>
                  </a:lnTo>
                  <a:lnTo>
                    <a:pt x="176" y="4032"/>
                  </a:lnTo>
                  <a:lnTo>
                    <a:pt x="168" y="4038"/>
                  </a:lnTo>
                  <a:lnTo>
                    <a:pt x="156" y="4046"/>
                  </a:lnTo>
                  <a:lnTo>
                    <a:pt x="146" y="4050"/>
                  </a:lnTo>
                  <a:lnTo>
                    <a:pt x="120" y="4058"/>
                  </a:lnTo>
                  <a:lnTo>
                    <a:pt x="94" y="4062"/>
                  </a:lnTo>
                  <a:lnTo>
                    <a:pt x="66" y="4062"/>
                  </a:lnTo>
                  <a:lnTo>
                    <a:pt x="42" y="4062"/>
                  </a:lnTo>
                  <a:lnTo>
                    <a:pt x="18" y="4058"/>
                  </a:lnTo>
                  <a:lnTo>
                    <a:pt x="0" y="4054"/>
                  </a:lnTo>
                  <a:lnTo>
                    <a:pt x="0" y="4054"/>
                  </a:lnTo>
                  <a:close/>
                  <a:moveTo>
                    <a:pt x="130" y="4100"/>
                  </a:moveTo>
                  <a:lnTo>
                    <a:pt x="130" y="4100"/>
                  </a:lnTo>
                  <a:lnTo>
                    <a:pt x="150" y="4086"/>
                  </a:lnTo>
                  <a:lnTo>
                    <a:pt x="174" y="4074"/>
                  </a:lnTo>
                  <a:lnTo>
                    <a:pt x="198" y="4066"/>
                  </a:lnTo>
                  <a:lnTo>
                    <a:pt x="222" y="4060"/>
                  </a:lnTo>
                  <a:lnTo>
                    <a:pt x="246" y="4056"/>
                  </a:lnTo>
                  <a:lnTo>
                    <a:pt x="268" y="4054"/>
                  </a:lnTo>
                  <a:lnTo>
                    <a:pt x="286" y="4054"/>
                  </a:lnTo>
                  <a:lnTo>
                    <a:pt x="300" y="4058"/>
                  </a:lnTo>
                  <a:lnTo>
                    <a:pt x="300" y="4058"/>
                  </a:lnTo>
                  <a:lnTo>
                    <a:pt x="292" y="4068"/>
                  </a:lnTo>
                  <a:lnTo>
                    <a:pt x="282" y="4074"/>
                  </a:lnTo>
                  <a:lnTo>
                    <a:pt x="272" y="4082"/>
                  </a:lnTo>
                  <a:lnTo>
                    <a:pt x="262" y="4086"/>
                  </a:lnTo>
                  <a:lnTo>
                    <a:pt x="240" y="4096"/>
                  </a:lnTo>
                  <a:lnTo>
                    <a:pt x="214" y="4100"/>
                  </a:lnTo>
                  <a:lnTo>
                    <a:pt x="190" y="4104"/>
                  </a:lnTo>
                  <a:lnTo>
                    <a:pt x="168" y="4104"/>
                  </a:lnTo>
                  <a:lnTo>
                    <a:pt x="148" y="4102"/>
                  </a:lnTo>
                  <a:lnTo>
                    <a:pt x="130" y="4100"/>
                  </a:lnTo>
                  <a:lnTo>
                    <a:pt x="130" y="4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Freeform 6"/>
            <p:cNvSpPr>
              <a:spLocks/>
            </p:cNvSpPr>
            <p:nvPr userDrawn="1"/>
          </p:nvSpPr>
          <p:spPr bwMode="auto">
            <a:xfrm>
              <a:off x="349250" y="341313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0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" name="Freeform 7"/>
            <p:cNvSpPr>
              <a:spLocks/>
            </p:cNvSpPr>
            <p:nvPr userDrawn="1"/>
          </p:nvSpPr>
          <p:spPr bwMode="auto">
            <a:xfrm>
              <a:off x="558800" y="404813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4 w 168"/>
                <a:gd name="T5" fmla="*/ 2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0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" name="Freeform 8"/>
            <p:cNvSpPr>
              <a:spLocks/>
            </p:cNvSpPr>
            <p:nvPr userDrawn="1"/>
          </p:nvSpPr>
          <p:spPr bwMode="auto">
            <a:xfrm>
              <a:off x="377825" y="84138"/>
              <a:ext cx="203200" cy="187325"/>
            </a:xfrm>
            <a:custGeom>
              <a:avLst/>
              <a:gdLst>
                <a:gd name="T0" fmla="*/ 128 w 128"/>
                <a:gd name="T1" fmla="*/ 118 h 118"/>
                <a:gd name="T2" fmla="*/ 128 w 128"/>
                <a:gd name="T3" fmla="*/ 118 h 118"/>
                <a:gd name="T4" fmla="*/ 124 w 128"/>
                <a:gd name="T5" fmla="*/ 106 h 118"/>
                <a:gd name="T6" fmla="*/ 114 w 128"/>
                <a:gd name="T7" fmla="*/ 90 h 118"/>
                <a:gd name="T8" fmla="*/ 102 w 128"/>
                <a:gd name="T9" fmla="*/ 72 h 118"/>
                <a:gd name="T10" fmla="*/ 86 w 128"/>
                <a:gd name="T11" fmla="*/ 54 h 118"/>
                <a:gd name="T12" fmla="*/ 66 w 128"/>
                <a:gd name="T13" fmla="*/ 36 h 118"/>
                <a:gd name="T14" fmla="*/ 46 w 128"/>
                <a:gd name="T15" fmla="*/ 20 h 118"/>
                <a:gd name="T16" fmla="*/ 24 w 128"/>
                <a:gd name="T17" fmla="*/ 8 h 118"/>
                <a:gd name="T18" fmla="*/ 0 w 128"/>
                <a:gd name="T19" fmla="*/ 0 h 118"/>
                <a:gd name="T20" fmla="*/ 0 w 128"/>
                <a:gd name="T21" fmla="*/ 0 h 118"/>
                <a:gd name="T22" fmla="*/ 8 w 128"/>
                <a:gd name="T23" fmla="*/ 14 h 118"/>
                <a:gd name="T24" fmla="*/ 18 w 128"/>
                <a:gd name="T25" fmla="*/ 32 h 118"/>
                <a:gd name="T26" fmla="*/ 30 w 128"/>
                <a:gd name="T27" fmla="*/ 50 h 118"/>
                <a:gd name="T28" fmla="*/ 46 w 128"/>
                <a:gd name="T29" fmla="*/ 70 h 118"/>
                <a:gd name="T30" fmla="*/ 64 w 128"/>
                <a:gd name="T31" fmla="*/ 88 h 118"/>
                <a:gd name="T32" fmla="*/ 84 w 128"/>
                <a:gd name="T33" fmla="*/ 102 h 118"/>
                <a:gd name="T34" fmla="*/ 94 w 128"/>
                <a:gd name="T35" fmla="*/ 108 h 118"/>
                <a:gd name="T36" fmla="*/ 104 w 128"/>
                <a:gd name="T37" fmla="*/ 112 h 118"/>
                <a:gd name="T38" fmla="*/ 116 w 128"/>
                <a:gd name="T39" fmla="*/ 116 h 118"/>
                <a:gd name="T40" fmla="*/ 128 w 128"/>
                <a:gd name="T41" fmla="*/ 118 h 118"/>
                <a:gd name="T42" fmla="*/ 128 w 128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128" y="118"/>
                  </a:move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" name="Freeform 9"/>
            <p:cNvSpPr>
              <a:spLocks/>
            </p:cNvSpPr>
            <p:nvPr userDrawn="1"/>
          </p:nvSpPr>
          <p:spPr bwMode="auto">
            <a:xfrm>
              <a:off x="574675" y="587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Freeform 10"/>
            <p:cNvSpPr>
              <a:spLocks/>
            </p:cNvSpPr>
            <p:nvPr userDrawn="1"/>
          </p:nvSpPr>
          <p:spPr bwMode="auto">
            <a:xfrm>
              <a:off x="723900" y="157163"/>
              <a:ext cx="79375" cy="180975"/>
            </a:xfrm>
            <a:custGeom>
              <a:avLst/>
              <a:gdLst>
                <a:gd name="T0" fmla="*/ 48 w 50"/>
                <a:gd name="T1" fmla="*/ 114 h 114"/>
                <a:gd name="T2" fmla="*/ 48 w 50"/>
                <a:gd name="T3" fmla="*/ 114 h 114"/>
                <a:gd name="T4" fmla="*/ 50 w 50"/>
                <a:gd name="T5" fmla="*/ 106 h 114"/>
                <a:gd name="T6" fmla="*/ 48 w 50"/>
                <a:gd name="T7" fmla="*/ 92 h 114"/>
                <a:gd name="T8" fmla="*/ 46 w 50"/>
                <a:gd name="T9" fmla="*/ 76 h 114"/>
                <a:gd name="T10" fmla="*/ 40 w 50"/>
                <a:gd name="T11" fmla="*/ 60 h 114"/>
                <a:gd name="T12" fmla="*/ 32 w 50"/>
                <a:gd name="T13" fmla="*/ 42 h 114"/>
                <a:gd name="T14" fmla="*/ 24 w 50"/>
                <a:gd name="T15" fmla="*/ 26 h 114"/>
                <a:gd name="T16" fmla="*/ 12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6 w 50"/>
                <a:gd name="T25" fmla="*/ 42 h 114"/>
                <a:gd name="T26" fmla="*/ 10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6 w 50"/>
                <a:gd name="T33" fmla="*/ 104 h 114"/>
                <a:gd name="T34" fmla="*/ 48 w 50"/>
                <a:gd name="T35" fmla="*/ 114 h 114"/>
                <a:gd name="T36" fmla="*/ 48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48" y="114"/>
                  </a:moveTo>
                  <a:lnTo>
                    <a:pt x="48" y="114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Freeform 11"/>
            <p:cNvSpPr>
              <a:spLocks/>
            </p:cNvSpPr>
            <p:nvPr userDrawn="1"/>
          </p:nvSpPr>
          <p:spPr bwMode="auto">
            <a:xfrm>
              <a:off x="19050" y="7159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2 h 48"/>
                <a:gd name="T22" fmla="*/ 0 w 184"/>
                <a:gd name="T23" fmla="*/ 42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" name="Freeform 12"/>
            <p:cNvSpPr>
              <a:spLocks/>
            </p:cNvSpPr>
            <p:nvPr userDrawn="1"/>
          </p:nvSpPr>
          <p:spPr bwMode="auto">
            <a:xfrm>
              <a:off x="225425" y="77946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" name="Freeform 13"/>
            <p:cNvSpPr>
              <a:spLocks/>
            </p:cNvSpPr>
            <p:nvPr userDrawn="1"/>
          </p:nvSpPr>
          <p:spPr bwMode="auto">
            <a:xfrm>
              <a:off x="47625" y="455613"/>
              <a:ext cx="200025" cy="190500"/>
            </a:xfrm>
            <a:custGeom>
              <a:avLst/>
              <a:gdLst>
                <a:gd name="T0" fmla="*/ 126 w 126"/>
                <a:gd name="T1" fmla="*/ 120 h 120"/>
                <a:gd name="T2" fmla="*/ 126 w 126"/>
                <a:gd name="T3" fmla="*/ 120 h 120"/>
                <a:gd name="T4" fmla="*/ 122 w 126"/>
                <a:gd name="T5" fmla="*/ 106 h 120"/>
                <a:gd name="T6" fmla="*/ 114 w 126"/>
                <a:gd name="T7" fmla="*/ 92 h 120"/>
                <a:gd name="T8" fmla="*/ 102 w 126"/>
                <a:gd name="T9" fmla="*/ 74 h 120"/>
                <a:gd name="T10" fmla="*/ 84 w 126"/>
                <a:gd name="T11" fmla="*/ 56 h 120"/>
                <a:gd name="T12" fmla="*/ 66 w 126"/>
                <a:gd name="T13" fmla="*/ 38 h 120"/>
                <a:gd name="T14" fmla="*/ 44 w 126"/>
                <a:gd name="T15" fmla="*/ 22 h 120"/>
                <a:gd name="T16" fmla="*/ 22 w 126"/>
                <a:gd name="T17" fmla="*/ 10 h 120"/>
                <a:gd name="T18" fmla="*/ 0 w 126"/>
                <a:gd name="T19" fmla="*/ 0 h 120"/>
                <a:gd name="T20" fmla="*/ 0 w 126"/>
                <a:gd name="T21" fmla="*/ 0 h 120"/>
                <a:gd name="T22" fmla="*/ 8 w 126"/>
                <a:gd name="T23" fmla="*/ 16 h 120"/>
                <a:gd name="T24" fmla="*/ 18 w 126"/>
                <a:gd name="T25" fmla="*/ 34 h 120"/>
                <a:gd name="T26" fmla="*/ 30 w 126"/>
                <a:gd name="T27" fmla="*/ 52 h 120"/>
                <a:gd name="T28" fmla="*/ 46 w 126"/>
                <a:gd name="T29" fmla="*/ 72 h 120"/>
                <a:gd name="T30" fmla="*/ 64 w 126"/>
                <a:gd name="T31" fmla="*/ 90 h 120"/>
                <a:gd name="T32" fmla="*/ 82 w 126"/>
                <a:gd name="T33" fmla="*/ 104 h 120"/>
                <a:gd name="T34" fmla="*/ 94 w 126"/>
                <a:gd name="T35" fmla="*/ 110 h 120"/>
                <a:gd name="T36" fmla="*/ 104 w 126"/>
                <a:gd name="T37" fmla="*/ 114 h 120"/>
                <a:gd name="T38" fmla="*/ 116 w 126"/>
                <a:gd name="T39" fmla="*/ 118 h 120"/>
                <a:gd name="T40" fmla="*/ 126 w 126"/>
                <a:gd name="T41" fmla="*/ 120 h 120"/>
                <a:gd name="T42" fmla="*/ 126 w 126"/>
                <a:gd name="T4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126" y="120"/>
                  </a:moveTo>
                  <a:lnTo>
                    <a:pt x="126" y="120"/>
                  </a:lnTo>
                  <a:lnTo>
                    <a:pt x="122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" name="Freeform 14"/>
            <p:cNvSpPr>
              <a:spLocks/>
            </p:cNvSpPr>
            <p:nvPr userDrawn="1"/>
          </p:nvSpPr>
          <p:spPr bwMode="auto">
            <a:xfrm>
              <a:off x="244475" y="4302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8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Freeform 15"/>
            <p:cNvSpPr>
              <a:spLocks/>
            </p:cNvSpPr>
            <p:nvPr userDrawn="1"/>
          </p:nvSpPr>
          <p:spPr bwMode="auto">
            <a:xfrm>
              <a:off x="393700" y="5286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16"/>
            <p:cNvSpPr>
              <a:spLocks/>
            </p:cNvSpPr>
            <p:nvPr userDrawn="1"/>
          </p:nvSpPr>
          <p:spPr bwMode="auto">
            <a:xfrm>
              <a:off x="854075" y="7159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2 h 48"/>
                <a:gd name="T22" fmla="*/ 0 w 184"/>
                <a:gd name="T23" fmla="*/ 42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" name="Freeform 17"/>
            <p:cNvSpPr>
              <a:spLocks/>
            </p:cNvSpPr>
            <p:nvPr userDrawn="1"/>
          </p:nvSpPr>
          <p:spPr bwMode="auto">
            <a:xfrm>
              <a:off x="1060450" y="78898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" name="Freeform 18"/>
            <p:cNvSpPr>
              <a:spLocks/>
            </p:cNvSpPr>
            <p:nvPr userDrawn="1"/>
          </p:nvSpPr>
          <p:spPr bwMode="auto">
            <a:xfrm>
              <a:off x="882650" y="455613"/>
              <a:ext cx="200025" cy="190500"/>
            </a:xfrm>
            <a:custGeom>
              <a:avLst/>
              <a:gdLst>
                <a:gd name="T0" fmla="*/ 126 w 126"/>
                <a:gd name="T1" fmla="*/ 120 h 120"/>
                <a:gd name="T2" fmla="*/ 126 w 126"/>
                <a:gd name="T3" fmla="*/ 120 h 120"/>
                <a:gd name="T4" fmla="*/ 122 w 126"/>
                <a:gd name="T5" fmla="*/ 106 h 120"/>
                <a:gd name="T6" fmla="*/ 114 w 126"/>
                <a:gd name="T7" fmla="*/ 92 h 120"/>
                <a:gd name="T8" fmla="*/ 100 w 126"/>
                <a:gd name="T9" fmla="*/ 74 h 120"/>
                <a:gd name="T10" fmla="*/ 84 w 126"/>
                <a:gd name="T11" fmla="*/ 56 h 120"/>
                <a:gd name="T12" fmla="*/ 66 w 126"/>
                <a:gd name="T13" fmla="*/ 38 h 120"/>
                <a:gd name="T14" fmla="*/ 44 w 126"/>
                <a:gd name="T15" fmla="*/ 22 h 120"/>
                <a:gd name="T16" fmla="*/ 22 w 126"/>
                <a:gd name="T17" fmla="*/ 10 h 120"/>
                <a:gd name="T18" fmla="*/ 0 w 126"/>
                <a:gd name="T19" fmla="*/ 0 h 120"/>
                <a:gd name="T20" fmla="*/ 0 w 126"/>
                <a:gd name="T21" fmla="*/ 0 h 120"/>
                <a:gd name="T22" fmla="*/ 6 w 126"/>
                <a:gd name="T23" fmla="*/ 16 h 120"/>
                <a:gd name="T24" fmla="*/ 18 w 126"/>
                <a:gd name="T25" fmla="*/ 34 h 120"/>
                <a:gd name="T26" fmla="*/ 30 w 126"/>
                <a:gd name="T27" fmla="*/ 52 h 120"/>
                <a:gd name="T28" fmla="*/ 46 w 126"/>
                <a:gd name="T29" fmla="*/ 72 h 120"/>
                <a:gd name="T30" fmla="*/ 62 w 126"/>
                <a:gd name="T31" fmla="*/ 90 h 120"/>
                <a:gd name="T32" fmla="*/ 82 w 126"/>
                <a:gd name="T33" fmla="*/ 104 h 120"/>
                <a:gd name="T34" fmla="*/ 92 w 126"/>
                <a:gd name="T35" fmla="*/ 110 h 120"/>
                <a:gd name="T36" fmla="*/ 104 w 126"/>
                <a:gd name="T37" fmla="*/ 114 h 120"/>
                <a:gd name="T38" fmla="*/ 114 w 126"/>
                <a:gd name="T39" fmla="*/ 118 h 120"/>
                <a:gd name="T40" fmla="*/ 126 w 126"/>
                <a:gd name="T41" fmla="*/ 120 h 120"/>
                <a:gd name="T42" fmla="*/ 126 w 126"/>
                <a:gd name="T4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126" y="120"/>
                  </a:moveTo>
                  <a:lnTo>
                    <a:pt x="126" y="120"/>
                  </a:lnTo>
                  <a:lnTo>
                    <a:pt x="122" y="106"/>
                  </a:lnTo>
                  <a:lnTo>
                    <a:pt x="114" y="92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90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" name="Freeform 19"/>
            <p:cNvSpPr>
              <a:spLocks/>
            </p:cNvSpPr>
            <p:nvPr userDrawn="1"/>
          </p:nvSpPr>
          <p:spPr bwMode="auto">
            <a:xfrm>
              <a:off x="1076325" y="4302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8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8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" name="Freeform 20"/>
            <p:cNvSpPr>
              <a:spLocks/>
            </p:cNvSpPr>
            <p:nvPr userDrawn="1"/>
          </p:nvSpPr>
          <p:spPr bwMode="auto">
            <a:xfrm>
              <a:off x="349250" y="116363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Freeform 21"/>
            <p:cNvSpPr>
              <a:spLocks/>
            </p:cNvSpPr>
            <p:nvPr userDrawn="1"/>
          </p:nvSpPr>
          <p:spPr bwMode="auto">
            <a:xfrm>
              <a:off x="558800" y="1223963"/>
              <a:ext cx="266700" cy="82550"/>
            </a:xfrm>
            <a:custGeom>
              <a:avLst/>
              <a:gdLst>
                <a:gd name="T0" fmla="*/ 0 w 168"/>
                <a:gd name="T1" fmla="*/ 48 h 52"/>
                <a:gd name="T2" fmla="*/ 0 w 168"/>
                <a:gd name="T3" fmla="*/ 48 h 52"/>
                <a:gd name="T4" fmla="*/ 16 w 168"/>
                <a:gd name="T5" fmla="*/ 50 h 52"/>
                <a:gd name="T6" fmla="*/ 36 w 168"/>
                <a:gd name="T7" fmla="*/ 52 h 52"/>
                <a:gd name="T8" fmla="*/ 60 w 168"/>
                <a:gd name="T9" fmla="*/ 50 h 52"/>
                <a:gd name="T10" fmla="*/ 84 w 168"/>
                <a:gd name="T11" fmla="*/ 48 h 52"/>
                <a:gd name="T12" fmla="*/ 108 w 168"/>
                <a:gd name="T13" fmla="*/ 42 h 52"/>
                <a:gd name="T14" fmla="*/ 130 w 168"/>
                <a:gd name="T15" fmla="*/ 34 h 52"/>
                <a:gd name="T16" fmla="*/ 142 w 168"/>
                <a:gd name="T17" fmla="*/ 28 h 52"/>
                <a:gd name="T18" fmla="*/ 152 w 168"/>
                <a:gd name="T19" fmla="*/ 22 h 52"/>
                <a:gd name="T20" fmla="*/ 160 w 168"/>
                <a:gd name="T21" fmla="*/ 14 h 52"/>
                <a:gd name="T22" fmla="*/ 168 w 168"/>
                <a:gd name="T23" fmla="*/ 6 h 52"/>
                <a:gd name="T24" fmla="*/ 168 w 168"/>
                <a:gd name="T25" fmla="*/ 6 h 52"/>
                <a:gd name="T26" fmla="*/ 154 w 168"/>
                <a:gd name="T27" fmla="*/ 2 h 52"/>
                <a:gd name="T28" fmla="*/ 136 w 168"/>
                <a:gd name="T29" fmla="*/ 0 h 52"/>
                <a:gd name="T30" fmla="*/ 116 w 168"/>
                <a:gd name="T31" fmla="*/ 2 h 52"/>
                <a:gd name="T32" fmla="*/ 92 w 168"/>
                <a:gd name="T33" fmla="*/ 6 h 52"/>
                <a:gd name="T34" fmla="*/ 66 w 168"/>
                <a:gd name="T35" fmla="*/ 12 h 52"/>
                <a:gd name="T36" fmla="*/ 42 w 168"/>
                <a:gd name="T37" fmla="*/ 22 h 52"/>
                <a:gd name="T38" fmla="*/ 18 w 168"/>
                <a:gd name="T39" fmla="*/ 34 h 52"/>
                <a:gd name="T40" fmla="*/ 0 w 168"/>
                <a:gd name="T41" fmla="*/ 48 h 52"/>
                <a:gd name="T42" fmla="*/ 0 w 168"/>
                <a:gd name="T4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2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2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" name="Freeform 22"/>
            <p:cNvSpPr>
              <a:spLocks/>
            </p:cNvSpPr>
            <p:nvPr userDrawn="1"/>
          </p:nvSpPr>
          <p:spPr bwMode="auto">
            <a:xfrm>
              <a:off x="377825" y="903288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" name="Freeform 23"/>
            <p:cNvSpPr>
              <a:spLocks/>
            </p:cNvSpPr>
            <p:nvPr userDrawn="1"/>
          </p:nvSpPr>
          <p:spPr bwMode="auto">
            <a:xfrm>
              <a:off x="574675" y="8778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" name="Freeform 24"/>
            <p:cNvSpPr>
              <a:spLocks/>
            </p:cNvSpPr>
            <p:nvPr userDrawn="1"/>
          </p:nvSpPr>
          <p:spPr bwMode="auto">
            <a:xfrm>
              <a:off x="723900" y="97631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" name="Freeform 25"/>
            <p:cNvSpPr>
              <a:spLocks/>
            </p:cNvSpPr>
            <p:nvPr userDrawn="1"/>
          </p:nvSpPr>
          <p:spPr bwMode="auto">
            <a:xfrm>
              <a:off x="19050" y="1535113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8" name="Freeform 26"/>
            <p:cNvSpPr>
              <a:spLocks/>
            </p:cNvSpPr>
            <p:nvPr userDrawn="1"/>
          </p:nvSpPr>
          <p:spPr bwMode="auto">
            <a:xfrm>
              <a:off x="225425" y="1598613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Freeform 27"/>
            <p:cNvSpPr>
              <a:spLocks/>
            </p:cNvSpPr>
            <p:nvPr userDrawn="1"/>
          </p:nvSpPr>
          <p:spPr bwMode="auto">
            <a:xfrm>
              <a:off x="47625" y="127793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Freeform 28"/>
            <p:cNvSpPr>
              <a:spLocks/>
            </p:cNvSpPr>
            <p:nvPr userDrawn="1"/>
          </p:nvSpPr>
          <p:spPr bwMode="auto">
            <a:xfrm>
              <a:off x="244475" y="125253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Freeform 29"/>
            <p:cNvSpPr>
              <a:spLocks/>
            </p:cNvSpPr>
            <p:nvPr userDrawn="1"/>
          </p:nvSpPr>
          <p:spPr bwMode="auto">
            <a:xfrm>
              <a:off x="393700" y="135096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2" name="Freeform 30"/>
            <p:cNvSpPr>
              <a:spLocks/>
            </p:cNvSpPr>
            <p:nvPr userDrawn="1"/>
          </p:nvSpPr>
          <p:spPr bwMode="auto">
            <a:xfrm>
              <a:off x="854075" y="1535113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3" name="Freeform 31"/>
            <p:cNvSpPr>
              <a:spLocks/>
            </p:cNvSpPr>
            <p:nvPr userDrawn="1"/>
          </p:nvSpPr>
          <p:spPr bwMode="auto">
            <a:xfrm>
              <a:off x="1060450" y="160813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4" name="Freeform 32"/>
            <p:cNvSpPr>
              <a:spLocks/>
            </p:cNvSpPr>
            <p:nvPr userDrawn="1"/>
          </p:nvSpPr>
          <p:spPr bwMode="auto">
            <a:xfrm>
              <a:off x="882650" y="127793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5" name="Freeform 33"/>
            <p:cNvSpPr>
              <a:spLocks/>
            </p:cNvSpPr>
            <p:nvPr userDrawn="1"/>
          </p:nvSpPr>
          <p:spPr bwMode="auto">
            <a:xfrm>
              <a:off x="1076325" y="12525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6" name="Freeform 34"/>
            <p:cNvSpPr>
              <a:spLocks/>
            </p:cNvSpPr>
            <p:nvPr userDrawn="1"/>
          </p:nvSpPr>
          <p:spPr bwMode="auto">
            <a:xfrm>
              <a:off x="349250" y="198278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7" name="Freeform 35"/>
            <p:cNvSpPr>
              <a:spLocks/>
            </p:cNvSpPr>
            <p:nvPr userDrawn="1"/>
          </p:nvSpPr>
          <p:spPr bwMode="auto">
            <a:xfrm>
              <a:off x="558800" y="2046288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8" name="Freeform 36"/>
            <p:cNvSpPr>
              <a:spLocks/>
            </p:cNvSpPr>
            <p:nvPr userDrawn="1"/>
          </p:nvSpPr>
          <p:spPr bwMode="auto">
            <a:xfrm>
              <a:off x="377825" y="1722438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9" name="Freeform 37"/>
            <p:cNvSpPr>
              <a:spLocks/>
            </p:cNvSpPr>
            <p:nvPr userDrawn="1"/>
          </p:nvSpPr>
          <p:spPr bwMode="auto">
            <a:xfrm>
              <a:off x="574675" y="16970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0" name="Freeform 38"/>
            <p:cNvSpPr>
              <a:spLocks/>
            </p:cNvSpPr>
            <p:nvPr userDrawn="1"/>
          </p:nvSpPr>
          <p:spPr bwMode="auto">
            <a:xfrm>
              <a:off x="723900" y="179546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1" name="Freeform 39"/>
            <p:cNvSpPr>
              <a:spLocks/>
            </p:cNvSpPr>
            <p:nvPr userDrawn="1"/>
          </p:nvSpPr>
          <p:spPr bwMode="auto">
            <a:xfrm>
              <a:off x="19050" y="235743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2" name="Freeform 40"/>
            <p:cNvSpPr>
              <a:spLocks/>
            </p:cNvSpPr>
            <p:nvPr userDrawn="1"/>
          </p:nvSpPr>
          <p:spPr bwMode="auto">
            <a:xfrm>
              <a:off x="225425" y="242093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10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10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3" name="Freeform 41"/>
            <p:cNvSpPr>
              <a:spLocks/>
            </p:cNvSpPr>
            <p:nvPr userDrawn="1"/>
          </p:nvSpPr>
          <p:spPr bwMode="auto">
            <a:xfrm>
              <a:off x="47625" y="209708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4" name="Freeform 42"/>
            <p:cNvSpPr>
              <a:spLocks/>
            </p:cNvSpPr>
            <p:nvPr userDrawn="1"/>
          </p:nvSpPr>
          <p:spPr bwMode="auto">
            <a:xfrm>
              <a:off x="244475" y="207168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5" name="Freeform 43"/>
            <p:cNvSpPr>
              <a:spLocks/>
            </p:cNvSpPr>
            <p:nvPr userDrawn="1"/>
          </p:nvSpPr>
          <p:spPr bwMode="auto">
            <a:xfrm>
              <a:off x="393700" y="21701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6" name="Freeform 44"/>
            <p:cNvSpPr>
              <a:spLocks/>
            </p:cNvSpPr>
            <p:nvPr userDrawn="1"/>
          </p:nvSpPr>
          <p:spPr bwMode="auto">
            <a:xfrm>
              <a:off x="854075" y="235743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7" name="Freeform 45"/>
            <p:cNvSpPr>
              <a:spLocks/>
            </p:cNvSpPr>
            <p:nvPr userDrawn="1"/>
          </p:nvSpPr>
          <p:spPr bwMode="auto">
            <a:xfrm>
              <a:off x="1060450" y="243046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882650" y="209708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9" name="Freeform 47"/>
            <p:cNvSpPr>
              <a:spLocks/>
            </p:cNvSpPr>
            <p:nvPr userDrawn="1"/>
          </p:nvSpPr>
          <p:spPr bwMode="auto">
            <a:xfrm>
              <a:off x="1076325" y="20716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0" name="Freeform 48"/>
            <p:cNvSpPr>
              <a:spLocks/>
            </p:cNvSpPr>
            <p:nvPr userDrawn="1"/>
          </p:nvSpPr>
          <p:spPr bwMode="auto">
            <a:xfrm>
              <a:off x="349250" y="280193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2 h 48"/>
                <a:gd name="T22" fmla="*/ 0 w 186"/>
                <a:gd name="T23" fmla="*/ 42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1" name="Freeform 49"/>
            <p:cNvSpPr>
              <a:spLocks/>
            </p:cNvSpPr>
            <p:nvPr userDrawn="1"/>
          </p:nvSpPr>
          <p:spPr bwMode="auto">
            <a:xfrm>
              <a:off x="558800" y="2865438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2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2" name="Freeform 50"/>
            <p:cNvSpPr>
              <a:spLocks/>
            </p:cNvSpPr>
            <p:nvPr userDrawn="1"/>
          </p:nvSpPr>
          <p:spPr bwMode="auto">
            <a:xfrm>
              <a:off x="377825" y="2541588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90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2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3" name="Freeform 51"/>
            <p:cNvSpPr>
              <a:spLocks/>
            </p:cNvSpPr>
            <p:nvPr userDrawn="1"/>
          </p:nvSpPr>
          <p:spPr bwMode="auto">
            <a:xfrm>
              <a:off x="574675" y="25161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8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4" name="Freeform 52"/>
            <p:cNvSpPr>
              <a:spLocks/>
            </p:cNvSpPr>
            <p:nvPr userDrawn="1"/>
          </p:nvSpPr>
          <p:spPr bwMode="auto">
            <a:xfrm>
              <a:off x="723900" y="261461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5" name="Freeform 53"/>
            <p:cNvSpPr>
              <a:spLocks/>
            </p:cNvSpPr>
            <p:nvPr userDrawn="1"/>
          </p:nvSpPr>
          <p:spPr bwMode="auto">
            <a:xfrm>
              <a:off x="19050" y="317658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6" name="Freeform 54"/>
            <p:cNvSpPr>
              <a:spLocks/>
            </p:cNvSpPr>
            <p:nvPr userDrawn="1"/>
          </p:nvSpPr>
          <p:spPr bwMode="auto">
            <a:xfrm>
              <a:off x="225425" y="324008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7" name="Freeform 55"/>
            <p:cNvSpPr>
              <a:spLocks/>
            </p:cNvSpPr>
            <p:nvPr userDrawn="1"/>
          </p:nvSpPr>
          <p:spPr bwMode="auto">
            <a:xfrm>
              <a:off x="47625" y="2916238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2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8" name="Freeform 56"/>
            <p:cNvSpPr>
              <a:spLocks/>
            </p:cNvSpPr>
            <p:nvPr userDrawn="1"/>
          </p:nvSpPr>
          <p:spPr bwMode="auto">
            <a:xfrm>
              <a:off x="244475" y="289083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9" name="Freeform 57"/>
            <p:cNvSpPr>
              <a:spLocks/>
            </p:cNvSpPr>
            <p:nvPr userDrawn="1"/>
          </p:nvSpPr>
          <p:spPr bwMode="auto">
            <a:xfrm>
              <a:off x="393700" y="298926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0" name="Freeform 58"/>
            <p:cNvSpPr>
              <a:spLocks/>
            </p:cNvSpPr>
            <p:nvPr userDrawn="1"/>
          </p:nvSpPr>
          <p:spPr bwMode="auto">
            <a:xfrm>
              <a:off x="854075" y="317658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1" name="Freeform 59"/>
            <p:cNvSpPr>
              <a:spLocks/>
            </p:cNvSpPr>
            <p:nvPr userDrawn="1"/>
          </p:nvSpPr>
          <p:spPr bwMode="auto">
            <a:xfrm>
              <a:off x="1060450" y="324961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2" name="Freeform 60"/>
            <p:cNvSpPr>
              <a:spLocks/>
            </p:cNvSpPr>
            <p:nvPr userDrawn="1"/>
          </p:nvSpPr>
          <p:spPr bwMode="auto">
            <a:xfrm>
              <a:off x="882650" y="2916238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3" name="Freeform 61"/>
            <p:cNvSpPr>
              <a:spLocks/>
            </p:cNvSpPr>
            <p:nvPr userDrawn="1"/>
          </p:nvSpPr>
          <p:spPr bwMode="auto">
            <a:xfrm>
              <a:off x="1076325" y="28908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4" name="Freeform 62"/>
            <p:cNvSpPr>
              <a:spLocks/>
            </p:cNvSpPr>
            <p:nvPr userDrawn="1"/>
          </p:nvSpPr>
          <p:spPr bwMode="auto">
            <a:xfrm>
              <a:off x="349250" y="3621088"/>
              <a:ext cx="295275" cy="79375"/>
            </a:xfrm>
            <a:custGeom>
              <a:avLst/>
              <a:gdLst>
                <a:gd name="T0" fmla="*/ 186 w 186"/>
                <a:gd name="T1" fmla="*/ 10 h 50"/>
                <a:gd name="T2" fmla="*/ 186 w 186"/>
                <a:gd name="T3" fmla="*/ 10 h 50"/>
                <a:gd name="T4" fmla="*/ 170 w 186"/>
                <a:gd name="T5" fmla="*/ 4 h 50"/>
                <a:gd name="T6" fmla="*/ 150 w 186"/>
                <a:gd name="T7" fmla="*/ 2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10 h 50"/>
                <a:gd name="T44" fmla="*/ 186 w 186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10"/>
                  </a:moveTo>
                  <a:lnTo>
                    <a:pt x="186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10"/>
                  </a:lnTo>
                  <a:lnTo>
                    <a:pt x="18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5" name="Freeform 63"/>
            <p:cNvSpPr>
              <a:spLocks/>
            </p:cNvSpPr>
            <p:nvPr userDrawn="1"/>
          </p:nvSpPr>
          <p:spPr bwMode="auto">
            <a:xfrm>
              <a:off x="558800" y="3684588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6" name="Freeform 64"/>
            <p:cNvSpPr>
              <a:spLocks/>
            </p:cNvSpPr>
            <p:nvPr userDrawn="1"/>
          </p:nvSpPr>
          <p:spPr bwMode="auto">
            <a:xfrm>
              <a:off x="377825" y="3363913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7" name="Freeform 65"/>
            <p:cNvSpPr>
              <a:spLocks/>
            </p:cNvSpPr>
            <p:nvPr userDrawn="1"/>
          </p:nvSpPr>
          <p:spPr bwMode="auto">
            <a:xfrm>
              <a:off x="574675" y="33385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8" name="Freeform 66"/>
            <p:cNvSpPr>
              <a:spLocks/>
            </p:cNvSpPr>
            <p:nvPr userDrawn="1"/>
          </p:nvSpPr>
          <p:spPr bwMode="auto">
            <a:xfrm>
              <a:off x="723900" y="34369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6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9" name="Freeform 67"/>
            <p:cNvSpPr>
              <a:spLocks/>
            </p:cNvSpPr>
            <p:nvPr userDrawn="1"/>
          </p:nvSpPr>
          <p:spPr bwMode="auto">
            <a:xfrm>
              <a:off x="19050" y="3995738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0" name="Freeform 68"/>
            <p:cNvSpPr>
              <a:spLocks/>
            </p:cNvSpPr>
            <p:nvPr userDrawn="1"/>
          </p:nvSpPr>
          <p:spPr bwMode="auto">
            <a:xfrm>
              <a:off x="225425" y="405923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1" name="Freeform 69"/>
            <p:cNvSpPr>
              <a:spLocks/>
            </p:cNvSpPr>
            <p:nvPr userDrawn="1"/>
          </p:nvSpPr>
          <p:spPr bwMode="auto">
            <a:xfrm>
              <a:off x="47625" y="37385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2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4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4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2" name="Freeform 70"/>
            <p:cNvSpPr>
              <a:spLocks/>
            </p:cNvSpPr>
            <p:nvPr userDrawn="1"/>
          </p:nvSpPr>
          <p:spPr bwMode="auto">
            <a:xfrm>
              <a:off x="244475" y="3709988"/>
              <a:ext cx="114300" cy="254000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160 h 160"/>
                <a:gd name="T4" fmla="*/ 72 w 72"/>
                <a:gd name="T5" fmla="*/ 146 h 160"/>
                <a:gd name="T6" fmla="*/ 70 w 72"/>
                <a:gd name="T7" fmla="*/ 128 h 160"/>
                <a:gd name="T8" fmla="*/ 66 w 72"/>
                <a:gd name="T9" fmla="*/ 106 h 160"/>
                <a:gd name="T10" fmla="*/ 56 w 72"/>
                <a:gd name="T11" fmla="*/ 84 h 160"/>
                <a:gd name="T12" fmla="*/ 46 w 72"/>
                <a:gd name="T13" fmla="*/ 60 h 160"/>
                <a:gd name="T14" fmla="*/ 32 w 72"/>
                <a:gd name="T15" fmla="*/ 38 h 160"/>
                <a:gd name="T16" fmla="*/ 16 w 72"/>
                <a:gd name="T17" fmla="*/ 18 h 160"/>
                <a:gd name="T18" fmla="*/ 0 w 72"/>
                <a:gd name="T19" fmla="*/ 0 h 160"/>
                <a:gd name="T20" fmla="*/ 0 w 72"/>
                <a:gd name="T21" fmla="*/ 0 h 160"/>
                <a:gd name="T22" fmla="*/ 0 w 72"/>
                <a:gd name="T23" fmla="*/ 18 h 160"/>
                <a:gd name="T24" fmla="*/ 4 w 72"/>
                <a:gd name="T25" fmla="*/ 38 h 160"/>
                <a:gd name="T26" fmla="*/ 8 w 72"/>
                <a:gd name="T27" fmla="*/ 60 h 160"/>
                <a:gd name="T28" fmla="*/ 14 w 72"/>
                <a:gd name="T29" fmla="*/ 84 h 160"/>
                <a:gd name="T30" fmla="*/ 24 w 72"/>
                <a:gd name="T31" fmla="*/ 106 h 160"/>
                <a:gd name="T32" fmla="*/ 36 w 72"/>
                <a:gd name="T33" fmla="*/ 128 h 160"/>
                <a:gd name="T34" fmla="*/ 44 w 72"/>
                <a:gd name="T35" fmla="*/ 138 h 160"/>
                <a:gd name="T36" fmla="*/ 52 w 72"/>
                <a:gd name="T37" fmla="*/ 146 h 160"/>
                <a:gd name="T38" fmla="*/ 62 w 72"/>
                <a:gd name="T39" fmla="*/ 152 h 160"/>
                <a:gd name="T40" fmla="*/ 72 w 72"/>
                <a:gd name="T41" fmla="*/ 160 h 160"/>
                <a:gd name="T42" fmla="*/ 72 w 72"/>
                <a:gd name="T4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lnTo>
                    <a:pt x="72" y="160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60"/>
                  </a:lnTo>
                  <a:lnTo>
                    <a:pt x="72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3" name="Freeform 71"/>
            <p:cNvSpPr>
              <a:spLocks/>
            </p:cNvSpPr>
            <p:nvPr userDrawn="1"/>
          </p:nvSpPr>
          <p:spPr bwMode="auto">
            <a:xfrm>
              <a:off x="393700" y="38084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2 h 116"/>
                <a:gd name="T10" fmla="*/ 16 w 50"/>
                <a:gd name="T11" fmla="*/ 78 h 116"/>
                <a:gd name="T12" fmla="*/ 24 w 50"/>
                <a:gd name="T13" fmla="*/ 94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4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4" name="Freeform 72"/>
            <p:cNvSpPr>
              <a:spLocks/>
            </p:cNvSpPr>
            <p:nvPr userDrawn="1"/>
          </p:nvSpPr>
          <p:spPr bwMode="auto">
            <a:xfrm>
              <a:off x="854075" y="3995738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5" name="Freeform 73"/>
            <p:cNvSpPr>
              <a:spLocks/>
            </p:cNvSpPr>
            <p:nvPr userDrawn="1"/>
          </p:nvSpPr>
          <p:spPr bwMode="auto">
            <a:xfrm>
              <a:off x="1060450" y="406876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6" name="Freeform 74"/>
            <p:cNvSpPr>
              <a:spLocks/>
            </p:cNvSpPr>
            <p:nvPr userDrawn="1"/>
          </p:nvSpPr>
          <p:spPr bwMode="auto">
            <a:xfrm>
              <a:off x="882650" y="37385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2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4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2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4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7" name="Freeform 75"/>
            <p:cNvSpPr>
              <a:spLocks/>
            </p:cNvSpPr>
            <p:nvPr userDrawn="1"/>
          </p:nvSpPr>
          <p:spPr bwMode="auto">
            <a:xfrm>
              <a:off x="1076325" y="3709988"/>
              <a:ext cx="117475" cy="254000"/>
            </a:xfrm>
            <a:custGeom>
              <a:avLst/>
              <a:gdLst>
                <a:gd name="T0" fmla="*/ 72 w 74"/>
                <a:gd name="T1" fmla="*/ 160 h 160"/>
                <a:gd name="T2" fmla="*/ 72 w 74"/>
                <a:gd name="T3" fmla="*/ 160 h 160"/>
                <a:gd name="T4" fmla="*/ 74 w 74"/>
                <a:gd name="T5" fmla="*/ 146 h 160"/>
                <a:gd name="T6" fmla="*/ 72 w 74"/>
                <a:gd name="T7" fmla="*/ 128 h 160"/>
                <a:gd name="T8" fmla="*/ 66 w 74"/>
                <a:gd name="T9" fmla="*/ 106 h 160"/>
                <a:gd name="T10" fmla="*/ 58 w 74"/>
                <a:gd name="T11" fmla="*/ 84 h 160"/>
                <a:gd name="T12" fmla="*/ 48 w 74"/>
                <a:gd name="T13" fmla="*/ 60 h 160"/>
                <a:gd name="T14" fmla="*/ 34 w 74"/>
                <a:gd name="T15" fmla="*/ 38 h 160"/>
                <a:gd name="T16" fmla="*/ 18 w 74"/>
                <a:gd name="T17" fmla="*/ 18 h 160"/>
                <a:gd name="T18" fmla="*/ 0 w 74"/>
                <a:gd name="T19" fmla="*/ 0 h 160"/>
                <a:gd name="T20" fmla="*/ 0 w 74"/>
                <a:gd name="T21" fmla="*/ 0 h 160"/>
                <a:gd name="T22" fmla="*/ 2 w 74"/>
                <a:gd name="T23" fmla="*/ 18 h 160"/>
                <a:gd name="T24" fmla="*/ 4 w 74"/>
                <a:gd name="T25" fmla="*/ 38 h 160"/>
                <a:gd name="T26" fmla="*/ 10 w 74"/>
                <a:gd name="T27" fmla="*/ 60 h 160"/>
                <a:gd name="T28" fmla="*/ 16 w 74"/>
                <a:gd name="T29" fmla="*/ 84 h 160"/>
                <a:gd name="T30" fmla="*/ 26 w 74"/>
                <a:gd name="T31" fmla="*/ 106 h 160"/>
                <a:gd name="T32" fmla="*/ 38 w 74"/>
                <a:gd name="T33" fmla="*/ 128 h 160"/>
                <a:gd name="T34" fmla="*/ 46 w 74"/>
                <a:gd name="T35" fmla="*/ 138 h 160"/>
                <a:gd name="T36" fmla="*/ 54 w 74"/>
                <a:gd name="T37" fmla="*/ 146 h 160"/>
                <a:gd name="T38" fmla="*/ 64 w 74"/>
                <a:gd name="T39" fmla="*/ 152 h 160"/>
                <a:gd name="T40" fmla="*/ 72 w 74"/>
                <a:gd name="T41" fmla="*/ 160 h 160"/>
                <a:gd name="T42" fmla="*/ 72 w 74"/>
                <a:gd name="T4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60">
                  <a:moveTo>
                    <a:pt x="72" y="160"/>
                  </a:moveTo>
                  <a:lnTo>
                    <a:pt x="72" y="160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8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60"/>
                  </a:lnTo>
                  <a:lnTo>
                    <a:pt x="72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8" name="Freeform 76"/>
            <p:cNvSpPr>
              <a:spLocks/>
            </p:cNvSpPr>
            <p:nvPr userDrawn="1"/>
          </p:nvSpPr>
          <p:spPr bwMode="auto">
            <a:xfrm>
              <a:off x="349250" y="444341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9" name="Freeform 77"/>
            <p:cNvSpPr>
              <a:spLocks/>
            </p:cNvSpPr>
            <p:nvPr userDrawn="1"/>
          </p:nvSpPr>
          <p:spPr bwMode="auto">
            <a:xfrm>
              <a:off x="558800" y="4506913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6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0" name="Freeform 78"/>
            <p:cNvSpPr>
              <a:spLocks/>
            </p:cNvSpPr>
            <p:nvPr userDrawn="1"/>
          </p:nvSpPr>
          <p:spPr bwMode="auto">
            <a:xfrm>
              <a:off x="377825" y="4183063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1" name="Freeform 79"/>
            <p:cNvSpPr>
              <a:spLocks/>
            </p:cNvSpPr>
            <p:nvPr userDrawn="1"/>
          </p:nvSpPr>
          <p:spPr bwMode="auto">
            <a:xfrm>
              <a:off x="574675" y="41576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2" name="Freeform 80"/>
            <p:cNvSpPr>
              <a:spLocks/>
            </p:cNvSpPr>
            <p:nvPr userDrawn="1"/>
          </p:nvSpPr>
          <p:spPr bwMode="auto">
            <a:xfrm>
              <a:off x="723900" y="425608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3" name="Freeform 81"/>
            <p:cNvSpPr>
              <a:spLocks/>
            </p:cNvSpPr>
            <p:nvPr userDrawn="1"/>
          </p:nvSpPr>
          <p:spPr bwMode="auto">
            <a:xfrm>
              <a:off x="19050" y="4814888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4" name="Freeform 82"/>
            <p:cNvSpPr>
              <a:spLocks/>
            </p:cNvSpPr>
            <p:nvPr userDrawn="1"/>
          </p:nvSpPr>
          <p:spPr bwMode="auto">
            <a:xfrm>
              <a:off x="225425" y="4878388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5" name="Freeform 83"/>
            <p:cNvSpPr>
              <a:spLocks/>
            </p:cNvSpPr>
            <p:nvPr userDrawn="1"/>
          </p:nvSpPr>
          <p:spPr bwMode="auto">
            <a:xfrm>
              <a:off x="47625" y="455771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6" name="Freeform 84"/>
            <p:cNvSpPr>
              <a:spLocks/>
            </p:cNvSpPr>
            <p:nvPr userDrawn="1"/>
          </p:nvSpPr>
          <p:spPr bwMode="auto">
            <a:xfrm>
              <a:off x="244475" y="45323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7" name="Freeform 85"/>
            <p:cNvSpPr>
              <a:spLocks/>
            </p:cNvSpPr>
            <p:nvPr userDrawn="1"/>
          </p:nvSpPr>
          <p:spPr bwMode="auto">
            <a:xfrm>
              <a:off x="393700" y="463073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8" name="Freeform 86"/>
            <p:cNvSpPr>
              <a:spLocks/>
            </p:cNvSpPr>
            <p:nvPr userDrawn="1"/>
          </p:nvSpPr>
          <p:spPr bwMode="auto">
            <a:xfrm>
              <a:off x="854075" y="4814888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9" name="Freeform 87"/>
            <p:cNvSpPr>
              <a:spLocks/>
            </p:cNvSpPr>
            <p:nvPr userDrawn="1"/>
          </p:nvSpPr>
          <p:spPr bwMode="auto">
            <a:xfrm>
              <a:off x="1060450" y="4891088"/>
              <a:ext cx="139700" cy="66675"/>
            </a:xfrm>
            <a:custGeom>
              <a:avLst/>
              <a:gdLst>
                <a:gd name="T0" fmla="*/ 88 w 88"/>
                <a:gd name="T1" fmla="*/ 38 h 42"/>
                <a:gd name="T2" fmla="*/ 88 w 88"/>
                <a:gd name="T3" fmla="*/ 0 h 42"/>
                <a:gd name="T4" fmla="*/ 88 w 88"/>
                <a:gd name="T5" fmla="*/ 0 h 42"/>
                <a:gd name="T6" fmla="*/ 64 w 88"/>
                <a:gd name="T7" fmla="*/ 6 h 42"/>
                <a:gd name="T8" fmla="*/ 40 w 88"/>
                <a:gd name="T9" fmla="*/ 14 h 42"/>
                <a:gd name="T10" fmla="*/ 20 w 88"/>
                <a:gd name="T11" fmla="*/ 26 h 42"/>
                <a:gd name="T12" fmla="*/ 0 w 88"/>
                <a:gd name="T13" fmla="*/ 40 h 42"/>
                <a:gd name="T14" fmla="*/ 0 w 88"/>
                <a:gd name="T15" fmla="*/ 40 h 42"/>
                <a:gd name="T16" fmla="*/ 18 w 88"/>
                <a:gd name="T17" fmla="*/ 42 h 42"/>
                <a:gd name="T18" fmla="*/ 38 w 88"/>
                <a:gd name="T19" fmla="*/ 42 h 42"/>
                <a:gd name="T20" fmla="*/ 64 w 88"/>
                <a:gd name="T21" fmla="*/ 42 h 42"/>
                <a:gd name="T22" fmla="*/ 88 w 88"/>
                <a:gd name="T23" fmla="*/ 38 h 42"/>
                <a:gd name="T24" fmla="*/ 88 w 88"/>
                <a:gd name="T25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2">
                  <a:moveTo>
                    <a:pt x="88" y="38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4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2"/>
                  </a:lnTo>
                  <a:lnTo>
                    <a:pt x="64" y="42"/>
                  </a:lnTo>
                  <a:lnTo>
                    <a:pt x="88" y="38"/>
                  </a:lnTo>
                  <a:lnTo>
                    <a:pt x="8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0" name="Freeform 88"/>
            <p:cNvSpPr>
              <a:spLocks/>
            </p:cNvSpPr>
            <p:nvPr userDrawn="1"/>
          </p:nvSpPr>
          <p:spPr bwMode="auto">
            <a:xfrm>
              <a:off x="882650" y="455771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1" name="Freeform 89"/>
            <p:cNvSpPr>
              <a:spLocks/>
            </p:cNvSpPr>
            <p:nvPr userDrawn="1"/>
          </p:nvSpPr>
          <p:spPr bwMode="auto">
            <a:xfrm>
              <a:off x="1076325" y="45323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2" name="Freeform 90"/>
            <p:cNvSpPr>
              <a:spLocks/>
            </p:cNvSpPr>
            <p:nvPr userDrawn="1"/>
          </p:nvSpPr>
          <p:spPr bwMode="auto">
            <a:xfrm>
              <a:off x="349250" y="526256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3" name="Freeform 91"/>
            <p:cNvSpPr>
              <a:spLocks/>
            </p:cNvSpPr>
            <p:nvPr userDrawn="1"/>
          </p:nvSpPr>
          <p:spPr bwMode="auto">
            <a:xfrm>
              <a:off x="558800" y="5326063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4" name="Freeform 92"/>
            <p:cNvSpPr>
              <a:spLocks/>
            </p:cNvSpPr>
            <p:nvPr userDrawn="1"/>
          </p:nvSpPr>
          <p:spPr bwMode="auto">
            <a:xfrm>
              <a:off x="377825" y="500221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5" name="Freeform 93"/>
            <p:cNvSpPr>
              <a:spLocks/>
            </p:cNvSpPr>
            <p:nvPr userDrawn="1"/>
          </p:nvSpPr>
          <p:spPr bwMode="auto">
            <a:xfrm>
              <a:off x="574675" y="49768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6" name="Freeform 94"/>
            <p:cNvSpPr>
              <a:spLocks/>
            </p:cNvSpPr>
            <p:nvPr userDrawn="1"/>
          </p:nvSpPr>
          <p:spPr bwMode="auto">
            <a:xfrm>
              <a:off x="723900" y="50752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7" name="Freeform 95"/>
            <p:cNvSpPr>
              <a:spLocks/>
            </p:cNvSpPr>
            <p:nvPr userDrawn="1"/>
          </p:nvSpPr>
          <p:spPr bwMode="auto">
            <a:xfrm>
              <a:off x="19050" y="563721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8" name="Freeform 96"/>
            <p:cNvSpPr>
              <a:spLocks/>
            </p:cNvSpPr>
            <p:nvPr userDrawn="1"/>
          </p:nvSpPr>
          <p:spPr bwMode="auto">
            <a:xfrm>
              <a:off x="225425" y="570071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10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10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9" name="Freeform 97"/>
            <p:cNvSpPr>
              <a:spLocks/>
            </p:cNvSpPr>
            <p:nvPr userDrawn="1"/>
          </p:nvSpPr>
          <p:spPr bwMode="auto">
            <a:xfrm>
              <a:off x="47625" y="53768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4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0" name="Freeform 98"/>
            <p:cNvSpPr>
              <a:spLocks/>
            </p:cNvSpPr>
            <p:nvPr userDrawn="1"/>
          </p:nvSpPr>
          <p:spPr bwMode="auto">
            <a:xfrm>
              <a:off x="244475" y="535146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1" name="Freeform 99"/>
            <p:cNvSpPr>
              <a:spLocks/>
            </p:cNvSpPr>
            <p:nvPr userDrawn="1"/>
          </p:nvSpPr>
          <p:spPr bwMode="auto">
            <a:xfrm>
              <a:off x="393700" y="544988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2" name="Freeform 100"/>
            <p:cNvSpPr>
              <a:spLocks/>
            </p:cNvSpPr>
            <p:nvPr userDrawn="1"/>
          </p:nvSpPr>
          <p:spPr bwMode="auto">
            <a:xfrm>
              <a:off x="854075" y="563721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3" name="Freeform 101"/>
            <p:cNvSpPr>
              <a:spLocks/>
            </p:cNvSpPr>
            <p:nvPr userDrawn="1"/>
          </p:nvSpPr>
          <p:spPr bwMode="auto">
            <a:xfrm>
              <a:off x="1060450" y="571023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4" name="Freeform 102"/>
            <p:cNvSpPr>
              <a:spLocks/>
            </p:cNvSpPr>
            <p:nvPr userDrawn="1"/>
          </p:nvSpPr>
          <p:spPr bwMode="auto">
            <a:xfrm>
              <a:off x="882650" y="53768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4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5" name="Freeform 103"/>
            <p:cNvSpPr>
              <a:spLocks/>
            </p:cNvSpPr>
            <p:nvPr userDrawn="1"/>
          </p:nvSpPr>
          <p:spPr bwMode="auto">
            <a:xfrm>
              <a:off x="1076325" y="53514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104"/>
            <p:cNvSpPr>
              <a:spLocks/>
            </p:cNvSpPr>
            <p:nvPr userDrawn="1"/>
          </p:nvSpPr>
          <p:spPr bwMode="auto">
            <a:xfrm>
              <a:off x="349250" y="608171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2 h 48"/>
                <a:gd name="T22" fmla="*/ 0 w 186"/>
                <a:gd name="T23" fmla="*/ 42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7" name="Freeform 105"/>
            <p:cNvSpPr>
              <a:spLocks/>
            </p:cNvSpPr>
            <p:nvPr userDrawn="1"/>
          </p:nvSpPr>
          <p:spPr bwMode="auto">
            <a:xfrm>
              <a:off x="558800" y="6145213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2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8" name="Freeform 106"/>
            <p:cNvSpPr>
              <a:spLocks/>
            </p:cNvSpPr>
            <p:nvPr userDrawn="1"/>
          </p:nvSpPr>
          <p:spPr bwMode="auto">
            <a:xfrm>
              <a:off x="377825" y="582136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90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2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9" name="Freeform 107"/>
            <p:cNvSpPr>
              <a:spLocks/>
            </p:cNvSpPr>
            <p:nvPr userDrawn="1"/>
          </p:nvSpPr>
          <p:spPr bwMode="auto">
            <a:xfrm>
              <a:off x="574675" y="57959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8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0" name="Freeform 108"/>
            <p:cNvSpPr>
              <a:spLocks/>
            </p:cNvSpPr>
            <p:nvPr userDrawn="1"/>
          </p:nvSpPr>
          <p:spPr bwMode="auto">
            <a:xfrm>
              <a:off x="723900" y="589438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1" name="Freeform 109"/>
            <p:cNvSpPr>
              <a:spLocks/>
            </p:cNvSpPr>
            <p:nvPr userDrawn="1"/>
          </p:nvSpPr>
          <p:spPr bwMode="auto">
            <a:xfrm>
              <a:off x="19050" y="64563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2" name="Freeform 110"/>
            <p:cNvSpPr>
              <a:spLocks/>
            </p:cNvSpPr>
            <p:nvPr userDrawn="1"/>
          </p:nvSpPr>
          <p:spPr bwMode="auto">
            <a:xfrm>
              <a:off x="225425" y="651986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3" name="Freeform 111"/>
            <p:cNvSpPr>
              <a:spLocks/>
            </p:cNvSpPr>
            <p:nvPr userDrawn="1"/>
          </p:nvSpPr>
          <p:spPr bwMode="auto">
            <a:xfrm>
              <a:off x="47625" y="6196013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2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4" name="Freeform 112"/>
            <p:cNvSpPr>
              <a:spLocks/>
            </p:cNvSpPr>
            <p:nvPr userDrawn="1"/>
          </p:nvSpPr>
          <p:spPr bwMode="auto">
            <a:xfrm>
              <a:off x="244475" y="61706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5" name="Freeform 113"/>
            <p:cNvSpPr>
              <a:spLocks/>
            </p:cNvSpPr>
            <p:nvPr userDrawn="1"/>
          </p:nvSpPr>
          <p:spPr bwMode="auto">
            <a:xfrm>
              <a:off x="393700" y="626903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6" name="Freeform 114"/>
            <p:cNvSpPr>
              <a:spLocks/>
            </p:cNvSpPr>
            <p:nvPr userDrawn="1"/>
          </p:nvSpPr>
          <p:spPr bwMode="auto">
            <a:xfrm>
              <a:off x="854075" y="64563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7" name="Freeform 115"/>
            <p:cNvSpPr>
              <a:spLocks/>
            </p:cNvSpPr>
            <p:nvPr userDrawn="1"/>
          </p:nvSpPr>
          <p:spPr bwMode="auto">
            <a:xfrm>
              <a:off x="1060450" y="652938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8" name="Freeform 116"/>
            <p:cNvSpPr>
              <a:spLocks/>
            </p:cNvSpPr>
            <p:nvPr userDrawn="1"/>
          </p:nvSpPr>
          <p:spPr bwMode="auto">
            <a:xfrm>
              <a:off x="882650" y="6196013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9" name="Freeform 117"/>
            <p:cNvSpPr>
              <a:spLocks/>
            </p:cNvSpPr>
            <p:nvPr userDrawn="1"/>
          </p:nvSpPr>
          <p:spPr bwMode="auto">
            <a:xfrm>
              <a:off x="1076325" y="61706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0" name="Freeform 118"/>
            <p:cNvSpPr>
              <a:spLocks/>
            </p:cNvSpPr>
            <p:nvPr userDrawn="1"/>
          </p:nvSpPr>
          <p:spPr bwMode="auto">
            <a:xfrm>
              <a:off x="460375" y="6900863"/>
              <a:ext cx="184150" cy="15875"/>
            </a:xfrm>
            <a:custGeom>
              <a:avLst/>
              <a:gdLst>
                <a:gd name="T0" fmla="*/ 0 w 116"/>
                <a:gd name="T1" fmla="*/ 10 h 10"/>
                <a:gd name="T2" fmla="*/ 116 w 116"/>
                <a:gd name="T3" fmla="*/ 10 h 10"/>
                <a:gd name="T4" fmla="*/ 116 w 116"/>
                <a:gd name="T5" fmla="*/ 10 h 10"/>
                <a:gd name="T6" fmla="*/ 116 w 116"/>
                <a:gd name="T7" fmla="*/ 10 h 10"/>
                <a:gd name="T8" fmla="*/ 116 w 116"/>
                <a:gd name="T9" fmla="*/ 10 h 10"/>
                <a:gd name="T10" fmla="*/ 106 w 116"/>
                <a:gd name="T11" fmla="*/ 6 h 10"/>
                <a:gd name="T12" fmla="*/ 96 w 116"/>
                <a:gd name="T13" fmla="*/ 2 h 10"/>
                <a:gd name="T14" fmla="*/ 68 w 116"/>
                <a:gd name="T15" fmla="*/ 0 h 10"/>
                <a:gd name="T16" fmla="*/ 34 w 116"/>
                <a:gd name="T17" fmla="*/ 2 h 10"/>
                <a:gd name="T18" fmla="*/ 0 w 116"/>
                <a:gd name="T19" fmla="*/ 10 h 10"/>
                <a:gd name="T20" fmla="*/ 0 w 116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0">
                  <a:moveTo>
                    <a:pt x="0" y="10"/>
                  </a:moveTo>
                  <a:lnTo>
                    <a:pt x="116" y="10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6" y="2"/>
                  </a:lnTo>
                  <a:lnTo>
                    <a:pt x="68" y="0"/>
                  </a:lnTo>
                  <a:lnTo>
                    <a:pt x="34" y="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119"/>
            <p:cNvSpPr>
              <a:spLocks/>
            </p:cNvSpPr>
            <p:nvPr userDrawn="1"/>
          </p:nvSpPr>
          <p:spPr bwMode="auto">
            <a:xfrm>
              <a:off x="377825" y="6643688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2" name="Freeform 120"/>
            <p:cNvSpPr>
              <a:spLocks/>
            </p:cNvSpPr>
            <p:nvPr userDrawn="1"/>
          </p:nvSpPr>
          <p:spPr bwMode="auto">
            <a:xfrm>
              <a:off x="574675" y="6618288"/>
              <a:ext cx="117475" cy="250825"/>
            </a:xfrm>
            <a:custGeom>
              <a:avLst/>
              <a:gdLst>
                <a:gd name="T0" fmla="*/ 0 w 74"/>
                <a:gd name="T1" fmla="*/ 0 h 158"/>
                <a:gd name="T2" fmla="*/ 0 w 74"/>
                <a:gd name="T3" fmla="*/ 0 h 158"/>
                <a:gd name="T4" fmla="*/ 0 w 74"/>
                <a:gd name="T5" fmla="*/ 16 h 158"/>
                <a:gd name="T6" fmla="*/ 4 w 74"/>
                <a:gd name="T7" fmla="*/ 36 h 158"/>
                <a:gd name="T8" fmla="*/ 8 w 74"/>
                <a:gd name="T9" fmla="*/ 58 h 158"/>
                <a:gd name="T10" fmla="*/ 16 w 74"/>
                <a:gd name="T11" fmla="*/ 82 h 158"/>
                <a:gd name="T12" fmla="*/ 24 w 74"/>
                <a:gd name="T13" fmla="*/ 104 h 158"/>
                <a:gd name="T14" fmla="*/ 38 w 74"/>
                <a:gd name="T15" fmla="*/ 126 h 158"/>
                <a:gd name="T16" fmla="*/ 44 w 74"/>
                <a:gd name="T17" fmla="*/ 136 h 158"/>
                <a:gd name="T18" fmla="*/ 52 w 74"/>
                <a:gd name="T19" fmla="*/ 144 h 158"/>
                <a:gd name="T20" fmla="*/ 62 w 74"/>
                <a:gd name="T21" fmla="*/ 152 h 158"/>
                <a:gd name="T22" fmla="*/ 72 w 74"/>
                <a:gd name="T23" fmla="*/ 158 h 158"/>
                <a:gd name="T24" fmla="*/ 72 w 74"/>
                <a:gd name="T25" fmla="*/ 158 h 158"/>
                <a:gd name="T26" fmla="*/ 74 w 74"/>
                <a:gd name="T27" fmla="*/ 144 h 158"/>
                <a:gd name="T28" fmla="*/ 70 w 74"/>
                <a:gd name="T29" fmla="*/ 126 h 158"/>
                <a:gd name="T30" fmla="*/ 66 w 74"/>
                <a:gd name="T31" fmla="*/ 106 h 158"/>
                <a:gd name="T32" fmla="*/ 58 w 74"/>
                <a:gd name="T33" fmla="*/ 82 h 158"/>
                <a:gd name="T34" fmla="*/ 46 w 74"/>
                <a:gd name="T35" fmla="*/ 58 h 158"/>
                <a:gd name="T36" fmla="*/ 32 w 74"/>
                <a:gd name="T37" fmla="*/ 36 h 158"/>
                <a:gd name="T38" fmla="*/ 18 w 74"/>
                <a:gd name="T39" fmla="*/ 16 h 158"/>
                <a:gd name="T40" fmla="*/ 0 w 74"/>
                <a:gd name="T41" fmla="*/ 0 h 158"/>
                <a:gd name="T42" fmla="*/ 0 w 74"/>
                <a:gd name="T4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3" name="Freeform 121"/>
            <p:cNvSpPr>
              <a:spLocks/>
            </p:cNvSpPr>
            <p:nvPr userDrawn="1"/>
          </p:nvSpPr>
          <p:spPr bwMode="auto">
            <a:xfrm>
              <a:off x="723900" y="67167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6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6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6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4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0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503742" y="6356352"/>
            <a:ext cx="48917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F943411-7C57-481C-BA3E-8A56C2B72D05}" type="slidenum">
              <a:rPr lang="ko-KR" altLang="en-US" smtClean="0">
                <a:solidFill>
                  <a:srgbClr val="00B3D9"/>
                </a:solidFill>
              </a:rPr>
              <a:pPr/>
              <a:t>‹#›</a:t>
            </a:fld>
            <a:endParaRPr lang="ko-KR" altLang="en-US" dirty="0">
              <a:solidFill>
                <a:srgbClr val="00B3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 userDrawn="1"/>
        </p:nvSpPr>
        <p:spPr>
          <a:xfrm>
            <a:off x="1080524" y="0"/>
            <a:ext cx="10030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3411230" y="4930963"/>
            <a:ext cx="5439390" cy="313932"/>
          </a:xfrm>
        </p:spPr>
        <p:txBody>
          <a:bodyPr>
            <a:spAutoFit/>
          </a:bodyPr>
          <a:lstStyle>
            <a:lvl1pPr marL="0" indent="0" algn="l">
              <a:buNone/>
              <a:defRPr lang="ko-KR" altLang="en-US" sz="1600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11230" y="4490167"/>
            <a:ext cx="5439390" cy="507831"/>
          </a:xfrm>
        </p:spPr>
        <p:txBody>
          <a:bodyPr anchor="t">
            <a:spAutoFit/>
          </a:bodyPr>
          <a:lstStyle>
            <a:lvl1pPr algn="l">
              <a:defRPr sz="3000" b="0">
                <a:solidFill>
                  <a:schemeClr val="accent6"/>
                </a:solidFill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98530" y="5802543"/>
            <a:ext cx="2895600" cy="258532"/>
          </a:xfrm>
        </p:spPr>
        <p:txBody>
          <a:bodyPr>
            <a:spAutoFit/>
          </a:bodyPr>
          <a:lstStyle>
            <a:lvl1pPr marL="0" indent="0" algn="l">
              <a:buNone/>
              <a:defRPr sz="1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411230" y="5225561"/>
            <a:ext cx="5439390" cy="216982"/>
          </a:xfrm>
        </p:spPr>
        <p:txBody>
          <a:bodyPr>
            <a:spAutoFit/>
          </a:bodyPr>
          <a:lstStyle>
            <a:lvl1pPr marL="0" indent="0" algn="l">
              <a:buNone/>
              <a:defRPr sz="9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0" y="0"/>
            <a:ext cx="1181100" cy="6858000"/>
            <a:chOff x="19050" y="58738"/>
            <a:chExt cx="1181100" cy="6858000"/>
          </a:xfrm>
          <a:solidFill>
            <a:schemeClr val="accent2">
              <a:alpha val="20000"/>
            </a:schemeClr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19050" y="84138"/>
              <a:ext cx="1174750" cy="6816725"/>
            </a:xfrm>
            <a:custGeom>
              <a:avLst/>
              <a:gdLst>
                <a:gd name="T0" fmla="*/ 366 w 740"/>
                <a:gd name="T1" fmla="*/ 3810 h 4294"/>
                <a:gd name="T2" fmla="*/ 168 w 740"/>
                <a:gd name="T3" fmla="*/ 488 h 4294"/>
                <a:gd name="T4" fmla="*/ 310 w 740"/>
                <a:gd name="T5" fmla="*/ 3718 h 4294"/>
                <a:gd name="T6" fmla="*/ 350 w 740"/>
                <a:gd name="T7" fmla="*/ 3598 h 4294"/>
                <a:gd name="T8" fmla="*/ 268 w 740"/>
                <a:gd name="T9" fmla="*/ 3424 h 4294"/>
                <a:gd name="T10" fmla="*/ 424 w 740"/>
                <a:gd name="T11" fmla="*/ 3228 h 4294"/>
                <a:gd name="T12" fmla="*/ 284 w 740"/>
                <a:gd name="T13" fmla="*/ 2980 h 4294"/>
                <a:gd name="T14" fmla="*/ 340 w 740"/>
                <a:gd name="T15" fmla="*/ 2672 h 4294"/>
                <a:gd name="T16" fmla="*/ 394 w 740"/>
                <a:gd name="T17" fmla="*/ 2238 h 4294"/>
                <a:gd name="T18" fmla="*/ 290 w 740"/>
                <a:gd name="T19" fmla="*/ 2154 h 4294"/>
                <a:gd name="T20" fmla="*/ 350 w 740"/>
                <a:gd name="T21" fmla="*/ 2050 h 4294"/>
                <a:gd name="T22" fmla="*/ 276 w 740"/>
                <a:gd name="T23" fmla="*/ 1892 h 4294"/>
                <a:gd name="T24" fmla="*/ 422 w 740"/>
                <a:gd name="T25" fmla="*/ 1690 h 4294"/>
                <a:gd name="T26" fmla="*/ 284 w 740"/>
                <a:gd name="T27" fmla="*/ 1430 h 4294"/>
                <a:gd name="T28" fmla="*/ 350 w 740"/>
                <a:gd name="T29" fmla="*/ 1138 h 4294"/>
                <a:gd name="T30" fmla="*/ 386 w 740"/>
                <a:gd name="T31" fmla="*/ 696 h 4294"/>
                <a:gd name="T32" fmla="*/ 272 w 740"/>
                <a:gd name="T33" fmla="*/ 586 h 4294"/>
                <a:gd name="T34" fmla="*/ 142 w 740"/>
                <a:gd name="T35" fmla="*/ 736 h 4294"/>
                <a:gd name="T36" fmla="*/ 84 w 740"/>
                <a:gd name="T37" fmla="*/ 788 h 4294"/>
                <a:gd name="T38" fmla="*/ 214 w 740"/>
                <a:gd name="T39" fmla="*/ 1396 h 4294"/>
                <a:gd name="T40" fmla="*/ 300 w 740"/>
                <a:gd name="T41" fmla="*/ 1476 h 4294"/>
                <a:gd name="T42" fmla="*/ 156 w 740"/>
                <a:gd name="T43" fmla="*/ 1852 h 4294"/>
                <a:gd name="T44" fmla="*/ 168 w 740"/>
                <a:gd name="T45" fmla="*/ 2038 h 4294"/>
                <a:gd name="T46" fmla="*/ 134 w 740"/>
                <a:gd name="T47" fmla="*/ 2418 h 4294"/>
                <a:gd name="T48" fmla="*/ 246 w 740"/>
                <a:gd name="T49" fmla="*/ 2506 h 4294"/>
                <a:gd name="T50" fmla="*/ 26 w 740"/>
                <a:gd name="T51" fmla="*/ 2832 h 4294"/>
                <a:gd name="T52" fmla="*/ 174 w 740"/>
                <a:gd name="T53" fmla="*/ 3354 h 4294"/>
                <a:gd name="T54" fmla="*/ 132 w 740"/>
                <a:gd name="T55" fmla="*/ 3424 h 4294"/>
                <a:gd name="T56" fmla="*/ 204 w 740"/>
                <a:gd name="T57" fmla="*/ 3986 h 4294"/>
                <a:gd name="T58" fmla="*/ 394 w 740"/>
                <a:gd name="T59" fmla="*/ 4252 h 4294"/>
                <a:gd name="T60" fmla="*/ 340 w 740"/>
                <a:gd name="T61" fmla="*/ 3866 h 4294"/>
                <a:gd name="T62" fmla="*/ 450 w 740"/>
                <a:gd name="T63" fmla="*/ 3704 h 4294"/>
                <a:gd name="T64" fmla="*/ 480 w 740"/>
                <a:gd name="T65" fmla="*/ 3250 h 4294"/>
                <a:gd name="T66" fmla="*/ 492 w 740"/>
                <a:gd name="T67" fmla="*/ 2720 h 4294"/>
                <a:gd name="T68" fmla="*/ 468 w 740"/>
                <a:gd name="T69" fmla="*/ 2138 h 4294"/>
                <a:gd name="T70" fmla="*/ 340 w 740"/>
                <a:gd name="T71" fmla="*/ 1800 h 4294"/>
                <a:gd name="T72" fmla="*/ 400 w 740"/>
                <a:gd name="T73" fmla="*/ 1284 h 4294"/>
                <a:gd name="T74" fmla="*/ 482 w 740"/>
                <a:gd name="T75" fmla="*/ 746 h 4294"/>
                <a:gd name="T76" fmla="*/ 670 w 740"/>
                <a:gd name="T77" fmla="*/ 3872 h 4294"/>
                <a:gd name="T78" fmla="*/ 730 w 740"/>
                <a:gd name="T79" fmla="*/ 3470 h 4294"/>
                <a:gd name="T80" fmla="*/ 644 w 740"/>
                <a:gd name="T81" fmla="*/ 3406 h 4294"/>
                <a:gd name="T82" fmla="*/ 550 w 740"/>
                <a:gd name="T83" fmla="*/ 2832 h 4294"/>
                <a:gd name="T84" fmla="*/ 648 w 740"/>
                <a:gd name="T85" fmla="*/ 2414 h 4294"/>
                <a:gd name="T86" fmla="*/ 738 w 740"/>
                <a:gd name="T87" fmla="*/ 1896 h 4294"/>
                <a:gd name="T88" fmla="*/ 666 w 740"/>
                <a:gd name="T89" fmla="*/ 1252 h 4294"/>
                <a:gd name="T90" fmla="*/ 712 w 740"/>
                <a:gd name="T91" fmla="*/ 872 h 4294"/>
                <a:gd name="T92" fmla="*/ 666 w 740"/>
                <a:gd name="T93" fmla="*/ 858 h 4294"/>
                <a:gd name="T94" fmla="*/ 544 w 740"/>
                <a:gd name="T95" fmla="*/ 234 h 4294"/>
                <a:gd name="T96" fmla="*/ 682 w 740"/>
                <a:gd name="T97" fmla="*/ 946 h 4294"/>
                <a:gd name="T98" fmla="*/ 652 w 740"/>
                <a:gd name="T99" fmla="*/ 1432 h 4294"/>
                <a:gd name="T100" fmla="*/ 566 w 740"/>
                <a:gd name="T101" fmla="*/ 2512 h 4294"/>
                <a:gd name="T102" fmla="*/ 710 w 740"/>
                <a:gd name="T103" fmla="*/ 3506 h 4294"/>
                <a:gd name="T104" fmla="*/ 546 w 740"/>
                <a:gd name="T105" fmla="*/ 4040 h 4294"/>
                <a:gd name="T106" fmla="*/ 376 w 740"/>
                <a:gd name="T107" fmla="*/ 252 h 4294"/>
                <a:gd name="T108" fmla="*/ 386 w 740"/>
                <a:gd name="T109" fmla="*/ 180 h 4294"/>
                <a:gd name="T110" fmla="*/ 198 w 740"/>
                <a:gd name="T111" fmla="*/ 302 h 4294"/>
                <a:gd name="T112" fmla="*/ 42 w 740"/>
                <a:gd name="T113" fmla="*/ 446 h 4294"/>
                <a:gd name="T114" fmla="*/ 184 w 740"/>
                <a:gd name="T115" fmla="*/ 1440 h 4294"/>
                <a:gd name="T116" fmla="*/ 20 w 740"/>
                <a:gd name="T117" fmla="*/ 1974 h 4294"/>
                <a:gd name="T118" fmla="*/ 146 w 740"/>
                <a:gd name="T119" fmla="*/ 3018 h 4294"/>
                <a:gd name="T120" fmla="*/ 150 w 740"/>
                <a:gd name="T121" fmla="*/ 3498 h 4294"/>
                <a:gd name="T122" fmla="*/ 300 w 740"/>
                <a:gd name="T123" fmla="*/ 4058 h 4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0" h="4294">
                  <a:moveTo>
                    <a:pt x="226" y="4132"/>
                  </a:moveTo>
                  <a:lnTo>
                    <a:pt x="226" y="4132"/>
                  </a:lnTo>
                  <a:lnTo>
                    <a:pt x="250" y="4140"/>
                  </a:lnTo>
                  <a:lnTo>
                    <a:pt x="272" y="4154"/>
                  </a:lnTo>
                  <a:lnTo>
                    <a:pt x="292" y="4168"/>
                  </a:lnTo>
                  <a:lnTo>
                    <a:pt x="312" y="4186"/>
                  </a:lnTo>
                  <a:lnTo>
                    <a:pt x="328" y="4204"/>
                  </a:lnTo>
                  <a:lnTo>
                    <a:pt x="340" y="4222"/>
                  </a:lnTo>
                  <a:lnTo>
                    <a:pt x="350" y="4238"/>
                  </a:lnTo>
                  <a:lnTo>
                    <a:pt x="354" y="4250"/>
                  </a:lnTo>
                  <a:lnTo>
                    <a:pt x="354" y="4250"/>
                  </a:lnTo>
                  <a:lnTo>
                    <a:pt x="342" y="4248"/>
                  </a:lnTo>
                  <a:lnTo>
                    <a:pt x="330" y="4246"/>
                  </a:lnTo>
                  <a:lnTo>
                    <a:pt x="320" y="4240"/>
                  </a:lnTo>
                  <a:lnTo>
                    <a:pt x="310" y="4234"/>
                  </a:lnTo>
                  <a:lnTo>
                    <a:pt x="290" y="4220"/>
                  </a:lnTo>
                  <a:lnTo>
                    <a:pt x="272" y="4202"/>
                  </a:lnTo>
                  <a:lnTo>
                    <a:pt x="256" y="4184"/>
                  </a:lnTo>
                  <a:lnTo>
                    <a:pt x="244" y="4164"/>
                  </a:lnTo>
                  <a:lnTo>
                    <a:pt x="234" y="4146"/>
                  </a:lnTo>
                  <a:lnTo>
                    <a:pt x="226" y="4132"/>
                  </a:lnTo>
                  <a:lnTo>
                    <a:pt x="226" y="4132"/>
                  </a:lnTo>
                  <a:close/>
                  <a:moveTo>
                    <a:pt x="208" y="3820"/>
                  </a:moveTo>
                  <a:lnTo>
                    <a:pt x="208" y="3820"/>
                  </a:lnTo>
                  <a:lnTo>
                    <a:pt x="218" y="3812"/>
                  </a:lnTo>
                  <a:lnTo>
                    <a:pt x="230" y="3804"/>
                  </a:lnTo>
                  <a:lnTo>
                    <a:pt x="254" y="3794"/>
                  </a:lnTo>
                  <a:lnTo>
                    <a:pt x="280" y="3786"/>
                  </a:lnTo>
                  <a:lnTo>
                    <a:pt x="308" y="3780"/>
                  </a:lnTo>
                  <a:lnTo>
                    <a:pt x="334" y="3778"/>
                  </a:lnTo>
                  <a:lnTo>
                    <a:pt x="358" y="3778"/>
                  </a:lnTo>
                  <a:lnTo>
                    <a:pt x="378" y="3782"/>
                  </a:lnTo>
                  <a:lnTo>
                    <a:pt x="394" y="3786"/>
                  </a:lnTo>
                  <a:lnTo>
                    <a:pt x="394" y="3786"/>
                  </a:lnTo>
                  <a:lnTo>
                    <a:pt x="386" y="3796"/>
                  </a:lnTo>
                  <a:lnTo>
                    <a:pt x="376" y="3804"/>
                  </a:lnTo>
                  <a:lnTo>
                    <a:pt x="366" y="3810"/>
                  </a:lnTo>
                  <a:lnTo>
                    <a:pt x="354" y="3814"/>
                  </a:lnTo>
                  <a:lnTo>
                    <a:pt x="328" y="3822"/>
                  </a:lnTo>
                  <a:lnTo>
                    <a:pt x="302" y="3826"/>
                  </a:lnTo>
                  <a:lnTo>
                    <a:pt x="276" y="3826"/>
                  </a:lnTo>
                  <a:lnTo>
                    <a:pt x="250" y="3826"/>
                  </a:lnTo>
                  <a:lnTo>
                    <a:pt x="226" y="3822"/>
                  </a:lnTo>
                  <a:lnTo>
                    <a:pt x="208" y="3820"/>
                  </a:lnTo>
                  <a:lnTo>
                    <a:pt x="208" y="3820"/>
                  </a:lnTo>
                  <a:close/>
                  <a:moveTo>
                    <a:pt x="284" y="4012"/>
                  </a:moveTo>
                  <a:lnTo>
                    <a:pt x="284" y="4012"/>
                  </a:lnTo>
                  <a:lnTo>
                    <a:pt x="270" y="4002"/>
                  </a:lnTo>
                  <a:lnTo>
                    <a:pt x="260" y="3988"/>
                  </a:lnTo>
                  <a:lnTo>
                    <a:pt x="252" y="3974"/>
                  </a:lnTo>
                  <a:lnTo>
                    <a:pt x="246" y="3956"/>
                  </a:lnTo>
                  <a:lnTo>
                    <a:pt x="240" y="3940"/>
                  </a:lnTo>
                  <a:lnTo>
                    <a:pt x="238" y="3924"/>
                  </a:lnTo>
                  <a:lnTo>
                    <a:pt x="236" y="3896"/>
                  </a:lnTo>
                  <a:lnTo>
                    <a:pt x="236" y="3896"/>
                  </a:lnTo>
                  <a:lnTo>
                    <a:pt x="248" y="3908"/>
                  </a:lnTo>
                  <a:lnTo>
                    <a:pt x="258" y="3924"/>
                  </a:lnTo>
                  <a:lnTo>
                    <a:pt x="268" y="3940"/>
                  </a:lnTo>
                  <a:lnTo>
                    <a:pt x="276" y="3958"/>
                  </a:lnTo>
                  <a:lnTo>
                    <a:pt x="280" y="3974"/>
                  </a:lnTo>
                  <a:lnTo>
                    <a:pt x="284" y="3990"/>
                  </a:lnTo>
                  <a:lnTo>
                    <a:pt x="286" y="4002"/>
                  </a:lnTo>
                  <a:lnTo>
                    <a:pt x="284" y="4012"/>
                  </a:lnTo>
                  <a:lnTo>
                    <a:pt x="284" y="4012"/>
                  </a:lnTo>
                  <a:close/>
                  <a:moveTo>
                    <a:pt x="300" y="442"/>
                  </a:moveTo>
                  <a:lnTo>
                    <a:pt x="300" y="442"/>
                  </a:lnTo>
                  <a:lnTo>
                    <a:pt x="292" y="452"/>
                  </a:lnTo>
                  <a:lnTo>
                    <a:pt x="282" y="460"/>
                  </a:lnTo>
                  <a:lnTo>
                    <a:pt x="272" y="466"/>
                  </a:lnTo>
                  <a:lnTo>
                    <a:pt x="262" y="472"/>
                  </a:lnTo>
                  <a:lnTo>
                    <a:pt x="240" y="480"/>
                  </a:lnTo>
                  <a:lnTo>
                    <a:pt x="214" y="484"/>
                  </a:lnTo>
                  <a:lnTo>
                    <a:pt x="190" y="488"/>
                  </a:lnTo>
                  <a:lnTo>
                    <a:pt x="168" y="488"/>
                  </a:lnTo>
                  <a:lnTo>
                    <a:pt x="148" y="488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50" y="470"/>
                  </a:lnTo>
                  <a:lnTo>
                    <a:pt x="174" y="460"/>
                  </a:lnTo>
                  <a:lnTo>
                    <a:pt x="198" y="450"/>
                  </a:lnTo>
                  <a:lnTo>
                    <a:pt x="222" y="444"/>
                  </a:lnTo>
                  <a:lnTo>
                    <a:pt x="246" y="440"/>
                  </a:lnTo>
                  <a:lnTo>
                    <a:pt x="268" y="438"/>
                  </a:lnTo>
                  <a:lnTo>
                    <a:pt x="286" y="440"/>
                  </a:lnTo>
                  <a:lnTo>
                    <a:pt x="300" y="442"/>
                  </a:lnTo>
                  <a:lnTo>
                    <a:pt x="300" y="442"/>
                  </a:lnTo>
                  <a:close/>
                  <a:moveTo>
                    <a:pt x="236" y="280"/>
                  </a:moveTo>
                  <a:lnTo>
                    <a:pt x="236" y="280"/>
                  </a:lnTo>
                  <a:lnTo>
                    <a:pt x="248" y="294"/>
                  </a:lnTo>
                  <a:lnTo>
                    <a:pt x="258" y="308"/>
                  </a:lnTo>
                  <a:lnTo>
                    <a:pt x="268" y="324"/>
                  </a:lnTo>
                  <a:lnTo>
                    <a:pt x="276" y="342"/>
                  </a:lnTo>
                  <a:lnTo>
                    <a:pt x="280" y="358"/>
                  </a:lnTo>
                  <a:lnTo>
                    <a:pt x="284" y="374"/>
                  </a:lnTo>
                  <a:lnTo>
                    <a:pt x="286" y="386"/>
                  </a:lnTo>
                  <a:lnTo>
                    <a:pt x="284" y="396"/>
                  </a:lnTo>
                  <a:lnTo>
                    <a:pt x="284" y="396"/>
                  </a:lnTo>
                  <a:lnTo>
                    <a:pt x="270" y="386"/>
                  </a:lnTo>
                  <a:lnTo>
                    <a:pt x="260" y="374"/>
                  </a:lnTo>
                  <a:lnTo>
                    <a:pt x="252" y="358"/>
                  </a:lnTo>
                  <a:lnTo>
                    <a:pt x="246" y="342"/>
                  </a:lnTo>
                  <a:lnTo>
                    <a:pt x="240" y="324"/>
                  </a:lnTo>
                  <a:lnTo>
                    <a:pt x="238" y="308"/>
                  </a:lnTo>
                  <a:lnTo>
                    <a:pt x="236" y="280"/>
                  </a:lnTo>
                  <a:lnTo>
                    <a:pt x="236" y="280"/>
                  </a:lnTo>
                  <a:close/>
                  <a:moveTo>
                    <a:pt x="354" y="3734"/>
                  </a:moveTo>
                  <a:lnTo>
                    <a:pt x="354" y="3734"/>
                  </a:lnTo>
                  <a:lnTo>
                    <a:pt x="342" y="3732"/>
                  </a:lnTo>
                  <a:lnTo>
                    <a:pt x="330" y="3728"/>
                  </a:lnTo>
                  <a:lnTo>
                    <a:pt x="320" y="3724"/>
                  </a:lnTo>
                  <a:lnTo>
                    <a:pt x="310" y="3718"/>
                  </a:lnTo>
                  <a:lnTo>
                    <a:pt x="290" y="3704"/>
                  </a:lnTo>
                  <a:lnTo>
                    <a:pt x="272" y="3686"/>
                  </a:lnTo>
                  <a:lnTo>
                    <a:pt x="256" y="3666"/>
                  </a:lnTo>
                  <a:lnTo>
                    <a:pt x="244" y="3648"/>
                  </a:lnTo>
                  <a:lnTo>
                    <a:pt x="234" y="3630"/>
                  </a:lnTo>
                  <a:lnTo>
                    <a:pt x="226" y="3614"/>
                  </a:lnTo>
                  <a:lnTo>
                    <a:pt x="226" y="3614"/>
                  </a:lnTo>
                  <a:lnTo>
                    <a:pt x="250" y="3624"/>
                  </a:lnTo>
                  <a:lnTo>
                    <a:pt x="272" y="3636"/>
                  </a:lnTo>
                  <a:lnTo>
                    <a:pt x="292" y="3652"/>
                  </a:lnTo>
                  <a:lnTo>
                    <a:pt x="312" y="3670"/>
                  </a:lnTo>
                  <a:lnTo>
                    <a:pt x="328" y="3688"/>
                  </a:lnTo>
                  <a:lnTo>
                    <a:pt x="340" y="3706"/>
                  </a:lnTo>
                  <a:lnTo>
                    <a:pt x="350" y="3720"/>
                  </a:lnTo>
                  <a:lnTo>
                    <a:pt x="354" y="3734"/>
                  </a:lnTo>
                  <a:lnTo>
                    <a:pt x="354" y="3734"/>
                  </a:lnTo>
                  <a:close/>
                  <a:moveTo>
                    <a:pt x="350" y="3598"/>
                  </a:moveTo>
                  <a:lnTo>
                    <a:pt x="350" y="3598"/>
                  </a:lnTo>
                  <a:lnTo>
                    <a:pt x="368" y="3616"/>
                  </a:lnTo>
                  <a:lnTo>
                    <a:pt x="382" y="3636"/>
                  </a:lnTo>
                  <a:lnTo>
                    <a:pt x="396" y="3658"/>
                  </a:lnTo>
                  <a:lnTo>
                    <a:pt x="408" y="3682"/>
                  </a:lnTo>
                  <a:lnTo>
                    <a:pt x="416" y="3704"/>
                  </a:lnTo>
                  <a:lnTo>
                    <a:pt x="420" y="3726"/>
                  </a:lnTo>
                  <a:lnTo>
                    <a:pt x="424" y="3744"/>
                  </a:lnTo>
                  <a:lnTo>
                    <a:pt x="422" y="3756"/>
                  </a:lnTo>
                  <a:lnTo>
                    <a:pt x="422" y="3756"/>
                  </a:lnTo>
                  <a:lnTo>
                    <a:pt x="412" y="3750"/>
                  </a:lnTo>
                  <a:lnTo>
                    <a:pt x="402" y="3744"/>
                  </a:lnTo>
                  <a:lnTo>
                    <a:pt x="394" y="3736"/>
                  </a:lnTo>
                  <a:lnTo>
                    <a:pt x="388" y="3726"/>
                  </a:lnTo>
                  <a:lnTo>
                    <a:pt x="374" y="3704"/>
                  </a:lnTo>
                  <a:lnTo>
                    <a:pt x="366" y="3682"/>
                  </a:lnTo>
                  <a:lnTo>
                    <a:pt x="358" y="3658"/>
                  </a:lnTo>
                  <a:lnTo>
                    <a:pt x="354" y="3636"/>
                  </a:lnTo>
                  <a:lnTo>
                    <a:pt x="350" y="3616"/>
                  </a:lnTo>
                  <a:lnTo>
                    <a:pt x="350" y="3598"/>
                  </a:lnTo>
                  <a:lnTo>
                    <a:pt x="350" y="3598"/>
                  </a:lnTo>
                  <a:close/>
                  <a:moveTo>
                    <a:pt x="208" y="3302"/>
                  </a:moveTo>
                  <a:lnTo>
                    <a:pt x="208" y="3302"/>
                  </a:lnTo>
                  <a:lnTo>
                    <a:pt x="218" y="3296"/>
                  </a:lnTo>
                  <a:lnTo>
                    <a:pt x="230" y="3288"/>
                  </a:lnTo>
                  <a:lnTo>
                    <a:pt x="254" y="3278"/>
                  </a:lnTo>
                  <a:lnTo>
                    <a:pt x="280" y="3270"/>
                  </a:lnTo>
                  <a:lnTo>
                    <a:pt x="308" y="3264"/>
                  </a:lnTo>
                  <a:lnTo>
                    <a:pt x="334" y="3262"/>
                  </a:lnTo>
                  <a:lnTo>
                    <a:pt x="358" y="3262"/>
                  </a:lnTo>
                  <a:lnTo>
                    <a:pt x="378" y="3264"/>
                  </a:lnTo>
                  <a:lnTo>
                    <a:pt x="394" y="3270"/>
                  </a:lnTo>
                  <a:lnTo>
                    <a:pt x="394" y="3270"/>
                  </a:lnTo>
                  <a:lnTo>
                    <a:pt x="386" y="3280"/>
                  </a:lnTo>
                  <a:lnTo>
                    <a:pt x="376" y="3286"/>
                  </a:lnTo>
                  <a:lnTo>
                    <a:pt x="366" y="3294"/>
                  </a:lnTo>
                  <a:lnTo>
                    <a:pt x="354" y="3298"/>
                  </a:lnTo>
                  <a:lnTo>
                    <a:pt x="328" y="3306"/>
                  </a:lnTo>
                  <a:lnTo>
                    <a:pt x="302" y="3310"/>
                  </a:lnTo>
                  <a:lnTo>
                    <a:pt x="276" y="3310"/>
                  </a:lnTo>
                  <a:lnTo>
                    <a:pt x="250" y="3310"/>
                  </a:lnTo>
                  <a:lnTo>
                    <a:pt x="226" y="3306"/>
                  </a:lnTo>
                  <a:lnTo>
                    <a:pt x="208" y="3302"/>
                  </a:lnTo>
                  <a:lnTo>
                    <a:pt x="208" y="3302"/>
                  </a:lnTo>
                  <a:close/>
                  <a:moveTo>
                    <a:pt x="284" y="3496"/>
                  </a:moveTo>
                  <a:lnTo>
                    <a:pt x="284" y="3496"/>
                  </a:lnTo>
                  <a:lnTo>
                    <a:pt x="270" y="3486"/>
                  </a:lnTo>
                  <a:lnTo>
                    <a:pt x="260" y="3472"/>
                  </a:lnTo>
                  <a:lnTo>
                    <a:pt x="252" y="3456"/>
                  </a:lnTo>
                  <a:lnTo>
                    <a:pt x="246" y="3440"/>
                  </a:lnTo>
                  <a:lnTo>
                    <a:pt x="240" y="3424"/>
                  </a:lnTo>
                  <a:lnTo>
                    <a:pt x="238" y="3406"/>
                  </a:lnTo>
                  <a:lnTo>
                    <a:pt x="236" y="3380"/>
                  </a:lnTo>
                  <a:lnTo>
                    <a:pt x="236" y="3380"/>
                  </a:lnTo>
                  <a:lnTo>
                    <a:pt x="248" y="3392"/>
                  </a:lnTo>
                  <a:lnTo>
                    <a:pt x="258" y="3408"/>
                  </a:lnTo>
                  <a:lnTo>
                    <a:pt x="268" y="3424"/>
                  </a:lnTo>
                  <a:lnTo>
                    <a:pt x="276" y="3440"/>
                  </a:lnTo>
                  <a:lnTo>
                    <a:pt x="280" y="3458"/>
                  </a:lnTo>
                  <a:lnTo>
                    <a:pt x="284" y="3472"/>
                  </a:lnTo>
                  <a:lnTo>
                    <a:pt x="286" y="3486"/>
                  </a:lnTo>
                  <a:lnTo>
                    <a:pt x="284" y="3496"/>
                  </a:lnTo>
                  <a:lnTo>
                    <a:pt x="284" y="3496"/>
                  </a:lnTo>
                  <a:close/>
                  <a:moveTo>
                    <a:pt x="354" y="3218"/>
                  </a:moveTo>
                  <a:lnTo>
                    <a:pt x="354" y="3218"/>
                  </a:lnTo>
                  <a:lnTo>
                    <a:pt x="342" y="3216"/>
                  </a:lnTo>
                  <a:lnTo>
                    <a:pt x="330" y="3212"/>
                  </a:lnTo>
                  <a:lnTo>
                    <a:pt x="320" y="3208"/>
                  </a:lnTo>
                  <a:lnTo>
                    <a:pt x="310" y="3202"/>
                  </a:lnTo>
                  <a:lnTo>
                    <a:pt x="290" y="3186"/>
                  </a:lnTo>
                  <a:lnTo>
                    <a:pt x="272" y="3168"/>
                  </a:lnTo>
                  <a:lnTo>
                    <a:pt x="256" y="3150"/>
                  </a:lnTo>
                  <a:lnTo>
                    <a:pt x="244" y="3130"/>
                  </a:lnTo>
                  <a:lnTo>
                    <a:pt x="234" y="3114"/>
                  </a:lnTo>
                  <a:lnTo>
                    <a:pt x="226" y="3098"/>
                  </a:lnTo>
                  <a:lnTo>
                    <a:pt x="226" y="3098"/>
                  </a:lnTo>
                  <a:lnTo>
                    <a:pt x="250" y="3108"/>
                  </a:lnTo>
                  <a:lnTo>
                    <a:pt x="272" y="3120"/>
                  </a:lnTo>
                  <a:lnTo>
                    <a:pt x="292" y="3136"/>
                  </a:lnTo>
                  <a:lnTo>
                    <a:pt x="312" y="3154"/>
                  </a:lnTo>
                  <a:lnTo>
                    <a:pt x="328" y="3172"/>
                  </a:lnTo>
                  <a:lnTo>
                    <a:pt x="340" y="3188"/>
                  </a:lnTo>
                  <a:lnTo>
                    <a:pt x="350" y="3204"/>
                  </a:lnTo>
                  <a:lnTo>
                    <a:pt x="354" y="3218"/>
                  </a:lnTo>
                  <a:lnTo>
                    <a:pt x="354" y="3218"/>
                  </a:lnTo>
                  <a:close/>
                  <a:moveTo>
                    <a:pt x="350" y="3082"/>
                  </a:moveTo>
                  <a:lnTo>
                    <a:pt x="350" y="3082"/>
                  </a:lnTo>
                  <a:lnTo>
                    <a:pt x="368" y="3100"/>
                  </a:lnTo>
                  <a:lnTo>
                    <a:pt x="382" y="3120"/>
                  </a:lnTo>
                  <a:lnTo>
                    <a:pt x="396" y="3142"/>
                  </a:lnTo>
                  <a:lnTo>
                    <a:pt x="408" y="3166"/>
                  </a:lnTo>
                  <a:lnTo>
                    <a:pt x="416" y="3188"/>
                  </a:lnTo>
                  <a:lnTo>
                    <a:pt x="420" y="3210"/>
                  </a:lnTo>
                  <a:lnTo>
                    <a:pt x="424" y="3228"/>
                  </a:lnTo>
                  <a:lnTo>
                    <a:pt x="422" y="3240"/>
                  </a:lnTo>
                  <a:lnTo>
                    <a:pt x="422" y="3240"/>
                  </a:lnTo>
                  <a:lnTo>
                    <a:pt x="412" y="3234"/>
                  </a:lnTo>
                  <a:lnTo>
                    <a:pt x="402" y="3228"/>
                  </a:lnTo>
                  <a:lnTo>
                    <a:pt x="394" y="3218"/>
                  </a:lnTo>
                  <a:lnTo>
                    <a:pt x="388" y="3210"/>
                  </a:lnTo>
                  <a:lnTo>
                    <a:pt x="374" y="3188"/>
                  </a:lnTo>
                  <a:lnTo>
                    <a:pt x="366" y="3164"/>
                  </a:lnTo>
                  <a:lnTo>
                    <a:pt x="358" y="3142"/>
                  </a:lnTo>
                  <a:lnTo>
                    <a:pt x="354" y="3120"/>
                  </a:lnTo>
                  <a:lnTo>
                    <a:pt x="350" y="3098"/>
                  </a:lnTo>
                  <a:lnTo>
                    <a:pt x="350" y="3082"/>
                  </a:lnTo>
                  <a:lnTo>
                    <a:pt x="350" y="3082"/>
                  </a:lnTo>
                  <a:close/>
                  <a:moveTo>
                    <a:pt x="208" y="2786"/>
                  </a:moveTo>
                  <a:lnTo>
                    <a:pt x="208" y="2786"/>
                  </a:lnTo>
                  <a:lnTo>
                    <a:pt x="218" y="2778"/>
                  </a:lnTo>
                  <a:lnTo>
                    <a:pt x="230" y="2772"/>
                  </a:lnTo>
                  <a:lnTo>
                    <a:pt x="254" y="2760"/>
                  </a:lnTo>
                  <a:lnTo>
                    <a:pt x="280" y="2752"/>
                  </a:lnTo>
                  <a:lnTo>
                    <a:pt x="308" y="2748"/>
                  </a:lnTo>
                  <a:lnTo>
                    <a:pt x="334" y="2746"/>
                  </a:lnTo>
                  <a:lnTo>
                    <a:pt x="358" y="2746"/>
                  </a:lnTo>
                  <a:lnTo>
                    <a:pt x="378" y="2748"/>
                  </a:lnTo>
                  <a:lnTo>
                    <a:pt x="394" y="2754"/>
                  </a:lnTo>
                  <a:lnTo>
                    <a:pt x="394" y="2754"/>
                  </a:lnTo>
                  <a:lnTo>
                    <a:pt x="386" y="2762"/>
                  </a:lnTo>
                  <a:lnTo>
                    <a:pt x="376" y="2770"/>
                  </a:lnTo>
                  <a:lnTo>
                    <a:pt x="366" y="2776"/>
                  </a:lnTo>
                  <a:lnTo>
                    <a:pt x="354" y="2782"/>
                  </a:lnTo>
                  <a:lnTo>
                    <a:pt x="328" y="2790"/>
                  </a:lnTo>
                  <a:lnTo>
                    <a:pt x="302" y="2794"/>
                  </a:lnTo>
                  <a:lnTo>
                    <a:pt x="276" y="2794"/>
                  </a:lnTo>
                  <a:lnTo>
                    <a:pt x="250" y="2792"/>
                  </a:lnTo>
                  <a:lnTo>
                    <a:pt x="226" y="2790"/>
                  </a:lnTo>
                  <a:lnTo>
                    <a:pt x="208" y="2786"/>
                  </a:lnTo>
                  <a:lnTo>
                    <a:pt x="208" y="2786"/>
                  </a:lnTo>
                  <a:close/>
                  <a:moveTo>
                    <a:pt x="284" y="2980"/>
                  </a:moveTo>
                  <a:lnTo>
                    <a:pt x="284" y="2980"/>
                  </a:lnTo>
                  <a:lnTo>
                    <a:pt x="270" y="2970"/>
                  </a:lnTo>
                  <a:lnTo>
                    <a:pt x="260" y="2956"/>
                  </a:lnTo>
                  <a:lnTo>
                    <a:pt x="252" y="2940"/>
                  </a:lnTo>
                  <a:lnTo>
                    <a:pt x="246" y="2924"/>
                  </a:lnTo>
                  <a:lnTo>
                    <a:pt x="240" y="2906"/>
                  </a:lnTo>
                  <a:lnTo>
                    <a:pt x="238" y="2890"/>
                  </a:lnTo>
                  <a:lnTo>
                    <a:pt x="236" y="2864"/>
                  </a:lnTo>
                  <a:lnTo>
                    <a:pt x="236" y="2864"/>
                  </a:lnTo>
                  <a:lnTo>
                    <a:pt x="248" y="2876"/>
                  </a:lnTo>
                  <a:lnTo>
                    <a:pt x="258" y="2890"/>
                  </a:lnTo>
                  <a:lnTo>
                    <a:pt x="268" y="2908"/>
                  </a:lnTo>
                  <a:lnTo>
                    <a:pt x="276" y="2924"/>
                  </a:lnTo>
                  <a:lnTo>
                    <a:pt x="280" y="2940"/>
                  </a:lnTo>
                  <a:lnTo>
                    <a:pt x="284" y="2956"/>
                  </a:lnTo>
                  <a:lnTo>
                    <a:pt x="286" y="2970"/>
                  </a:lnTo>
                  <a:lnTo>
                    <a:pt x="284" y="2980"/>
                  </a:lnTo>
                  <a:lnTo>
                    <a:pt x="284" y="2980"/>
                  </a:lnTo>
                  <a:close/>
                  <a:moveTo>
                    <a:pt x="354" y="2700"/>
                  </a:moveTo>
                  <a:lnTo>
                    <a:pt x="354" y="2700"/>
                  </a:lnTo>
                  <a:lnTo>
                    <a:pt x="342" y="2698"/>
                  </a:lnTo>
                  <a:lnTo>
                    <a:pt x="330" y="2696"/>
                  </a:lnTo>
                  <a:lnTo>
                    <a:pt x="320" y="2690"/>
                  </a:lnTo>
                  <a:lnTo>
                    <a:pt x="310" y="2684"/>
                  </a:lnTo>
                  <a:lnTo>
                    <a:pt x="290" y="2670"/>
                  </a:lnTo>
                  <a:lnTo>
                    <a:pt x="272" y="2652"/>
                  </a:lnTo>
                  <a:lnTo>
                    <a:pt x="256" y="2634"/>
                  </a:lnTo>
                  <a:lnTo>
                    <a:pt x="244" y="2614"/>
                  </a:lnTo>
                  <a:lnTo>
                    <a:pt x="234" y="2596"/>
                  </a:lnTo>
                  <a:lnTo>
                    <a:pt x="226" y="2582"/>
                  </a:lnTo>
                  <a:lnTo>
                    <a:pt x="226" y="2582"/>
                  </a:lnTo>
                  <a:lnTo>
                    <a:pt x="250" y="2590"/>
                  </a:lnTo>
                  <a:lnTo>
                    <a:pt x="272" y="2604"/>
                  </a:lnTo>
                  <a:lnTo>
                    <a:pt x="292" y="2620"/>
                  </a:lnTo>
                  <a:lnTo>
                    <a:pt x="312" y="2636"/>
                  </a:lnTo>
                  <a:lnTo>
                    <a:pt x="328" y="2654"/>
                  </a:lnTo>
                  <a:lnTo>
                    <a:pt x="340" y="2672"/>
                  </a:lnTo>
                  <a:lnTo>
                    <a:pt x="350" y="2688"/>
                  </a:lnTo>
                  <a:lnTo>
                    <a:pt x="354" y="2700"/>
                  </a:lnTo>
                  <a:lnTo>
                    <a:pt x="354" y="2700"/>
                  </a:lnTo>
                  <a:close/>
                  <a:moveTo>
                    <a:pt x="350" y="2566"/>
                  </a:moveTo>
                  <a:lnTo>
                    <a:pt x="350" y="2566"/>
                  </a:lnTo>
                  <a:lnTo>
                    <a:pt x="368" y="2582"/>
                  </a:lnTo>
                  <a:lnTo>
                    <a:pt x="382" y="2602"/>
                  </a:lnTo>
                  <a:lnTo>
                    <a:pt x="396" y="2626"/>
                  </a:lnTo>
                  <a:lnTo>
                    <a:pt x="408" y="2648"/>
                  </a:lnTo>
                  <a:lnTo>
                    <a:pt x="416" y="2672"/>
                  </a:lnTo>
                  <a:lnTo>
                    <a:pt x="420" y="2692"/>
                  </a:lnTo>
                  <a:lnTo>
                    <a:pt x="424" y="2710"/>
                  </a:lnTo>
                  <a:lnTo>
                    <a:pt x="422" y="2724"/>
                  </a:lnTo>
                  <a:lnTo>
                    <a:pt x="422" y="2724"/>
                  </a:lnTo>
                  <a:lnTo>
                    <a:pt x="412" y="2718"/>
                  </a:lnTo>
                  <a:lnTo>
                    <a:pt x="402" y="2710"/>
                  </a:lnTo>
                  <a:lnTo>
                    <a:pt x="394" y="2702"/>
                  </a:lnTo>
                  <a:lnTo>
                    <a:pt x="388" y="2692"/>
                  </a:lnTo>
                  <a:lnTo>
                    <a:pt x="374" y="2672"/>
                  </a:lnTo>
                  <a:lnTo>
                    <a:pt x="366" y="2648"/>
                  </a:lnTo>
                  <a:lnTo>
                    <a:pt x="358" y="2626"/>
                  </a:lnTo>
                  <a:lnTo>
                    <a:pt x="354" y="2602"/>
                  </a:lnTo>
                  <a:lnTo>
                    <a:pt x="350" y="2582"/>
                  </a:lnTo>
                  <a:lnTo>
                    <a:pt x="350" y="2566"/>
                  </a:lnTo>
                  <a:lnTo>
                    <a:pt x="350" y="2566"/>
                  </a:lnTo>
                  <a:close/>
                  <a:moveTo>
                    <a:pt x="208" y="2270"/>
                  </a:moveTo>
                  <a:lnTo>
                    <a:pt x="208" y="2270"/>
                  </a:lnTo>
                  <a:lnTo>
                    <a:pt x="218" y="2262"/>
                  </a:lnTo>
                  <a:lnTo>
                    <a:pt x="230" y="2256"/>
                  </a:lnTo>
                  <a:lnTo>
                    <a:pt x="254" y="2244"/>
                  </a:lnTo>
                  <a:lnTo>
                    <a:pt x="280" y="2236"/>
                  </a:lnTo>
                  <a:lnTo>
                    <a:pt x="308" y="2232"/>
                  </a:lnTo>
                  <a:lnTo>
                    <a:pt x="334" y="2228"/>
                  </a:lnTo>
                  <a:lnTo>
                    <a:pt x="358" y="2230"/>
                  </a:lnTo>
                  <a:lnTo>
                    <a:pt x="378" y="2232"/>
                  </a:lnTo>
                  <a:lnTo>
                    <a:pt x="394" y="2238"/>
                  </a:lnTo>
                  <a:lnTo>
                    <a:pt x="394" y="2238"/>
                  </a:lnTo>
                  <a:lnTo>
                    <a:pt x="386" y="2246"/>
                  </a:lnTo>
                  <a:lnTo>
                    <a:pt x="376" y="2254"/>
                  </a:lnTo>
                  <a:lnTo>
                    <a:pt x="366" y="2260"/>
                  </a:lnTo>
                  <a:lnTo>
                    <a:pt x="354" y="2266"/>
                  </a:lnTo>
                  <a:lnTo>
                    <a:pt x="328" y="2272"/>
                  </a:lnTo>
                  <a:lnTo>
                    <a:pt x="302" y="2276"/>
                  </a:lnTo>
                  <a:lnTo>
                    <a:pt x="276" y="2278"/>
                  </a:lnTo>
                  <a:lnTo>
                    <a:pt x="250" y="2276"/>
                  </a:lnTo>
                  <a:lnTo>
                    <a:pt x="226" y="2274"/>
                  </a:lnTo>
                  <a:lnTo>
                    <a:pt x="208" y="2270"/>
                  </a:lnTo>
                  <a:lnTo>
                    <a:pt x="208" y="2270"/>
                  </a:lnTo>
                  <a:close/>
                  <a:moveTo>
                    <a:pt x="284" y="2462"/>
                  </a:moveTo>
                  <a:lnTo>
                    <a:pt x="284" y="2462"/>
                  </a:lnTo>
                  <a:lnTo>
                    <a:pt x="270" y="2452"/>
                  </a:lnTo>
                  <a:lnTo>
                    <a:pt x="260" y="2440"/>
                  </a:lnTo>
                  <a:lnTo>
                    <a:pt x="252" y="2424"/>
                  </a:lnTo>
                  <a:lnTo>
                    <a:pt x="246" y="2408"/>
                  </a:lnTo>
                  <a:lnTo>
                    <a:pt x="240" y="2390"/>
                  </a:lnTo>
                  <a:lnTo>
                    <a:pt x="238" y="2374"/>
                  </a:lnTo>
                  <a:lnTo>
                    <a:pt x="236" y="2346"/>
                  </a:lnTo>
                  <a:lnTo>
                    <a:pt x="236" y="2346"/>
                  </a:lnTo>
                  <a:lnTo>
                    <a:pt x="248" y="2360"/>
                  </a:lnTo>
                  <a:lnTo>
                    <a:pt x="258" y="2374"/>
                  </a:lnTo>
                  <a:lnTo>
                    <a:pt x="268" y="2390"/>
                  </a:lnTo>
                  <a:lnTo>
                    <a:pt x="276" y="2408"/>
                  </a:lnTo>
                  <a:lnTo>
                    <a:pt x="280" y="2424"/>
                  </a:lnTo>
                  <a:lnTo>
                    <a:pt x="284" y="2440"/>
                  </a:lnTo>
                  <a:lnTo>
                    <a:pt x="286" y="2452"/>
                  </a:lnTo>
                  <a:lnTo>
                    <a:pt x="284" y="2462"/>
                  </a:lnTo>
                  <a:lnTo>
                    <a:pt x="284" y="2462"/>
                  </a:lnTo>
                  <a:close/>
                  <a:moveTo>
                    <a:pt x="354" y="2184"/>
                  </a:moveTo>
                  <a:lnTo>
                    <a:pt x="354" y="2184"/>
                  </a:lnTo>
                  <a:lnTo>
                    <a:pt x="342" y="2182"/>
                  </a:lnTo>
                  <a:lnTo>
                    <a:pt x="330" y="2180"/>
                  </a:lnTo>
                  <a:lnTo>
                    <a:pt x="320" y="2174"/>
                  </a:lnTo>
                  <a:lnTo>
                    <a:pt x="310" y="2168"/>
                  </a:lnTo>
                  <a:lnTo>
                    <a:pt x="290" y="2154"/>
                  </a:lnTo>
                  <a:lnTo>
                    <a:pt x="272" y="2136"/>
                  </a:lnTo>
                  <a:lnTo>
                    <a:pt x="256" y="2116"/>
                  </a:lnTo>
                  <a:lnTo>
                    <a:pt x="244" y="2098"/>
                  </a:lnTo>
                  <a:lnTo>
                    <a:pt x="234" y="2080"/>
                  </a:lnTo>
                  <a:lnTo>
                    <a:pt x="226" y="2066"/>
                  </a:lnTo>
                  <a:lnTo>
                    <a:pt x="226" y="2066"/>
                  </a:lnTo>
                  <a:lnTo>
                    <a:pt x="250" y="2074"/>
                  </a:lnTo>
                  <a:lnTo>
                    <a:pt x="272" y="2086"/>
                  </a:lnTo>
                  <a:lnTo>
                    <a:pt x="292" y="2102"/>
                  </a:lnTo>
                  <a:lnTo>
                    <a:pt x="312" y="2120"/>
                  </a:lnTo>
                  <a:lnTo>
                    <a:pt x="328" y="2138"/>
                  </a:lnTo>
                  <a:lnTo>
                    <a:pt x="340" y="2156"/>
                  </a:lnTo>
                  <a:lnTo>
                    <a:pt x="350" y="2172"/>
                  </a:lnTo>
                  <a:lnTo>
                    <a:pt x="354" y="2184"/>
                  </a:lnTo>
                  <a:lnTo>
                    <a:pt x="354" y="2184"/>
                  </a:lnTo>
                  <a:close/>
                  <a:moveTo>
                    <a:pt x="350" y="2050"/>
                  </a:moveTo>
                  <a:lnTo>
                    <a:pt x="350" y="2050"/>
                  </a:lnTo>
                  <a:lnTo>
                    <a:pt x="368" y="2066"/>
                  </a:lnTo>
                  <a:lnTo>
                    <a:pt x="382" y="2086"/>
                  </a:lnTo>
                  <a:lnTo>
                    <a:pt x="396" y="2108"/>
                  </a:lnTo>
                  <a:lnTo>
                    <a:pt x="408" y="2132"/>
                  </a:lnTo>
                  <a:lnTo>
                    <a:pt x="416" y="2156"/>
                  </a:lnTo>
                  <a:lnTo>
                    <a:pt x="420" y="2176"/>
                  </a:lnTo>
                  <a:lnTo>
                    <a:pt x="424" y="2194"/>
                  </a:lnTo>
                  <a:lnTo>
                    <a:pt x="422" y="2208"/>
                  </a:lnTo>
                  <a:lnTo>
                    <a:pt x="422" y="2208"/>
                  </a:lnTo>
                  <a:lnTo>
                    <a:pt x="412" y="2202"/>
                  </a:lnTo>
                  <a:lnTo>
                    <a:pt x="402" y="2194"/>
                  </a:lnTo>
                  <a:lnTo>
                    <a:pt x="394" y="2186"/>
                  </a:lnTo>
                  <a:lnTo>
                    <a:pt x="388" y="2176"/>
                  </a:lnTo>
                  <a:lnTo>
                    <a:pt x="374" y="2154"/>
                  </a:lnTo>
                  <a:lnTo>
                    <a:pt x="366" y="2132"/>
                  </a:lnTo>
                  <a:lnTo>
                    <a:pt x="358" y="2108"/>
                  </a:lnTo>
                  <a:lnTo>
                    <a:pt x="354" y="2086"/>
                  </a:lnTo>
                  <a:lnTo>
                    <a:pt x="350" y="2066"/>
                  </a:lnTo>
                  <a:lnTo>
                    <a:pt x="350" y="2050"/>
                  </a:lnTo>
                  <a:lnTo>
                    <a:pt x="350" y="2050"/>
                  </a:lnTo>
                  <a:close/>
                  <a:moveTo>
                    <a:pt x="208" y="1754"/>
                  </a:moveTo>
                  <a:lnTo>
                    <a:pt x="208" y="1754"/>
                  </a:lnTo>
                  <a:lnTo>
                    <a:pt x="218" y="1746"/>
                  </a:lnTo>
                  <a:lnTo>
                    <a:pt x="230" y="1738"/>
                  </a:lnTo>
                  <a:lnTo>
                    <a:pt x="254" y="1728"/>
                  </a:lnTo>
                  <a:lnTo>
                    <a:pt x="280" y="1720"/>
                  </a:lnTo>
                  <a:lnTo>
                    <a:pt x="308" y="1714"/>
                  </a:lnTo>
                  <a:lnTo>
                    <a:pt x="334" y="1712"/>
                  </a:lnTo>
                  <a:lnTo>
                    <a:pt x="358" y="1712"/>
                  </a:lnTo>
                  <a:lnTo>
                    <a:pt x="378" y="1716"/>
                  </a:lnTo>
                  <a:lnTo>
                    <a:pt x="394" y="1720"/>
                  </a:lnTo>
                  <a:lnTo>
                    <a:pt x="394" y="1720"/>
                  </a:lnTo>
                  <a:lnTo>
                    <a:pt x="386" y="1730"/>
                  </a:lnTo>
                  <a:lnTo>
                    <a:pt x="376" y="1738"/>
                  </a:lnTo>
                  <a:lnTo>
                    <a:pt x="366" y="1744"/>
                  </a:lnTo>
                  <a:lnTo>
                    <a:pt x="354" y="1748"/>
                  </a:lnTo>
                  <a:lnTo>
                    <a:pt x="328" y="1756"/>
                  </a:lnTo>
                  <a:lnTo>
                    <a:pt x="302" y="1760"/>
                  </a:lnTo>
                  <a:lnTo>
                    <a:pt x="276" y="1760"/>
                  </a:lnTo>
                  <a:lnTo>
                    <a:pt x="250" y="1760"/>
                  </a:lnTo>
                  <a:lnTo>
                    <a:pt x="226" y="1756"/>
                  </a:lnTo>
                  <a:lnTo>
                    <a:pt x="208" y="1754"/>
                  </a:lnTo>
                  <a:lnTo>
                    <a:pt x="208" y="1754"/>
                  </a:lnTo>
                  <a:close/>
                  <a:moveTo>
                    <a:pt x="284" y="1946"/>
                  </a:moveTo>
                  <a:lnTo>
                    <a:pt x="284" y="1946"/>
                  </a:lnTo>
                  <a:lnTo>
                    <a:pt x="270" y="1936"/>
                  </a:lnTo>
                  <a:lnTo>
                    <a:pt x="260" y="1922"/>
                  </a:lnTo>
                  <a:lnTo>
                    <a:pt x="252" y="1908"/>
                  </a:lnTo>
                  <a:lnTo>
                    <a:pt x="246" y="1890"/>
                  </a:lnTo>
                  <a:lnTo>
                    <a:pt x="240" y="1874"/>
                  </a:lnTo>
                  <a:lnTo>
                    <a:pt x="238" y="1858"/>
                  </a:lnTo>
                  <a:lnTo>
                    <a:pt x="236" y="1830"/>
                  </a:lnTo>
                  <a:lnTo>
                    <a:pt x="236" y="1830"/>
                  </a:lnTo>
                  <a:lnTo>
                    <a:pt x="248" y="1842"/>
                  </a:lnTo>
                  <a:lnTo>
                    <a:pt x="258" y="1858"/>
                  </a:lnTo>
                  <a:lnTo>
                    <a:pt x="268" y="1874"/>
                  </a:lnTo>
                  <a:lnTo>
                    <a:pt x="276" y="1892"/>
                  </a:lnTo>
                  <a:lnTo>
                    <a:pt x="280" y="1908"/>
                  </a:lnTo>
                  <a:lnTo>
                    <a:pt x="284" y="1924"/>
                  </a:lnTo>
                  <a:lnTo>
                    <a:pt x="286" y="1936"/>
                  </a:lnTo>
                  <a:lnTo>
                    <a:pt x="284" y="1946"/>
                  </a:lnTo>
                  <a:lnTo>
                    <a:pt x="284" y="1946"/>
                  </a:lnTo>
                  <a:close/>
                  <a:moveTo>
                    <a:pt x="354" y="1668"/>
                  </a:moveTo>
                  <a:lnTo>
                    <a:pt x="354" y="1668"/>
                  </a:lnTo>
                  <a:lnTo>
                    <a:pt x="342" y="1666"/>
                  </a:lnTo>
                  <a:lnTo>
                    <a:pt x="330" y="1662"/>
                  </a:lnTo>
                  <a:lnTo>
                    <a:pt x="320" y="1658"/>
                  </a:lnTo>
                  <a:lnTo>
                    <a:pt x="310" y="1652"/>
                  </a:lnTo>
                  <a:lnTo>
                    <a:pt x="290" y="1638"/>
                  </a:lnTo>
                  <a:lnTo>
                    <a:pt x="272" y="1620"/>
                  </a:lnTo>
                  <a:lnTo>
                    <a:pt x="256" y="1600"/>
                  </a:lnTo>
                  <a:lnTo>
                    <a:pt x="244" y="1582"/>
                  </a:lnTo>
                  <a:lnTo>
                    <a:pt x="234" y="1564"/>
                  </a:lnTo>
                  <a:lnTo>
                    <a:pt x="226" y="1548"/>
                  </a:lnTo>
                  <a:lnTo>
                    <a:pt x="226" y="1548"/>
                  </a:lnTo>
                  <a:lnTo>
                    <a:pt x="250" y="1558"/>
                  </a:lnTo>
                  <a:lnTo>
                    <a:pt x="272" y="1570"/>
                  </a:lnTo>
                  <a:lnTo>
                    <a:pt x="292" y="1586"/>
                  </a:lnTo>
                  <a:lnTo>
                    <a:pt x="312" y="1604"/>
                  </a:lnTo>
                  <a:lnTo>
                    <a:pt x="328" y="1622"/>
                  </a:lnTo>
                  <a:lnTo>
                    <a:pt x="340" y="1640"/>
                  </a:lnTo>
                  <a:lnTo>
                    <a:pt x="350" y="1654"/>
                  </a:lnTo>
                  <a:lnTo>
                    <a:pt x="354" y="1668"/>
                  </a:lnTo>
                  <a:lnTo>
                    <a:pt x="354" y="1668"/>
                  </a:lnTo>
                  <a:close/>
                  <a:moveTo>
                    <a:pt x="350" y="1532"/>
                  </a:moveTo>
                  <a:lnTo>
                    <a:pt x="350" y="1532"/>
                  </a:lnTo>
                  <a:lnTo>
                    <a:pt x="368" y="1550"/>
                  </a:lnTo>
                  <a:lnTo>
                    <a:pt x="382" y="1570"/>
                  </a:lnTo>
                  <a:lnTo>
                    <a:pt x="396" y="1592"/>
                  </a:lnTo>
                  <a:lnTo>
                    <a:pt x="408" y="1616"/>
                  </a:lnTo>
                  <a:lnTo>
                    <a:pt x="416" y="1638"/>
                  </a:lnTo>
                  <a:lnTo>
                    <a:pt x="420" y="1660"/>
                  </a:lnTo>
                  <a:lnTo>
                    <a:pt x="424" y="1678"/>
                  </a:lnTo>
                  <a:lnTo>
                    <a:pt x="422" y="1690"/>
                  </a:lnTo>
                  <a:lnTo>
                    <a:pt x="422" y="1690"/>
                  </a:lnTo>
                  <a:lnTo>
                    <a:pt x="412" y="1684"/>
                  </a:lnTo>
                  <a:lnTo>
                    <a:pt x="402" y="1678"/>
                  </a:lnTo>
                  <a:lnTo>
                    <a:pt x="394" y="1670"/>
                  </a:lnTo>
                  <a:lnTo>
                    <a:pt x="388" y="1660"/>
                  </a:lnTo>
                  <a:lnTo>
                    <a:pt x="374" y="1638"/>
                  </a:lnTo>
                  <a:lnTo>
                    <a:pt x="366" y="1616"/>
                  </a:lnTo>
                  <a:lnTo>
                    <a:pt x="358" y="1592"/>
                  </a:lnTo>
                  <a:lnTo>
                    <a:pt x="354" y="1570"/>
                  </a:lnTo>
                  <a:lnTo>
                    <a:pt x="350" y="1550"/>
                  </a:lnTo>
                  <a:lnTo>
                    <a:pt x="350" y="1532"/>
                  </a:lnTo>
                  <a:lnTo>
                    <a:pt x="350" y="1532"/>
                  </a:lnTo>
                  <a:close/>
                  <a:moveTo>
                    <a:pt x="208" y="1236"/>
                  </a:moveTo>
                  <a:lnTo>
                    <a:pt x="208" y="1236"/>
                  </a:lnTo>
                  <a:lnTo>
                    <a:pt x="218" y="1230"/>
                  </a:lnTo>
                  <a:lnTo>
                    <a:pt x="230" y="1222"/>
                  </a:lnTo>
                  <a:lnTo>
                    <a:pt x="254" y="1212"/>
                  </a:lnTo>
                  <a:lnTo>
                    <a:pt x="280" y="1204"/>
                  </a:lnTo>
                  <a:lnTo>
                    <a:pt x="308" y="1198"/>
                  </a:lnTo>
                  <a:lnTo>
                    <a:pt x="334" y="1196"/>
                  </a:lnTo>
                  <a:lnTo>
                    <a:pt x="358" y="1196"/>
                  </a:lnTo>
                  <a:lnTo>
                    <a:pt x="378" y="1198"/>
                  </a:lnTo>
                  <a:lnTo>
                    <a:pt x="394" y="1204"/>
                  </a:lnTo>
                  <a:lnTo>
                    <a:pt x="394" y="1204"/>
                  </a:lnTo>
                  <a:lnTo>
                    <a:pt x="386" y="1214"/>
                  </a:lnTo>
                  <a:lnTo>
                    <a:pt x="376" y="1220"/>
                  </a:lnTo>
                  <a:lnTo>
                    <a:pt x="366" y="1228"/>
                  </a:lnTo>
                  <a:lnTo>
                    <a:pt x="354" y="1232"/>
                  </a:lnTo>
                  <a:lnTo>
                    <a:pt x="328" y="1240"/>
                  </a:lnTo>
                  <a:lnTo>
                    <a:pt x="302" y="1244"/>
                  </a:lnTo>
                  <a:lnTo>
                    <a:pt x="276" y="1244"/>
                  </a:lnTo>
                  <a:lnTo>
                    <a:pt x="250" y="1244"/>
                  </a:lnTo>
                  <a:lnTo>
                    <a:pt x="226" y="1240"/>
                  </a:lnTo>
                  <a:lnTo>
                    <a:pt x="208" y="1236"/>
                  </a:lnTo>
                  <a:lnTo>
                    <a:pt x="208" y="1236"/>
                  </a:lnTo>
                  <a:close/>
                  <a:moveTo>
                    <a:pt x="284" y="1430"/>
                  </a:moveTo>
                  <a:lnTo>
                    <a:pt x="284" y="1430"/>
                  </a:lnTo>
                  <a:lnTo>
                    <a:pt x="270" y="1420"/>
                  </a:lnTo>
                  <a:lnTo>
                    <a:pt x="260" y="1406"/>
                  </a:lnTo>
                  <a:lnTo>
                    <a:pt x="252" y="1390"/>
                  </a:lnTo>
                  <a:lnTo>
                    <a:pt x="246" y="1374"/>
                  </a:lnTo>
                  <a:lnTo>
                    <a:pt x="240" y="1356"/>
                  </a:lnTo>
                  <a:lnTo>
                    <a:pt x="238" y="1340"/>
                  </a:lnTo>
                  <a:lnTo>
                    <a:pt x="236" y="1314"/>
                  </a:lnTo>
                  <a:lnTo>
                    <a:pt x="236" y="1314"/>
                  </a:lnTo>
                  <a:lnTo>
                    <a:pt x="248" y="1326"/>
                  </a:lnTo>
                  <a:lnTo>
                    <a:pt x="258" y="1342"/>
                  </a:lnTo>
                  <a:lnTo>
                    <a:pt x="268" y="1358"/>
                  </a:lnTo>
                  <a:lnTo>
                    <a:pt x="276" y="1374"/>
                  </a:lnTo>
                  <a:lnTo>
                    <a:pt x="280" y="1392"/>
                  </a:lnTo>
                  <a:lnTo>
                    <a:pt x="284" y="1406"/>
                  </a:lnTo>
                  <a:lnTo>
                    <a:pt x="286" y="1420"/>
                  </a:lnTo>
                  <a:lnTo>
                    <a:pt x="284" y="1430"/>
                  </a:lnTo>
                  <a:lnTo>
                    <a:pt x="284" y="1430"/>
                  </a:lnTo>
                  <a:close/>
                  <a:moveTo>
                    <a:pt x="354" y="1152"/>
                  </a:moveTo>
                  <a:lnTo>
                    <a:pt x="354" y="1152"/>
                  </a:lnTo>
                  <a:lnTo>
                    <a:pt x="342" y="1150"/>
                  </a:lnTo>
                  <a:lnTo>
                    <a:pt x="330" y="1146"/>
                  </a:lnTo>
                  <a:lnTo>
                    <a:pt x="320" y="1142"/>
                  </a:lnTo>
                  <a:lnTo>
                    <a:pt x="310" y="1136"/>
                  </a:lnTo>
                  <a:lnTo>
                    <a:pt x="290" y="1120"/>
                  </a:lnTo>
                  <a:lnTo>
                    <a:pt x="272" y="1102"/>
                  </a:lnTo>
                  <a:lnTo>
                    <a:pt x="256" y="1084"/>
                  </a:lnTo>
                  <a:lnTo>
                    <a:pt x="244" y="1064"/>
                  </a:lnTo>
                  <a:lnTo>
                    <a:pt x="234" y="1048"/>
                  </a:lnTo>
                  <a:lnTo>
                    <a:pt x="226" y="1032"/>
                  </a:lnTo>
                  <a:lnTo>
                    <a:pt x="226" y="1032"/>
                  </a:lnTo>
                  <a:lnTo>
                    <a:pt x="250" y="1042"/>
                  </a:lnTo>
                  <a:lnTo>
                    <a:pt x="272" y="1054"/>
                  </a:lnTo>
                  <a:lnTo>
                    <a:pt x="292" y="1070"/>
                  </a:lnTo>
                  <a:lnTo>
                    <a:pt x="312" y="1088"/>
                  </a:lnTo>
                  <a:lnTo>
                    <a:pt x="328" y="1106"/>
                  </a:lnTo>
                  <a:lnTo>
                    <a:pt x="340" y="1122"/>
                  </a:lnTo>
                  <a:lnTo>
                    <a:pt x="350" y="1138"/>
                  </a:lnTo>
                  <a:lnTo>
                    <a:pt x="354" y="1152"/>
                  </a:lnTo>
                  <a:lnTo>
                    <a:pt x="354" y="1152"/>
                  </a:lnTo>
                  <a:close/>
                  <a:moveTo>
                    <a:pt x="350" y="1016"/>
                  </a:moveTo>
                  <a:lnTo>
                    <a:pt x="350" y="1016"/>
                  </a:lnTo>
                  <a:lnTo>
                    <a:pt x="368" y="1034"/>
                  </a:lnTo>
                  <a:lnTo>
                    <a:pt x="382" y="1054"/>
                  </a:lnTo>
                  <a:lnTo>
                    <a:pt x="396" y="1076"/>
                  </a:lnTo>
                  <a:lnTo>
                    <a:pt x="408" y="1100"/>
                  </a:lnTo>
                  <a:lnTo>
                    <a:pt x="416" y="1122"/>
                  </a:lnTo>
                  <a:lnTo>
                    <a:pt x="420" y="1144"/>
                  </a:lnTo>
                  <a:lnTo>
                    <a:pt x="424" y="1162"/>
                  </a:lnTo>
                  <a:lnTo>
                    <a:pt x="422" y="1174"/>
                  </a:lnTo>
                  <a:lnTo>
                    <a:pt x="422" y="1174"/>
                  </a:lnTo>
                  <a:lnTo>
                    <a:pt x="412" y="1168"/>
                  </a:lnTo>
                  <a:lnTo>
                    <a:pt x="402" y="1160"/>
                  </a:lnTo>
                  <a:lnTo>
                    <a:pt x="394" y="1152"/>
                  </a:lnTo>
                  <a:lnTo>
                    <a:pt x="388" y="1144"/>
                  </a:lnTo>
                  <a:lnTo>
                    <a:pt x="374" y="1122"/>
                  </a:lnTo>
                  <a:lnTo>
                    <a:pt x="366" y="1098"/>
                  </a:lnTo>
                  <a:lnTo>
                    <a:pt x="358" y="1076"/>
                  </a:lnTo>
                  <a:lnTo>
                    <a:pt x="354" y="1054"/>
                  </a:lnTo>
                  <a:lnTo>
                    <a:pt x="350" y="1032"/>
                  </a:lnTo>
                  <a:lnTo>
                    <a:pt x="350" y="1016"/>
                  </a:lnTo>
                  <a:lnTo>
                    <a:pt x="350" y="1016"/>
                  </a:lnTo>
                  <a:close/>
                  <a:moveTo>
                    <a:pt x="208" y="720"/>
                  </a:moveTo>
                  <a:lnTo>
                    <a:pt x="208" y="720"/>
                  </a:lnTo>
                  <a:lnTo>
                    <a:pt x="218" y="712"/>
                  </a:lnTo>
                  <a:lnTo>
                    <a:pt x="230" y="706"/>
                  </a:lnTo>
                  <a:lnTo>
                    <a:pt x="254" y="694"/>
                  </a:lnTo>
                  <a:lnTo>
                    <a:pt x="280" y="686"/>
                  </a:lnTo>
                  <a:lnTo>
                    <a:pt x="308" y="682"/>
                  </a:lnTo>
                  <a:lnTo>
                    <a:pt x="334" y="680"/>
                  </a:lnTo>
                  <a:lnTo>
                    <a:pt x="358" y="680"/>
                  </a:lnTo>
                  <a:lnTo>
                    <a:pt x="378" y="682"/>
                  </a:lnTo>
                  <a:lnTo>
                    <a:pt x="394" y="688"/>
                  </a:lnTo>
                  <a:lnTo>
                    <a:pt x="394" y="688"/>
                  </a:lnTo>
                  <a:lnTo>
                    <a:pt x="386" y="696"/>
                  </a:lnTo>
                  <a:lnTo>
                    <a:pt x="376" y="704"/>
                  </a:lnTo>
                  <a:lnTo>
                    <a:pt x="366" y="710"/>
                  </a:lnTo>
                  <a:lnTo>
                    <a:pt x="354" y="716"/>
                  </a:lnTo>
                  <a:lnTo>
                    <a:pt x="328" y="724"/>
                  </a:lnTo>
                  <a:lnTo>
                    <a:pt x="302" y="728"/>
                  </a:lnTo>
                  <a:lnTo>
                    <a:pt x="276" y="728"/>
                  </a:lnTo>
                  <a:lnTo>
                    <a:pt x="250" y="726"/>
                  </a:lnTo>
                  <a:lnTo>
                    <a:pt x="226" y="724"/>
                  </a:lnTo>
                  <a:lnTo>
                    <a:pt x="208" y="720"/>
                  </a:lnTo>
                  <a:lnTo>
                    <a:pt x="208" y="720"/>
                  </a:lnTo>
                  <a:close/>
                  <a:moveTo>
                    <a:pt x="284" y="914"/>
                  </a:moveTo>
                  <a:lnTo>
                    <a:pt x="284" y="914"/>
                  </a:lnTo>
                  <a:lnTo>
                    <a:pt x="270" y="904"/>
                  </a:lnTo>
                  <a:lnTo>
                    <a:pt x="260" y="890"/>
                  </a:lnTo>
                  <a:lnTo>
                    <a:pt x="252" y="874"/>
                  </a:lnTo>
                  <a:lnTo>
                    <a:pt x="246" y="858"/>
                  </a:lnTo>
                  <a:lnTo>
                    <a:pt x="240" y="840"/>
                  </a:lnTo>
                  <a:lnTo>
                    <a:pt x="238" y="824"/>
                  </a:lnTo>
                  <a:lnTo>
                    <a:pt x="236" y="798"/>
                  </a:lnTo>
                  <a:lnTo>
                    <a:pt x="236" y="798"/>
                  </a:lnTo>
                  <a:lnTo>
                    <a:pt x="248" y="810"/>
                  </a:lnTo>
                  <a:lnTo>
                    <a:pt x="258" y="824"/>
                  </a:lnTo>
                  <a:lnTo>
                    <a:pt x="268" y="842"/>
                  </a:lnTo>
                  <a:lnTo>
                    <a:pt x="276" y="858"/>
                  </a:lnTo>
                  <a:lnTo>
                    <a:pt x="280" y="874"/>
                  </a:lnTo>
                  <a:lnTo>
                    <a:pt x="284" y="890"/>
                  </a:lnTo>
                  <a:lnTo>
                    <a:pt x="286" y="904"/>
                  </a:lnTo>
                  <a:lnTo>
                    <a:pt x="284" y="914"/>
                  </a:lnTo>
                  <a:lnTo>
                    <a:pt x="284" y="914"/>
                  </a:lnTo>
                  <a:close/>
                  <a:moveTo>
                    <a:pt x="354" y="634"/>
                  </a:moveTo>
                  <a:lnTo>
                    <a:pt x="354" y="634"/>
                  </a:lnTo>
                  <a:lnTo>
                    <a:pt x="342" y="632"/>
                  </a:lnTo>
                  <a:lnTo>
                    <a:pt x="330" y="630"/>
                  </a:lnTo>
                  <a:lnTo>
                    <a:pt x="320" y="624"/>
                  </a:lnTo>
                  <a:lnTo>
                    <a:pt x="310" y="618"/>
                  </a:lnTo>
                  <a:lnTo>
                    <a:pt x="290" y="604"/>
                  </a:lnTo>
                  <a:lnTo>
                    <a:pt x="272" y="586"/>
                  </a:lnTo>
                  <a:lnTo>
                    <a:pt x="256" y="568"/>
                  </a:lnTo>
                  <a:lnTo>
                    <a:pt x="244" y="548"/>
                  </a:lnTo>
                  <a:lnTo>
                    <a:pt x="234" y="530"/>
                  </a:lnTo>
                  <a:lnTo>
                    <a:pt x="226" y="516"/>
                  </a:lnTo>
                  <a:lnTo>
                    <a:pt x="226" y="516"/>
                  </a:lnTo>
                  <a:lnTo>
                    <a:pt x="250" y="524"/>
                  </a:lnTo>
                  <a:lnTo>
                    <a:pt x="272" y="538"/>
                  </a:lnTo>
                  <a:lnTo>
                    <a:pt x="292" y="554"/>
                  </a:lnTo>
                  <a:lnTo>
                    <a:pt x="312" y="570"/>
                  </a:lnTo>
                  <a:lnTo>
                    <a:pt x="328" y="588"/>
                  </a:lnTo>
                  <a:lnTo>
                    <a:pt x="340" y="606"/>
                  </a:lnTo>
                  <a:lnTo>
                    <a:pt x="350" y="622"/>
                  </a:lnTo>
                  <a:lnTo>
                    <a:pt x="354" y="634"/>
                  </a:lnTo>
                  <a:lnTo>
                    <a:pt x="354" y="634"/>
                  </a:lnTo>
                  <a:close/>
                  <a:moveTo>
                    <a:pt x="350" y="500"/>
                  </a:moveTo>
                  <a:lnTo>
                    <a:pt x="350" y="500"/>
                  </a:lnTo>
                  <a:lnTo>
                    <a:pt x="368" y="516"/>
                  </a:lnTo>
                  <a:lnTo>
                    <a:pt x="382" y="536"/>
                  </a:lnTo>
                  <a:lnTo>
                    <a:pt x="396" y="560"/>
                  </a:lnTo>
                  <a:lnTo>
                    <a:pt x="408" y="582"/>
                  </a:lnTo>
                  <a:lnTo>
                    <a:pt x="416" y="606"/>
                  </a:lnTo>
                  <a:lnTo>
                    <a:pt x="420" y="626"/>
                  </a:lnTo>
                  <a:lnTo>
                    <a:pt x="424" y="644"/>
                  </a:lnTo>
                  <a:lnTo>
                    <a:pt x="422" y="658"/>
                  </a:lnTo>
                  <a:lnTo>
                    <a:pt x="422" y="658"/>
                  </a:lnTo>
                  <a:lnTo>
                    <a:pt x="412" y="652"/>
                  </a:lnTo>
                  <a:lnTo>
                    <a:pt x="402" y="644"/>
                  </a:lnTo>
                  <a:lnTo>
                    <a:pt x="394" y="636"/>
                  </a:lnTo>
                  <a:lnTo>
                    <a:pt x="388" y="626"/>
                  </a:lnTo>
                  <a:lnTo>
                    <a:pt x="374" y="606"/>
                  </a:lnTo>
                  <a:lnTo>
                    <a:pt x="366" y="582"/>
                  </a:lnTo>
                  <a:lnTo>
                    <a:pt x="358" y="560"/>
                  </a:lnTo>
                  <a:lnTo>
                    <a:pt x="354" y="536"/>
                  </a:lnTo>
                  <a:lnTo>
                    <a:pt x="350" y="516"/>
                  </a:lnTo>
                  <a:lnTo>
                    <a:pt x="350" y="500"/>
                  </a:lnTo>
                  <a:lnTo>
                    <a:pt x="350" y="500"/>
                  </a:lnTo>
                  <a:close/>
                  <a:moveTo>
                    <a:pt x="142" y="736"/>
                  </a:moveTo>
                  <a:lnTo>
                    <a:pt x="142" y="736"/>
                  </a:lnTo>
                  <a:lnTo>
                    <a:pt x="158" y="752"/>
                  </a:lnTo>
                  <a:lnTo>
                    <a:pt x="174" y="772"/>
                  </a:lnTo>
                  <a:lnTo>
                    <a:pt x="188" y="794"/>
                  </a:lnTo>
                  <a:lnTo>
                    <a:pt x="198" y="818"/>
                  </a:lnTo>
                  <a:lnTo>
                    <a:pt x="208" y="842"/>
                  </a:lnTo>
                  <a:lnTo>
                    <a:pt x="212" y="862"/>
                  </a:lnTo>
                  <a:lnTo>
                    <a:pt x="214" y="880"/>
                  </a:lnTo>
                  <a:lnTo>
                    <a:pt x="214" y="894"/>
                  </a:lnTo>
                  <a:lnTo>
                    <a:pt x="214" y="894"/>
                  </a:lnTo>
                  <a:lnTo>
                    <a:pt x="204" y="888"/>
                  </a:lnTo>
                  <a:lnTo>
                    <a:pt x="194" y="880"/>
                  </a:lnTo>
                  <a:lnTo>
                    <a:pt x="186" y="872"/>
                  </a:lnTo>
                  <a:lnTo>
                    <a:pt x="178" y="862"/>
                  </a:lnTo>
                  <a:lnTo>
                    <a:pt x="166" y="840"/>
                  </a:lnTo>
                  <a:lnTo>
                    <a:pt x="156" y="818"/>
                  </a:lnTo>
                  <a:lnTo>
                    <a:pt x="150" y="794"/>
                  </a:lnTo>
                  <a:lnTo>
                    <a:pt x="146" y="772"/>
                  </a:lnTo>
                  <a:lnTo>
                    <a:pt x="142" y="752"/>
                  </a:lnTo>
                  <a:lnTo>
                    <a:pt x="142" y="736"/>
                  </a:lnTo>
                  <a:lnTo>
                    <a:pt x="142" y="736"/>
                  </a:lnTo>
                  <a:close/>
                  <a:moveTo>
                    <a:pt x="144" y="870"/>
                  </a:moveTo>
                  <a:lnTo>
                    <a:pt x="144" y="870"/>
                  </a:lnTo>
                  <a:lnTo>
                    <a:pt x="134" y="868"/>
                  </a:lnTo>
                  <a:lnTo>
                    <a:pt x="122" y="866"/>
                  </a:lnTo>
                  <a:lnTo>
                    <a:pt x="112" y="860"/>
                  </a:lnTo>
                  <a:lnTo>
                    <a:pt x="100" y="854"/>
                  </a:lnTo>
                  <a:lnTo>
                    <a:pt x="82" y="840"/>
                  </a:lnTo>
                  <a:lnTo>
                    <a:pt x="64" y="822"/>
                  </a:lnTo>
                  <a:lnTo>
                    <a:pt x="48" y="804"/>
                  </a:lnTo>
                  <a:lnTo>
                    <a:pt x="36" y="784"/>
                  </a:lnTo>
                  <a:lnTo>
                    <a:pt x="26" y="766"/>
                  </a:lnTo>
                  <a:lnTo>
                    <a:pt x="18" y="752"/>
                  </a:lnTo>
                  <a:lnTo>
                    <a:pt x="18" y="752"/>
                  </a:lnTo>
                  <a:lnTo>
                    <a:pt x="40" y="760"/>
                  </a:lnTo>
                  <a:lnTo>
                    <a:pt x="62" y="774"/>
                  </a:lnTo>
                  <a:lnTo>
                    <a:pt x="84" y="788"/>
                  </a:lnTo>
                  <a:lnTo>
                    <a:pt x="102" y="806"/>
                  </a:lnTo>
                  <a:lnTo>
                    <a:pt x="120" y="824"/>
                  </a:lnTo>
                  <a:lnTo>
                    <a:pt x="132" y="842"/>
                  </a:lnTo>
                  <a:lnTo>
                    <a:pt x="140" y="858"/>
                  </a:lnTo>
                  <a:lnTo>
                    <a:pt x="144" y="870"/>
                  </a:lnTo>
                  <a:lnTo>
                    <a:pt x="144" y="870"/>
                  </a:lnTo>
                  <a:close/>
                  <a:moveTo>
                    <a:pt x="300" y="960"/>
                  </a:moveTo>
                  <a:lnTo>
                    <a:pt x="300" y="960"/>
                  </a:lnTo>
                  <a:lnTo>
                    <a:pt x="292" y="968"/>
                  </a:lnTo>
                  <a:lnTo>
                    <a:pt x="282" y="976"/>
                  </a:lnTo>
                  <a:lnTo>
                    <a:pt x="272" y="982"/>
                  </a:lnTo>
                  <a:lnTo>
                    <a:pt x="262" y="988"/>
                  </a:lnTo>
                  <a:lnTo>
                    <a:pt x="240" y="996"/>
                  </a:lnTo>
                  <a:lnTo>
                    <a:pt x="214" y="1002"/>
                  </a:lnTo>
                  <a:lnTo>
                    <a:pt x="190" y="1004"/>
                  </a:lnTo>
                  <a:lnTo>
                    <a:pt x="168" y="1004"/>
                  </a:lnTo>
                  <a:lnTo>
                    <a:pt x="148" y="1004"/>
                  </a:lnTo>
                  <a:lnTo>
                    <a:pt x="130" y="1002"/>
                  </a:lnTo>
                  <a:lnTo>
                    <a:pt x="130" y="1002"/>
                  </a:lnTo>
                  <a:lnTo>
                    <a:pt x="150" y="988"/>
                  </a:lnTo>
                  <a:lnTo>
                    <a:pt x="174" y="976"/>
                  </a:lnTo>
                  <a:lnTo>
                    <a:pt x="198" y="966"/>
                  </a:lnTo>
                  <a:lnTo>
                    <a:pt x="222" y="960"/>
                  </a:lnTo>
                  <a:lnTo>
                    <a:pt x="246" y="956"/>
                  </a:lnTo>
                  <a:lnTo>
                    <a:pt x="268" y="954"/>
                  </a:lnTo>
                  <a:lnTo>
                    <a:pt x="286" y="956"/>
                  </a:lnTo>
                  <a:lnTo>
                    <a:pt x="300" y="960"/>
                  </a:lnTo>
                  <a:lnTo>
                    <a:pt x="300" y="960"/>
                  </a:lnTo>
                  <a:close/>
                  <a:moveTo>
                    <a:pt x="142" y="1252"/>
                  </a:moveTo>
                  <a:lnTo>
                    <a:pt x="142" y="1252"/>
                  </a:lnTo>
                  <a:lnTo>
                    <a:pt x="158" y="1268"/>
                  </a:lnTo>
                  <a:lnTo>
                    <a:pt x="174" y="1288"/>
                  </a:lnTo>
                  <a:lnTo>
                    <a:pt x="188" y="1312"/>
                  </a:lnTo>
                  <a:lnTo>
                    <a:pt x="198" y="1334"/>
                  </a:lnTo>
                  <a:lnTo>
                    <a:pt x="208" y="1358"/>
                  </a:lnTo>
                  <a:lnTo>
                    <a:pt x="212" y="1378"/>
                  </a:lnTo>
                  <a:lnTo>
                    <a:pt x="214" y="1396"/>
                  </a:lnTo>
                  <a:lnTo>
                    <a:pt x="214" y="1410"/>
                  </a:lnTo>
                  <a:lnTo>
                    <a:pt x="214" y="1410"/>
                  </a:lnTo>
                  <a:lnTo>
                    <a:pt x="204" y="1404"/>
                  </a:lnTo>
                  <a:lnTo>
                    <a:pt x="194" y="1396"/>
                  </a:lnTo>
                  <a:lnTo>
                    <a:pt x="186" y="1388"/>
                  </a:lnTo>
                  <a:lnTo>
                    <a:pt x="178" y="1378"/>
                  </a:lnTo>
                  <a:lnTo>
                    <a:pt x="166" y="1358"/>
                  </a:lnTo>
                  <a:lnTo>
                    <a:pt x="156" y="1334"/>
                  </a:lnTo>
                  <a:lnTo>
                    <a:pt x="150" y="1312"/>
                  </a:lnTo>
                  <a:lnTo>
                    <a:pt x="146" y="1288"/>
                  </a:lnTo>
                  <a:lnTo>
                    <a:pt x="142" y="1268"/>
                  </a:lnTo>
                  <a:lnTo>
                    <a:pt x="142" y="1252"/>
                  </a:lnTo>
                  <a:lnTo>
                    <a:pt x="142" y="1252"/>
                  </a:lnTo>
                  <a:close/>
                  <a:moveTo>
                    <a:pt x="144" y="1386"/>
                  </a:moveTo>
                  <a:lnTo>
                    <a:pt x="144" y="1386"/>
                  </a:lnTo>
                  <a:lnTo>
                    <a:pt x="134" y="1384"/>
                  </a:lnTo>
                  <a:lnTo>
                    <a:pt x="122" y="1382"/>
                  </a:lnTo>
                  <a:lnTo>
                    <a:pt x="112" y="1376"/>
                  </a:lnTo>
                  <a:lnTo>
                    <a:pt x="100" y="1370"/>
                  </a:lnTo>
                  <a:lnTo>
                    <a:pt x="82" y="1356"/>
                  </a:lnTo>
                  <a:lnTo>
                    <a:pt x="64" y="1338"/>
                  </a:lnTo>
                  <a:lnTo>
                    <a:pt x="48" y="1320"/>
                  </a:lnTo>
                  <a:lnTo>
                    <a:pt x="36" y="1300"/>
                  </a:lnTo>
                  <a:lnTo>
                    <a:pt x="26" y="1282"/>
                  </a:lnTo>
                  <a:lnTo>
                    <a:pt x="18" y="1268"/>
                  </a:lnTo>
                  <a:lnTo>
                    <a:pt x="18" y="1268"/>
                  </a:lnTo>
                  <a:lnTo>
                    <a:pt x="40" y="1276"/>
                  </a:lnTo>
                  <a:lnTo>
                    <a:pt x="62" y="1290"/>
                  </a:lnTo>
                  <a:lnTo>
                    <a:pt x="84" y="1306"/>
                  </a:lnTo>
                  <a:lnTo>
                    <a:pt x="102" y="1322"/>
                  </a:lnTo>
                  <a:lnTo>
                    <a:pt x="120" y="1340"/>
                  </a:lnTo>
                  <a:lnTo>
                    <a:pt x="132" y="1358"/>
                  </a:lnTo>
                  <a:lnTo>
                    <a:pt x="140" y="1374"/>
                  </a:lnTo>
                  <a:lnTo>
                    <a:pt x="144" y="1386"/>
                  </a:lnTo>
                  <a:lnTo>
                    <a:pt x="144" y="1386"/>
                  </a:lnTo>
                  <a:close/>
                  <a:moveTo>
                    <a:pt x="300" y="1476"/>
                  </a:moveTo>
                  <a:lnTo>
                    <a:pt x="300" y="1476"/>
                  </a:lnTo>
                  <a:lnTo>
                    <a:pt x="292" y="1484"/>
                  </a:lnTo>
                  <a:lnTo>
                    <a:pt x="282" y="1492"/>
                  </a:lnTo>
                  <a:lnTo>
                    <a:pt x="272" y="1498"/>
                  </a:lnTo>
                  <a:lnTo>
                    <a:pt x="262" y="1504"/>
                  </a:lnTo>
                  <a:lnTo>
                    <a:pt x="240" y="1512"/>
                  </a:lnTo>
                  <a:lnTo>
                    <a:pt x="214" y="1518"/>
                  </a:lnTo>
                  <a:lnTo>
                    <a:pt x="190" y="1520"/>
                  </a:lnTo>
                  <a:lnTo>
                    <a:pt x="168" y="1522"/>
                  </a:lnTo>
                  <a:lnTo>
                    <a:pt x="148" y="1520"/>
                  </a:lnTo>
                  <a:lnTo>
                    <a:pt x="130" y="1518"/>
                  </a:lnTo>
                  <a:lnTo>
                    <a:pt x="130" y="1518"/>
                  </a:lnTo>
                  <a:lnTo>
                    <a:pt x="150" y="1504"/>
                  </a:lnTo>
                  <a:lnTo>
                    <a:pt x="174" y="1492"/>
                  </a:lnTo>
                  <a:lnTo>
                    <a:pt x="198" y="1484"/>
                  </a:lnTo>
                  <a:lnTo>
                    <a:pt x="222" y="1476"/>
                  </a:lnTo>
                  <a:lnTo>
                    <a:pt x="246" y="1472"/>
                  </a:lnTo>
                  <a:lnTo>
                    <a:pt x="268" y="1472"/>
                  </a:lnTo>
                  <a:lnTo>
                    <a:pt x="286" y="1472"/>
                  </a:lnTo>
                  <a:lnTo>
                    <a:pt x="300" y="1476"/>
                  </a:lnTo>
                  <a:lnTo>
                    <a:pt x="300" y="1476"/>
                  </a:lnTo>
                  <a:close/>
                  <a:moveTo>
                    <a:pt x="142" y="1768"/>
                  </a:moveTo>
                  <a:lnTo>
                    <a:pt x="142" y="1768"/>
                  </a:lnTo>
                  <a:lnTo>
                    <a:pt x="158" y="1786"/>
                  </a:lnTo>
                  <a:lnTo>
                    <a:pt x="174" y="1806"/>
                  </a:lnTo>
                  <a:lnTo>
                    <a:pt x="188" y="1828"/>
                  </a:lnTo>
                  <a:lnTo>
                    <a:pt x="198" y="1852"/>
                  </a:lnTo>
                  <a:lnTo>
                    <a:pt x="208" y="1874"/>
                  </a:lnTo>
                  <a:lnTo>
                    <a:pt x="212" y="1896"/>
                  </a:lnTo>
                  <a:lnTo>
                    <a:pt x="214" y="1914"/>
                  </a:lnTo>
                  <a:lnTo>
                    <a:pt x="214" y="1926"/>
                  </a:lnTo>
                  <a:lnTo>
                    <a:pt x="214" y="1926"/>
                  </a:lnTo>
                  <a:lnTo>
                    <a:pt x="204" y="1920"/>
                  </a:lnTo>
                  <a:lnTo>
                    <a:pt x="194" y="1914"/>
                  </a:lnTo>
                  <a:lnTo>
                    <a:pt x="186" y="1904"/>
                  </a:lnTo>
                  <a:lnTo>
                    <a:pt x="178" y="1896"/>
                  </a:lnTo>
                  <a:lnTo>
                    <a:pt x="166" y="1874"/>
                  </a:lnTo>
                  <a:lnTo>
                    <a:pt x="156" y="1852"/>
                  </a:lnTo>
                  <a:lnTo>
                    <a:pt x="150" y="1828"/>
                  </a:lnTo>
                  <a:lnTo>
                    <a:pt x="146" y="1806"/>
                  </a:lnTo>
                  <a:lnTo>
                    <a:pt x="142" y="1784"/>
                  </a:lnTo>
                  <a:lnTo>
                    <a:pt x="142" y="1768"/>
                  </a:lnTo>
                  <a:lnTo>
                    <a:pt x="142" y="1768"/>
                  </a:lnTo>
                  <a:close/>
                  <a:moveTo>
                    <a:pt x="144" y="1904"/>
                  </a:moveTo>
                  <a:lnTo>
                    <a:pt x="144" y="1904"/>
                  </a:lnTo>
                  <a:lnTo>
                    <a:pt x="134" y="1902"/>
                  </a:lnTo>
                  <a:lnTo>
                    <a:pt x="122" y="1898"/>
                  </a:lnTo>
                  <a:lnTo>
                    <a:pt x="112" y="1894"/>
                  </a:lnTo>
                  <a:lnTo>
                    <a:pt x="100" y="1888"/>
                  </a:lnTo>
                  <a:lnTo>
                    <a:pt x="82" y="1872"/>
                  </a:lnTo>
                  <a:lnTo>
                    <a:pt x="64" y="1856"/>
                  </a:lnTo>
                  <a:lnTo>
                    <a:pt x="48" y="1836"/>
                  </a:lnTo>
                  <a:lnTo>
                    <a:pt x="36" y="1818"/>
                  </a:lnTo>
                  <a:lnTo>
                    <a:pt x="26" y="1800"/>
                  </a:lnTo>
                  <a:lnTo>
                    <a:pt x="18" y="1784"/>
                  </a:lnTo>
                  <a:lnTo>
                    <a:pt x="18" y="1784"/>
                  </a:lnTo>
                  <a:lnTo>
                    <a:pt x="40" y="1794"/>
                  </a:lnTo>
                  <a:lnTo>
                    <a:pt x="62" y="1806"/>
                  </a:lnTo>
                  <a:lnTo>
                    <a:pt x="84" y="1822"/>
                  </a:lnTo>
                  <a:lnTo>
                    <a:pt x="102" y="1840"/>
                  </a:lnTo>
                  <a:lnTo>
                    <a:pt x="120" y="1858"/>
                  </a:lnTo>
                  <a:lnTo>
                    <a:pt x="132" y="1874"/>
                  </a:lnTo>
                  <a:lnTo>
                    <a:pt x="140" y="1890"/>
                  </a:lnTo>
                  <a:lnTo>
                    <a:pt x="144" y="1904"/>
                  </a:lnTo>
                  <a:lnTo>
                    <a:pt x="144" y="1904"/>
                  </a:lnTo>
                  <a:close/>
                  <a:moveTo>
                    <a:pt x="300" y="1992"/>
                  </a:moveTo>
                  <a:lnTo>
                    <a:pt x="300" y="1992"/>
                  </a:lnTo>
                  <a:lnTo>
                    <a:pt x="292" y="2002"/>
                  </a:lnTo>
                  <a:lnTo>
                    <a:pt x="282" y="2008"/>
                  </a:lnTo>
                  <a:lnTo>
                    <a:pt x="272" y="2016"/>
                  </a:lnTo>
                  <a:lnTo>
                    <a:pt x="262" y="2020"/>
                  </a:lnTo>
                  <a:lnTo>
                    <a:pt x="240" y="2030"/>
                  </a:lnTo>
                  <a:lnTo>
                    <a:pt x="214" y="2034"/>
                  </a:lnTo>
                  <a:lnTo>
                    <a:pt x="190" y="2038"/>
                  </a:lnTo>
                  <a:lnTo>
                    <a:pt x="168" y="2038"/>
                  </a:lnTo>
                  <a:lnTo>
                    <a:pt x="148" y="2036"/>
                  </a:lnTo>
                  <a:lnTo>
                    <a:pt x="130" y="2034"/>
                  </a:lnTo>
                  <a:lnTo>
                    <a:pt x="130" y="2034"/>
                  </a:lnTo>
                  <a:lnTo>
                    <a:pt x="150" y="2020"/>
                  </a:lnTo>
                  <a:lnTo>
                    <a:pt x="174" y="2008"/>
                  </a:lnTo>
                  <a:lnTo>
                    <a:pt x="198" y="2000"/>
                  </a:lnTo>
                  <a:lnTo>
                    <a:pt x="222" y="1994"/>
                  </a:lnTo>
                  <a:lnTo>
                    <a:pt x="246" y="1990"/>
                  </a:lnTo>
                  <a:lnTo>
                    <a:pt x="268" y="1988"/>
                  </a:lnTo>
                  <a:lnTo>
                    <a:pt x="286" y="1988"/>
                  </a:lnTo>
                  <a:lnTo>
                    <a:pt x="300" y="1992"/>
                  </a:lnTo>
                  <a:lnTo>
                    <a:pt x="300" y="1992"/>
                  </a:lnTo>
                  <a:close/>
                  <a:moveTo>
                    <a:pt x="142" y="2284"/>
                  </a:moveTo>
                  <a:lnTo>
                    <a:pt x="142" y="2284"/>
                  </a:lnTo>
                  <a:lnTo>
                    <a:pt x="158" y="2302"/>
                  </a:lnTo>
                  <a:lnTo>
                    <a:pt x="174" y="2322"/>
                  </a:lnTo>
                  <a:lnTo>
                    <a:pt x="188" y="2344"/>
                  </a:lnTo>
                  <a:lnTo>
                    <a:pt x="198" y="2368"/>
                  </a:lnTo>
                  <a:lnTo>
                    <a:pt x="208" y="2390"/>
                  </a:lnTo>
                  <a:lnTo>
                    <a:pt x="212" y="2412"/>
                  </a:lnTo>
                  <a:lnTo>
                    <a:pt x="214" y="2430"/>
                  </a:lnTo>
                  <a:lnTo>
                    <a:pt x="214" y="2444"/>
                  </a:lnTo>
                  <a:lnTo>
                    <a:pt x="214" y="2444"/>
                  </a:lnTo>
                  <a:lnTo>
                    <a:pt x="204" y="2436"/>
                  </a:lnTo>
                  <a:lnTo>
                    <a:pt x="194" y="2430"/>
                  </a:lnTo>
                  <a:lnTo>
                    <a:pt x="186" y="2422"/>
                  </a:lnTo>
                  <a:lnTo>
                    <a:pt x="178" y="2412"/>
                  </a:lnTo>
                  <a:lnTo>
                    <a:pt x="166" y="2390"/>
                  </a:lnTo>
                  <a:lnTo>
                    <a:pt x="156" y="2368"/>
                  </a:lnTo>
                  <a:lnTo>
                    <a:pt x="150" y="2344"/>
                  </a:lnTo>
                  <a:lnTo>
                    <a:pt x="146" y="2322"/>
                  </a:lnTo>
                  <a:lnTo>
                    <a:pt x="142" y="2302"/>
                  </a:lnTo>
                  <a:lnTo>
                    <a:pt x="142" y="2284"/>
                  </a:lnTo>
                  <a:lnTo>
                    <a:pt x="142" y="2284"/>
                  </a:lnTo>
                  <a:close/>
                  <a:moveTo>
                    <a:pt x="144" y="2420"/>
                  </a:moveTo>
                  <a:lnTo>
                    <a:pt x="144" y="2420"/>
                  </a:lnTo>
                  <a:lnTo>
                    <a:pt x="134" y="2418"/>
                  </a:lnTo>
                  <a:lnTo>
                    <a:pt x="122" y="2414"/>
                  </a:lnTo>
                  <a:lnTo>
                    <a:pt x="112" y="2410"/>
                  </a:lnTo>
                  <a:lnTo>
                    <a:pt x="100" y="2404"/>
                  </a:lnTo>
                  <a:lnTo>
                    <a:pt x="82" y="2390"/>
                  </a:lnTo>
                  <a:lnTo>
                    <a:pt x="64" y="2372"/>
                  </a:lnTo>
                  <a:lnTo>
                    <a:pt x="48" y="2352"/>
                  </a:lnTo>
                  <a:lnTo>
                    <a:pt x="36" y="2334"/>
                  </a:lnTo>
                  <a:lnTo>
                    <a:pt x="26" y="2316"/>
                  </a:lnTo>
                  <a:lnTo>
                    <a:pt x="18" y="2302"/>
                  </a:lnTo>
                  <a:lnTo>
                    <a:pt x="18" y="2302"/>
                  </a:lnTo>
                  <a:lnTo>
                    <a:pt x="40" y="2310"/>
                  </a:lnTo>
                  <a:lnTo>
                    <a:pt x="62" y="2322"/>
                  </a:lnTo>
                  <a:lnTo>
                    <a:pt x="84" y="2338"/>
                  </a:lnTo>
                  <a:lnTo>
                    <a:pt x="102" y="2356"/>
                  </a:lnTo>
                  <a:lnTo>
                    <a:pt x="120" y="2374"/>
                  </a:lnTo>
                  <a:lnTo>
                    <a:pt x="132" y="2392"/>
                  </a:lnTo>
                  <a:lnTo>
                    <a:pt x="140" y="2406"/>
                  </a:lnTo>
                  <a:lnTo>
                    <a:pt x="144" y="2420"/>
                  </a:lnTo>
                  <a:lnTo>
                    <a:pt x="144" y="2420"/>
                  </a:lnTo>
                  <a:close/>
                  <a:moveTo>
                    <a:pt x="300" y="2508"/>
                  </a:moveTo>
                  <a:lnTo>
                    <a:pt x="300" y="2508"/>
                  </a:lnTo>
                  <a:lnTo>
                    <a:pt x="292" y="2518"/>
                  </a:lnTo>
                  <a:lnTo>
                    <a:pt x="282" y="2526"/>
                  </a:lnTo>
                  <a:lnTo>
                    <a:pt x="272" y="2532"/>
                  </a:lnTo>
                  <a:lnTo>
                    <a:pt x="262" y="2538"/>
                  </a:lnTo>
                  <a:lnTo>
                    <a:pt x="240" y="2546"/>
                  </a:lnTo>
                  <a:lnTo>
                    <a:pt x="214" y="2550"/>
                  </a:lnTo>
                  <a:lnTo>
                    <a:pt x="190" y="2554"/>
                  </a:lnTo>
                  <a:lnTo>
                    <a:pt x="168" y="2554"/>
                  </a:lnTo>
                  <a:lnTo>
                    <a:pt x="148" y="2554"/>
                  </a:lnTo>
                  <a:lnTo>
                    <a:pt x="130" y="2552"/>
                  </a:lnTo>
                  <a:lnTo>
                    <a:pt x="130" y="2552"/>
                  </a:lnTo>
                  <a:lnTo>
                    <a:pt x="150" y="2536"/>
                  </a:lnTo>
                  <a:lnTo>
                    <a:pt x="174" y="2526"/>
                  </a:lnTo>
                  <a:lnTo>
                    <a:pt x="198" y="2516"/>
                  </a:lnTo>
                  <a:lnTo>
                    <a:pt x="222" y="2510"/>
                  </a:lnTo>
                  <a:lnTo>
                    <a:pt x="246" y="2506"/>
                  </a:lnTo>
                  <a:lnTo>
                    <a:pt x="268" y="2504"/>
                  </a:lnTo>
                  <a:lnTo>
                    <a:pt x="286" y="2506"/>
                  </a:lnTo>
                  <a:lnTo>
                    <a:pt x="300" y="2508"/>
                  </a:lnTo>
                  <a:lnTo>
                    <a:pt x="300" y="2508"/>
                  </a:lnTo>
                  <a:close/>
                  <a:moveTo>
                    <a:pt x="142" y="2802"/>
                  </a:moveTo>
                  <a:lnTo>
                    <a:pt x="142" y="2802"/>
                  </a:lnTo>
                  <a:lnTo>
                    <a:pt x="158" y="2818"/>
                  </a:lnTo>
                  <a:lnTo>
                    <a:pt x="174" y="2838"/>
                  </a:lnTo>
                  <a:lnTo>
                    <a:pt x="188" y="2860"/>
                  </a:lnTo>
                  <a:lnTo>
                    <a:pt x="198" y="2884"/>
                  </a:lnTo>
                  <a:lnTo>
                    <a:pt x="208" y="2908"/>
                  </a:lnTo>
                  <a:lnTo>
                    <a:pt x="212" y="2928"/>
                  </a:lnTo>
                  <a:lnTo>
                    <a:pt x="214" y="2946"/>
                  </a:lnTo>
                  <a:lnTo>
                    <a:pt x="214" y="2960"/>
                  </a:lnTo>
                  <a:lnTo>
                    <a:pt x="214" y="2960"/>
                  </a:lnTo>
                  <a:lnTo>
                    <a:pt x="204" y="2954"/>
                  </a:lnTo>
                  <a:lnTo>
                    <a:pt x="194" y="2946"/>
                  </a:lnTo>
                  <a:lnTo>
                    <a:pt x="186" y="2938"/>
                  </a:lnTo>
                  <a:lnTo>
                    <a:pt x="178" y="2928"/>
                  </a:lnTo>
                  <a:lnTo>
                    <a:pt x="166" y="2908"/>
                  </a:lnTo>
                  <a:lnTo>
                    <a:pt x="156" y="2884"/>
                  </a:lnTo>
                  <a:lnTo>
                    <a:pt x="150" y="2860"/>
                  </a:lnTo>
                  <a:lnTo>
                    <a:pt x="146" y="2838"/>
                  </a:lnTo>
                  <a:lnTo>
                    <a:pt x="142" y="2818"/>
                  </a:lnTo>
                  <a:lnTo>
                    <a:pt x="142" y="2802"/>
                  </a:lnTo>
                  <a:lnTo>
                    <a:pt x="142" y="2802"/>
                  </a:lnTo>
                  <a:close/>
                  <a:moveTo>
                    <a:pt x="144" y="2936"/>
                  </a:moveTo>
                  <a:lnTo>
                    <a:pt x="144" y="2936"/>
                  </a:lnTo>
                  <a:lnTo>
                    <a:pt x="134" y="2934"/>
                  </a:lnTo>
                  <a:lnTo>
                    <a:pt x="122" y="2932"/>
                  </a:lnTo>
                  <a:lnTo>
                    <a:pt x="112" y="2926"/>
                  </a:lnTo>
                  <a:lnTo>
                    <a:pt x="100" y="2920"/>
                  </a:lnTo>
                  <a:lnTo>
                    <a:pt x="82" y="2906"/>
                  </a:lnTo>
                  <a:lnTo>
                    <a:pt x="64" y="2888"/>
                  </a:lnTo>
                  <a:lnTo>
                    <a:pt x="48" y="2870"/>
                  </a:lnTo>
                  <a:lnTo>
                    <a:pt x="36" y="2850"/>
                  </a:lnTo>
                  <a:lnTo>
                    <a:pt x="26" y="2832"/>
                  </a:lnTo>
                  <a:lnTo>
                    <a:pt x="18" y="2818"/>
                  </a:lnTo>
                  <a:lnTo>
                    <a:pt x="18" y="2818"/>
                  </a:lnTo>
                  <a:lnTo>
                    <a:pt x="40" y="2826"/>
                  </a:lnTo>
                  <a:lnTo>
                    <a:pt x="62" y="2840"/>
                  </a:lnTo>
                  <a:lnTo>
                    <a:pt x="84" y="2854"/>
                  </a:lnTo>
                  <a:lnTo>
                    <a:pt x="102" y="2872"/>
                  </a:lnTo>
                  <a:lnTo>
                    <a:pt x="120" y="2890"/>
                  </a:lnTo>
                  <a:lnTo>
                    <a:pt x="132" y="2908"/>
                  </a:lnTo>
                  <a:lnTo>
                    <a:pt x="140" y="2924"/>
                  </a:lnTo>
                  <a:lnTo>
                    <a:pt x="144" y="2936"/>
                  </a:lnTo>
                  <a:lnTo>
                    <a:pt x="144" y="2936"/>
                  </a:lnTo>
                  <a:close/>
                  <a:moveTo>
                    <a:pt x="300" y="3026"/>
                  </a:moveTo>
                  <a:lnTo>
                    <a:pt x="300" y="3026"/>
                  </a:lnTo>
                  <a:lnTo>
                    <a:pt x="292" y="3034"/>
                  </a:lnTo>
                  <a:lnTo>
                    <a:pt x="282" y="3042"/>
                  </a:lnTo>
                  <a:lnTo>
                    <a:pt x="272" y="3048"/>
                  </a:lnTo>
                  <a:lnTo>
                    <a:pt x="262" y="3054"/>
                  </a:lnTo>
                  <a:lnTo>
                    <a:pt x="240" y="3062"/>
                  </a:lnTo>
                  <a:lnTo>
                    <a:pt x="214" y="3068"/>
                  </a:lnTo>
                  <a:lnTo>
                    <a:pt x="190" y="3070"/>
                  </a:lnTo>
                  <a:lnTo>
                    <a:pt x="168" y="3070"/>
                  </a:lnTo>
                  <a:lnTo>
                    <a:pt x="148" y="3070"/>
                  </a:lnTo>
                  <a:lnTo>
                    <a:pt x="130" y="3068"/>
                  </a:lnTo>
                  <a:lnTo>
                    <a:pt x="130" y="3068"/>
                  </a:lnTo>
                  <a:lnTo>
                    <a:pt x="150" y="3054"/>
                  </a:lnTo>
                  <a:lnTo>
                    <a:pt x="174" y="3042"/>
                  </a:lnTo>
                  <a:lnTo>
                    <a:pt x="198" y="3032"/>
                  </a:lnTo>
                  <a:lnTo>
                    <a:pt x="222" y="3026"/>
                  </a:lnTo>
                  <a:lnTo>
                    <a:pt x="246" y="3022"/>
                  </a:lnTo>
                  <a:lnTo>
                    <a:pt x="268" y="3020"/>
                  </a:lnTo>
                  <a:lnTo>
                    <a:pt x="286" y="3022"/>
                  </a:lnTo>
                  <a:lnTo>
                    <a:pt x="300" y="3026"/>
                  </a:lnTo>
                  <a:lnTo>
                    <a:pt x="300" y="3026"/>
                  </a:lnTo>
                  <a:close/>
                  <a:moveTo>
                    <a:pt x="142" y="3318"/>
                  </a:moveTo>
                  <a:lnTo>
                    <a:pt x="142" y="3318"/>
                  </a:lnTo>
                  <a:lnTo>
                    <a:pt x="158" y="3334"/>
                  </a:lnTo>
                  <a:lnTo>
                    <a:pt x="174" y="3354"/>
                  </a:lnTo>
                  <a:lnTo>
                    <a:pt x="188" y="3378"/>
                  </a:lnTo>
                  <a:lnTo>
                    <a:pt x="198" y="3400"/>
                  </a:lnTo>
                  <a:lnTo>
                    <a:pt x="208" y="3424"/>
                  </a:lnTo>
                  <a:lnTo>
                    <a:pt x="212" y="3444"/>
                  </a:lnTo>
                  <a:lnTo>
                    <a:pt x="214" y="3462"/>
                  </a:lnTo>
                  <a:lnTo>
                    <a:pt x="214" y="3476"/>
                  </a:lnTo>
                  <a:lnTo>
                    <a:pt x="214" y="3476"/>
                  </a:lnTo>
                  <a:lnTo>
                    <a:pt x="204" y="3470"/>
                  </a:lnTo>
                  <a:lnTo>
                    <a:pt x="194" y="3462"/>
                  </a:lnTo>
                  <a:lnTo>
                    <a:pt x="186" y="3454"/>
                  </a:lnTo>
                  <a:lnTo>
                    <a:pt x="178" y="3444"/>
                  </a:lnTo>
                  <a:lnTo>
                    <a:pt x="166" y="3424"/>
                  </a:lnTo>
                  <a:lnTo>
                    <a:pt x="156" y="3400"/>
                  </a:lnTo>
                  <a:lnTo>
                    <a:pt x="150" y="3378"/>
                  </a:lnTo>
                  <a:lnTo>
                    <a:pt x="146" y="3354"/>
                  </a:lnTo>
                  <a:lnTo>
                    <a:pt x="142" y="3334"/>
                  </a:lnTo>
                  <a:lnTo>
                    <a:pt x="142" y="3318"/>
                  </a:lnTo>
                  <a:lnTo>
                    <a:pt x="142" y="3318"/>
                  </a:lnTo>
                  <a:close/>
                  <a:moveTo>
                    <a:pt x="144" y="3452"/>
                  </a:moveTo>
                  <a:lnTo>
                    <a:pt x="144" y="3452"/>
                  </a:lnTo>
                  <a:lnTo>
                    <a:pt x="134" y="3452"/>
                  </a:lnTo>
                  <a:lnTo>
                    <a:pt x="122" y="3448"/>
                  </a:lnTo>
                  <a:lnTo>
                    <a:pt x="112" y="3442"/>
                  </a:lnTo>
                  <a:lnTo>
                    <a:pt x="100" y="3438"/>
                  </a:lnTo>
                  <a:lnTo>
                    <a:pt x="82" y="3422"/>
                  </a:lnTo>
                  <a:lnTo>
                    <a:pt x="64" y="3404"/>
                  </a:lnTo>
                  <a:lnTo>
                    <a:pt x="48" y="3386"/>
                  </a:lnTo>
                  <a:lnTo>
                    <a:pt x="36" y="3366"/>
                  </a:lnTo>
                  <a:lnTo>
                    <a:pt x="26" y="3348"/>
                  </a:lnTo>
                  <a:lnTo>
                    <a:pt x="18" y="3334"/>
                  </a:lnTo>
                  <a:lnTo>
                    <a:pt x="18" y="3334"/>
                  </a:lnTo>
                  <a:lnTo>
                    <a:pt x="40" y="3342"/>
                  </a:lnTo>
                  <a:lnTo>
                    <a:pt x="62" y="3356"/>
                  </a:lnTo>
                  <a:lnTo>
                    <a:pt x="84" y="3372"/>
                  </a:lnTo>
                  <a:lnTo>
                    <a:pt x="102" y="3388"/>
                  </a:lnTo>
                  <a:lnTo>
                    <a:pt x="120" y="3406"/>
                  </a:lnTo>
                  <a:lnTo>
                    <a:pt x="132" y="3424"/>
                  </a:lnTo>
                  <a:lnTo>
                    <a:pt x="140" y="3440"/>
                  </a:lnTo>
                  <a:lnTo>
                    <a:pt x="144" y="3452"/>
                  </a:lnTo>
                  <a:lnTo>
                    <a:pt x="144" y="3452"/>
                  </a:lnTo>
                  <a:close/>
                  <a:moveTo>
                    <a:pt x="300" y="3542"/>
                  </a:moveTo>
                  <a:lnTo>
                    <a:pt x="300" y="3542"/>
                  </a:lnTo>
                  <a:lnTo>
                    <a:pt x="292" y="3550"/>
                  </a:lnTo>
                  <a:lnTo>
                    <a:pt x="282" y="3558"/>
                  </a:lnTo>
                  <a:lnTo>
                    <a:pt x="272" y="3564"/>
                  </a:lnTo>
                  <a:lnTo>
                    <a:pt x="262" y="3570"/>
                  </a:lnTo>
                  <a:lnTo>
                    <a:pt x="240" y="3578"/>
                  </a:lnTo>
                  <a:lnTo>
                    <a:pt x="214" y="3584"/>
                  </a:lnTo>
                  <a:lnTo>
                    <a:pt x="190" y="3586"/>
                  </a:lnTo>
                  <a:lnTo>
                    <a:pt x="168" y="3588"/>
                  </a:lnTo>
                  <a:lnTo>
                    <a:pt x="148" y="3586"/>
                  </a:lnTo>
                  <a:lnTo>
                    <a:pt x="130" y="3584"/>
                  </a:lnTo>
                  <a:lnTo>
                    <a:pt x="130" y="3584"/>
                  </a:lnTo>
                  <a:lnTo>
                    <a:pt x="150" y="3570"/>
                  </a:lnTo>
                  <a:lnTo>
                    <a:pt x="174" y="3558"/>
                  </a:lnTo>
                  <a:lnTo>
                    <a:pt x="198" y="3550"/>
                  </a:lnTo>
                  <a:lnTo>
                    <a:pt x="222" y="3542"/>
                  </a:lnTo>
                  <a:lnTo>
                    <a:pt x="246" y="3538"/>
                  </a:lnTo>
                  <a:lnTo>
                    <a:pt x="268" y="3538"/>
                  </a:lnTo>
                  <a:lnTo>
                    <a:pt x="286" y="3538"/>
                  </a:lnTo>
                  <a:lnTo>
                    <a:pt x="300" y="3542"/>
                  </a:lnTo>
                  <a:lnTo>
                    <a:pt x="300" y="3542"/>
                  </a:lnTo>
                  <a:close/>
                  <a:moveTo>
                    <a:pt x="142" y="3834"/>
                  </a:moveTo>
                  <a:lnTo>
                    <a:pt x="142" y="3834"/>
                  </a:lnTo>
                  <a:lnTo>
                    <a:pt x="158" y="3852"/>
                  </a:lnTo>
                  <a:lnTo>
                    <a:pt x="174" y="3872"/>
                  </a:lnTo>
                  <a:lnTo>
                    <a:pt x="188" y="3894"/>
                  </a:lnTo>
                  <a:lnTo>
                    <a:pt x="198" y="3918"/>
                  </a:lnTo>
                  <a:lnTo>
                    <a:pt x="208" y="3940"/>
                  </a:lnTo>
                  <a:lnTo>
                    <a:pt x="212" y="3962"/>
                  </a:lnTo>
                  <a:lnTo>
                    <a:pt x="214" y="3980"/>
                  </a:lnTo>
                  <a:lnTo>
                    <a:pt x="214" y="3992"/>
                  </a:lnTo>
                  <a:lnTo>
                    <a:pt x="214" y="3992"/>
                  </a:lnTo>
                  <a:lnTo>
                    <a:pt x="204" y="3986"/>
                  </a:lnTo>
                  <a:lnTo>
                    <a:pt x="194" y="3980"/>
                  </a:lnTo>
                  <a:lnTo>
                    <a:pt x="186" y="3970"/>
                  </a:lnTo>
                  <a:lnTo>
                    <a:pt x="178" y="3962"/>
                  </a:lnTo>
                  <a:lnTo>
                    <a:pt x="166" y="3940"/>
                  </a:lnTo>
                  <a:lnTo>
                    <a:pt x="156" y="3918"/>
                  </a:lnTo>
                  <a:lnTo>
                    <a:pt x="150" y="3894"/>
                  </a:lnTo>
                  <a:lnTo>
                    <a:pt x="146" y="3872"/>
                  </a:lnTo>
                  <a:lnTo>
                    <a:pt x="142" y="3852"/>
                  </a:lnTo>
                  <a:lnTo>
                    <a:pt x="142" y="3834"/>
                  </a:lnTo>
                  <a:lnTo>
                    <a:pt x="142" y="3834"/>
                  </a:lnTo>
                  <a:close/>
                  <a:moveTo>
                    <a:pt x="144" y="3970"/>
                  </a:moveTo>
                  <a:lnTo>
                    <a:pt x="144" y="3970"/>
                  </a:lnTo>
                  <a:lnTo>
                    <a:pt x="134" y="3968"/>
                  </a:lnTo>
                  <a:lnTo>
                    <a:pt x="122" y="3964"/>
                  </a:lnTo>
                  <a:lnTo>
                    <a:pt x="112" y="3960"/>
                  </a:lnTo>
                  <a:lnTo>
                    <a:pt x="100" y="3954"/>
                  </a:lnTo>
                  <a:lnTo>
                    <a:pt x="82" y="3938"/>
                  </a:lnTo>
                  <a:lnTo>
                    <a:pt x="64" y="3922"/>
                  </a:lnTo>
                  <a:lnTo>
                    <a:pt x="48" y="3902"/>
                  </a:lnTo>
                  <a:lnTo>
                    <a:pt x="36" y="3884"/>
                  </a:lnTo>
                  <a:lnTo>
                    <a:pt x="26" y="3866"/>
                  </a:lnTo>
                  <a:lnTo>
                    <a:pt x="18" y="3850"/>
                  </a:lnTo>
                  <a:lnTo>
                    <a:pt x="18" y="3850"/>
                  </a:lnTo>
                  <a:lnTo>
                    <a:pt x="40" y="3860"/>
                  </a:lnTo>
                  <a:lnTo>
                    <a:pt x="62" y="3872"/>
                  </a:lnTo>
                  <a:lnTo>
                    <a:pt x="84" y="3888"/>
                  </a:lnTo>
                  <a:lnTo>
                    <a:pt x="102" y="3906"/>
                  </a:lnTo>
                  <a:lnTo>
                    <a:pt x="120" y="3924"/>
                  </a:lnTo>
                  <a:lnTo>
                    <a:pt x="132" y="3940"/>
                  </a:lnTo>
                  <a:lnTo>
                    <a:pt x="140" y="3956"/>
                  </a:lnTo>
                  <a:lnTo>
                    <a:pt x="144" y="3970"/>
                  </a:lnTo>
                  <a:lnTo>
                    <a:pt x="144" y="3970"/>
                  </a:lnTo>
                  <a:close/>
                  <a:moveTo>
                    <a:pt x="422" y="4274"/>
                  </a:moveTo>
                  <a:lnTo>
                    <a:pt x="422" y="4274"/>
                  </a:lnTo>
                  <a:lnTo>
                    <a:pt x="412" y="4268"/>
                  </a:lnTo>
                  <a:lnTo>
                    <a:pt x="402" y="4260"/>
                  </a:lnTo>
                  <a:lnTo>
                    <a:pt x="394" y="4252"/>
                  </a:lnTo>
                  <a:lnTo>
                    <a:pt x="388" y="4242"/>
                  </a:lnTo>
                  <a:lnTo>
                    <a:pt x="374" y="4220"/>
                  </a:lnTo>
                  <a:lnTo>
                    <a:pt x="366" y="4198"/>
                  </a:lnTo>
                  <a:lnTo>
                    <a:pt x="358" y="4174"/>
                  </a:lnTo>
                  <a:lnTo>
                    <a:pt x="354" y="4152"/>
                  </a:lnTo>
                  <a:lnTo>
                    <a:pt x="350" y="4132"/>
                  </a:lnTo>
                  <a:lnTo>
                    <a:pt x="350" y="4116"/>
                  </a:lnTo>
                  <a:lnTo>
                    <a:pt x="350" y="4116"/>
                  </a:lnTo>
                  <a:lnTo>
                    <a:pt x="368" y="4132"/>
                  </a:lnTo>
                  <a:lnTo>
                    <a:pt x="382" y="4152"/>
                  </a:lnTo>
                  <a:lnTo>
                    <a:pt x="396" y="4174"/>
                  </a:lnTo>
                  <a:lnTo>
                    <a:pt x="408" y="4198"/>
                  </a:lnTo>
                  <a:lnTo>
                    <a:pt x="416" y="4222"/>
                  </a:lnTo>
                  <a:lnTo>
                    <a:pt x="420" y="4242"/>
                  </a:lnTo>
                  <a:lnTo>
                    <a:pt x="424" y="4260"/>
                  </a:lnTo>
                  <a:lnTo>
                    <a:pt x="422" y="4274"/>
                  </a:lnTo>
                  <a:lnTo>
                    <a:pt x="422" y="4274"/>
                  </a:lnTo>
                  <a:close/>
                  <a:moveTo>
                    <a:pt x="492" y="4294"/>
                  </a:moveTo>
                  <a:lnTo>
                    <a:pt x="492" y="4294"/>
                  </a:lnTo>
                  <a:lnTo>
                    <a:pt x="480" y="4284"/>
                  </a:lnTo>
                  <a:lnTo>
                    <a:pt x="468" y="4270"/>
                  </a:lnTo>
                  <a:lnTo>
                    <a:pt x="460" y="4254"/>
                  </a:lnTo>
                  <a:lnTo>
                    <a:pt x="454" y="4238"/>
                  </a:lnTo>
                  <a:lnTo>
                    <a:pt x="450" y="4220"/>
                  </a:lnTo>
                  <a:lnTo>
                    <a:pt x="446" y="4204"/>
                  </a:lnTo>
                  <a:lnTo>
                    <a:pt x="444" y="4178"/>
                  </a:lnTo>
                  <a:lnTo>
                    <a:pt x="444" y="4178"/>
                  </a:lnTo>
                  <a:lnTo>
                    <a:pt x="456" y="4190"/>
                  </a:lnTo>
                  <a:lnTo>
                    <a:pt x="468" y="4204"/>
                  </a:lnTo>
                  <a:lnTo>
                    <a:pt x="476" y="4222"/>
                  </a:lnTo>
                  <a:lnTo>
                    <a:pt x="484" y="4238"/>
                  </a:lnTo>
                  <a:lnTo>
                    <a:pt x="490" y="4254"/>
                  </a:lnTo>
                  <a:lnTo>
                    <a:pt x="492" y="4270"/>
                  </a:lnTo>
                  <a:lnTo>
                    <a:pt x="494" y="4284"/>
                  </a:lnTo>
                  <a:lnTo>
                    <a:pt x="492" y="4294"/>
                  </a:lnTo>
                  <a:lnTo>
                    <a:pt x="492" y="4294"/>
                  </a:lnTo>
                  <a:close/>
                  <a:moveTo>
                    <a:pt x="340" y="3866"/>
                  </a:moveTo>
                  <a:lnTo>
                    <a:pt x="340" y="3866"/>
                  </a:lnTo>
                  <a:lnTo>
                    <a:pt x="358" y="3850"/>
                  </a:lnTo>
                  <a:lnTo>
                    <a:pt x="382" y="3840"/>
                  </a:lnTo>
                  <a:lnTo>
                    <a:pt x="406" y="3830"/>
                  </a:lnTo>
                  <a:lnTo>
                    <a:pt x="432" y="3824"/>
                  </a:lnTo>
                  <a:lnTo>
                    <a:pt x="456" y="3820"/>
                  </a:lnTo>
                  <a:lnTo>
                    <a:pt x="476" y="3818"/>
                  </a:lnTo>
                  <a:lnTo>
                    <a:pt x="494" y="3820"/>
                  </a:lnTo>
                  <a:lnTo>
                    <a:pt x="508" y="3822"/>
                  </a:lnTo>
                  <a:lnTo>
                    <a:pt x="508" y="3822"/>
                  </a:lnTo>
                  <a:lnTo>
                    <a:pt x="500" y="3832"/>
                  </a:lnTo>
                  <a:lnTo>
                    <a:pt x="492" y="3840"/>
                  </a:lnTo>
                  <a:lnTo>
                    <a:pt x="482" y="3846"/>
                  </a:lnTo>
                  <a:lnTo>
                    <a:pt x="470" y="3852"/>
                  </a:lnTo>
                  <a:lnTo>
                    <a:pt x="448" y="3860"/>
                  </a:lnTo>
                  <a:lnTo>
                    <a:pt x="424" y="3864"/>
                  </a:lnTo>
                  <a:lnTo>
                    <a:pt x="400" y="3868"/>
                  </a:lnTo>
                  <a:lnTo>
                    <a:pt x="376" y="3868"/>
                  </a:lnTo>
                  <a:lnTo>
                    <a:pt x="356" y="3868"/>
                  </a:lnTo>
                  <a:lnTo>
                    <a:pt x="340" y="3866"/>
                  </a:lnTo>
                  <a:lnTo>
                    <a:pt x="340" y="3866"/>
                  </a:lnTo>
                  <a:close/>
                  <a:moveTo>
                    <a:pt x="444" y="3660"/>
                  </a:moveTo>
                  <a:lnTo>
                    <a:pt x="444" y="3660"/>
                  </a:lnTo>
                  <a:lnTo>
                    <a:pt x="456" y="3674"/>
                  </a:lnTo>
                  <a:lnTo>
                    <a:pt x="468" y="3688"/>
                  </a:lnTo>
                  <a:lnTo>
                    <a:pt x="476" y="3704"/>
                  </a:lnTo>
                  <a:lnTo>
                    <a:pt x="484" y="3722"/>
                  </a:lnTo>
                  <a:lnTo>
                    <a:pt x="490" y="3738"/>
                  </a:lnTo>
                  <a:lnTo>
                    <a:pt x="492" y="3754"/>
                  </a:lnTo>
                  <a:lnTo>
                    <a:pt x="494" y="3766"/>
                  </a:lnTo>
                  <a:lnTo>
                    <a:pt x="492" y="3776"/>
                  </a:lnTo>
                  <a:lnTo>
                    <a:pt x="492" y="3776"/>
                  </a:lnTo>
                  <a:lnTo>
                    <a:pt x="480" y="3766"/>
                  </a:lnTo>
                  <a:lnTo>
                    <a:pt x="468" y="3754"/>
                  </a:lnTo>
                  <a:lnTo>
                    <a:pt x="460" y="3738"/>
                  </a:lnTo>
                  <a:lnTo>
                    <a:pt x="454" y="3722"/>
                  </a:lnTo>
                  <a:lnTo>
                    <a:pt x="450" y="3704"/>
                  </a:lnTo>
                  <a:lnTo>
                    <a:pt x="446" y="3688"/>
                  </a:lnTo>
                  <a:lnTo>
                    <a:pt x="444" y="3660"/>
                  </a:lnTo>
                  <a:lnTo>
                    <a:pt x="444" y="3660"/>
                  </a:lnTo>
                  <a:close/>
                  <a:moveTo>
                    <a:pt x="340" y="3348"/>
                  </a:moveTo>
                  <a:lnTo>
                    <a:pt x="340" y="3348"/>
                  </a:lnTo>
                  <a:lnTo>
                    <a:pt x="358" y="3334"/>
                  </a:lnTo>
                  <a:lnTo>
                    <a:pt x="382" y="3322"/>
                  </a:lnTo>
                  <a:lnTo>
                    <a:pt x="406" y="3314"/>
                  </a:lnTo>
                  <a:lnTo>
                    <a:pt x="432" y="3306"/>
                  </a:lnTo>
                  <a:lnTo>
                    <a:pt x="456" y="3302"/>
                  </a:lnTo>
                  <a:lnTo>
                    <a:pt x="476" y="3302"/>
                  </a:lnTo>
                  <a:lnTo>
                    <a:pt x="494" y="3302"/>
                  </a:lnTo>
                  <a:lnTo>
                    <a:pt x="508" y="3306"/>
                  </a:lnTo>
                  <a:lnTo>
                    <a:pt x="508" y="3306"/>
                  </a:lnTo>
                  <a:lnTo>
                    <a:pt x="500" y="3314"/>
                  </a:lnTo>
                  <a:lnTo>
                    <a:pt x="492" y="3322"/>
                  </a:lnTo>
                  <a:lnTo>
                    <a:pt x="482" y="3330"/>
                  </a:lnTo>
                  <a:lnTo>
                    <a:pt x="470" y="3334"/>
                  </a:lnTo>
                  <a:lnTo>
                    <a:pt x="448" y="3344"/>
                  </a:lnTo>
                  <a:lnTo>
                    <a:pt x="424" y="3348"/>
                  </a:lnTo>
                  <a:lnTo>
                    <a:pt x="400" y="3350"/>
                  </a:lnTo>
                  <a:lnTo>
                    <a:pt x="376" y="3352"/>
                  </a:lnTo>
                  <a:lnTo>
                    <a:pt x="356" y="3350"/>
                  </a:lnTo>
                  <a:lnTo>
                    <a:pt x="340" y="3348"/>
                  </a:lnTo>
                  <a:lnTo>
                    <a:pt x="340" y="3348"/>
                  </a:lnTo>
                  <a:close/>
                  <a:moveTo>
                    <a:pt x="444" y="3144"/>
                  </a:moveTo>
                  <a:lnTo>
                    <a:pt x="444" y="3144"/>
                  </a:lnTo>
                  <a:lnTo>
                    <a:pt x="456" y="3156"/>
                  </a:lnTo>
                  <a:lnTo>
                    <a:pt x="468" y="3172"/>
                  </a:lnTo>
                  <a:lnTo>
                    <a:pt x="476" y="3188"/>
                  </a:lnTo>
                  <a:lnTo>
                    <a:pt x="484" y="3206"/>
                  </a:lnTo>
                  <a:lnTo>
                    <a:pt x="490" y="3222"/>
                  </a:lnTo>
                  <a:lnTo>
                    <a:pt x="492" y="3238"/>
                  </a:lnTo>
                  <a:lnTo>
                    <a:pt x="494" y="3250"/>
                  </a:lnTo>
                  <a:lnTo>
                    <a:pt x="492" y="3260"/>
                  </a:lnTo>
                  <a:lnTo>
                    <a:pt x="492" y="3260"/>
                  </a:lnTo>
                  <a:lnTo>
                    <a:pt x="480" y="3250"/>
                  </a:lnTo>
                  <a:lnTo>
                    <a:pt x="468" y="3236"/>
                  </a:lnTo>
                  <a:lnTo>
                    <a:pt x="460" y="3222"/>
                  </a:lnTo>
                  <a:lnTo>
                    <a:pt x="454" y="3204"/>
                  </a:lnTo>
                  <a:lnTo>
                    <a:pt x="450" y="3188"/>
                  </a:lnTo>
                  <a:lnTo>
                    <a:pt x="446" y="3172"/>
                  </a:lnTo>
                  <a:lnTo>
                    <a:pt x="444" y="3144"/>
                  </a:lnTo>
                  <a:lnTo>
                    <a:pt x="444" y="3144"/>
                  </a:lnTo>
                  <a:close/>
                  <a:moveTo>
                    <a:pt x="340" y="2832"/>
                  </a:moveTo>
                  <a:lnTo>
                    <a:pt x="340" y="2832"/>
                  </a:lnTo>
                  <a:lnTo>
                    <a:pt x="358" y="2818"/>
                  </a:lnTo>
                  <a:lnTo>
                    <a:pt x="382" y="2806"/>
                  </a:lnTo>
                  <a:lnTo>
                    <a:pt x="406" y="2798"/>
                  </a:lnTo>
                  <a:lnTo>
                    <a:pt x="432" y="2790"/>
                  </a:lnTo>
                  <a:lnTo>
                    <a:pt x="456" y="2786"/>
                  </a:lnTo>
                  <a:lnTo>
                    <a:pt x="476" y="2786"/>
                  </a:lnTo>
                  <a:lnTo>
                    <a:pt x="494" y="2786"/>
                  </a:lnTo>
                  <a:lnTo>
                    <a:pt x="508" y="2790"/>
                  </a:lnTo>
                  <a:lnTo>
                    <a:pt x="508" y="2790"/>
                  </a:lnTo>
                  <a:lnTo>
                    <a:pt x="500" y="2798"/>
                  </a:lnTo>
                  <a:lnTo>
                    <a:pt x="492" y="2806"/>
                  </a:lnTo>
                  <a:lnTo>
                    <a:pt x="482" y="2812"/>
                  </a:lnTo>
                  <a:lnTo>
                    <a:pt x="470" y="2818"/>
                  </a:lnTo>
                  <a:lnTo>
                    <a:pt x="448" y="2826"/>
                  </a:lnTo>
                  <a:lnTo>
                    <a:pt x="424" y="2832"/>
                  </a:lnTo>
                  <a:lnTo>
                    <a:pt x="400" y="2834"/>
                  </a:lnTo>
                  <a:lnTo>
                    <a:pt x="376" y="2836"/>
                  </a:lnTo>
                  <a:lnTo>
                    <a:pt x="356" y="2834"/>
                  </a:lnTo>
                  <a:lnTo>
                    <a:pt x="340" y="2832"/>
                  </a:lnTo>
                  <a:lnTo>
                    <a:pt x="340" y="2832"/>
                  </a:lnTo>
                  <a:close/>
                  <a:moveTo>
                    <a:pt x="444" y="2628"/>
                  </a:moveTo>
                  <a:lnTo>
                    <a:pt x="444" y="2628"/>
                  </a:lnTo>
                  <a:lnTo>
                    <a:pt x="456" y="2640"/>
                  </a:lnTo>
                  <a:lnTo>
                    <a:pt x="468" y="2656"/>
                  </a:lnTo>
                  <a:lnTo>
                    <a:pt x="476" y="2672"/>
                  </a:lnTo>
                  <a:lnTo>
                    <a:pt x="484" y="2688"/>
                  </a:lnTo>
                  <a:lnTo>
                    <a:pt x="490" y="2706"/>
                  </a:lnTo>
                  <a:lnTo>
                    <a:pt x="492" y="2720"/>
                  </a:lnTo>
                  <a:lnTo>
                    <a:pt x="494" y="2734"/>
                  </a:lnTo>
                  <a:lnTo>
                    <a:pt x="492" y="2744"/>
                  </a:lnTo>
                  <a:lnTo>
                    <a:pt x="492" y="2744"/>
                  </a:lnTo>
                  <a:lnTo>
                    <a:pt x="480" y="2734"/>
                  </a:lnTo>
                  <a:lnTo>
                    <a:pt x="468" y="2720"/>
                  </a:lnTo>
                  <a:lnTo>
                    <a:pt x="460" y="2704"/>
                  </a:lnTo>
                  <a:lnTo>
                    <a:pt x="454" y="2688"/>
                  </a:lnTo>
                  <a:lnTo>
                    <a:pt x="450" y="2670"/>
                  </a:lnTo>
                  <a:lnTo>
                    <a:pt x="446" y="2654"/>
                  </a:lnTo>
                  <a:lnTo>
                    <a:pt x="444" y="2628"/>
                  </a:lnTo>
                  <a:lnTo>
                    <a:pt x="444" y="2628"/>
                  </a:lnTo>
                  <a:close/>
                  <a:moveTo>
                    <a:pt x="340" y="2316"/>
                  </a:moveTo>
                  <a:lnTo>
                    <a:pt x="340" y="2316"/>
                  </a:lnTo>
                  <a:lnTo>
                    <a:pt x="358" y="2302"/>
                  </a:lnTo>
                  <a:lnTo>
                    <a:pt x="382" y="2290"/>
                  </a:lnTo>
                  <a:lnTo>
                    <a:pt x="406" y="2280"/>
                  </a:lnTo>
                  <a:lnTo>
                    <a:pt x="432" y="2274"/>
                  </a:lnTo>
                  <a:lnTo>
                    <a:pt x="456" y="2270"/>
                  </a:lnTo>
                  <a:lnTo>
                    <a:pt x="476" y="2268"/>
                  </a:lnTo>
                  <a:lnTo>
                    <a:pt x="494" y="2270"/>
                  </a:lnTo>
                  <a:lnTo>
                    <a:pt x="508" y="2274"/>
                  </a:lnTo>
                  <a:lnTo>
                    <a:pt x="508" y="2274"/>
                  </a:lnTo>
                  <a:lnTo>
                    <a:pt x="500" y="2282"/>
                  </a:lnTo>
                  <a:lnTo>
                    <a:pt x="492" y="2290"/>
                  </a:lnTo>
                  <a:lnTo>
                    <a:pt x="482" y="2296"/>
                  </a:lnTo>
                  <a:lnTo>
                    <a:pt x="470" y="2302"/>
                  </a:lnTo>
                  <a:lnTo>
                    <a:pt x="448" y="2310"/>
                  </a:lnTo>
                  <a:lnTo>
                    <a:pt x="424" y="2316"/>
                  </a:lnTo>
                  <a:lnTo>
                    <a:pt x="400" y="2318"/>
                  </a:lnTo>
                  <a:lnTo>
                    <a:pt x="376" y="2318"/>
                  </a:lnTo>
                  <a:lnTo>
                    <a:pt x="356" y="2318"/>
                  </a:lnTo>
                  <a:lnTo>
                    <a:pt x="340" y="2316"/>
                  </a:lnTo>
                  <a:lnTo>
                    <a:pt x="340" y="2316"/>
                  </a:lnTo>
                  <a:close/>
                  <a:moveTo>
                    <a:pt x="444" y="2112"/>
                  </a:moveTo>
                  <a:lnTo>
                    <a:pt x="444" y="2112"/>
                  </a:lnTo>
                  <a:lnTo>
                    <a:pt x="456" y="2124"/>
                  </a:lnTo>
                  <a:lnTo>
                    <a:pt x="468" y="2138"/>
                  </a:lnTo>
                  <a:lnTo>
                    <a:pt x="476" y="2156"/>
                  </a:lnTo>
                  <a:lnTo>
                    <a:pt x="484" y="2172"/>
                  </a:lnTo>
                  <a:lnTo>
                    <a:pt x="490" y="2188"/>
                  </a:lnTo>
                  <a:lnTo>
                    <a:pt x="492" y="2204"/>
                  </a:lnTo>
                  <a:lnTo>
                    <a:pt x="494" y="2218"/>
                  </a:lnTo>
                  <a:lnTo>
                    <a:pt x="492" y="2228"/>
                  </a:lnTo>
                  <a:lnTo>
                    <a:pt x="492" y="2228"/>
                  </a:lnTo>
                  <a:lnTo>
                    <a:pt x="480" y="2218"/>
                  </a:lnTo>
                  <a:lnTo>
                    <a:pt x="468" y="2204"/>
                  </a:lnTo>
                  <a:lnTo>
                    <a:pt x="460" y="2188"/>
                  </a:lnTo>
                  <a:lnTo>
                    <a:pt x="454" y="2172"/>
                  </a:lnTo>
                  <a:lnTo>
                    <a:pt x="450" y="2154"/>
                  </a:lnTo>
                  <a:lnTo>
                    <a:pt x="446" y="2138"/>
                  </a:lnTo>
                  <a:lnTo>
                    <a:pt x="444" y="2112"/>
                  </a:lnTo>
                  <a:lnTo>
                    <a:pt x="444" y="2112"/>
                  </a:lnTo>
                  <a:close/>
                  <a:moveTo>
                    <a:pt x="340" y="1800"/>
                  </a:moveTo>
                  <a:lnTo>
                    <a:pt x="340" y="1800"/>
                  </a:lnTo>
                  <a:lnTo>
                    <a:pt x="358" y="1784"/>
                  </a:lnTo>
                  <a:lnTo>
                    <a:pt x="382" y="1774"/>
                  </a:lnTo>
                  <a:lnTo>
                    <a:pt x="406" y="1764"/>
                  </a:lnTo>
                  <a:lnTo>
                    <a:pt x="432" y="1758"/>
                  </a:lnTo>
                  <a:lnTo>
                    <a:pt x="456" y="1754"/>
                  </a:lnTo>
                  <a:lnTo>
                    <a:pt x="476" y="1752"/>
                  </a:lnTo>
                  <a:lnTo>
                    <a:pt x="494" y="1754"/>
                  </a:lnTo>
                  <a:lnTo>
                    <a:pt x="508" y="1756"/>
                  </a:lnTo>
                  <a:lnTo>
                    <a:pt x="508" y="1756"/>
                  </a:lnTo>
                  <a:lnTo>
                    <a:pt x="500" y="1766"/>
                  </a:lnTo>
                  <a:lnTo>
                    <a:pt x="492" y="1774"/>
                  </a:lnTo>
                  <a:lnTo>
                    <a:pt x="482" y="1780"/>
                  </a:lnTo>
                  <a:lnTo>
                    <a:pt x="470" y="1786"/>
                  </a:lnTo>
                  <a:lnTo>
                    <a:pt x="448" y="1794"/>
                  </a:lnTo>
                  <a:lnTo>
                    <a:pt x="424" y="1798"/>
                  </a:lnTo>
                  <a:lnTo>
                    <a:pt x="400" y="1802"/>
                  </a:lnTo>
                  <a:lnTo>
                    <a:pt x="376" y="1802"/>
                  </a:lnTo>
                  <a:lnTo>
                    <a:pt x="356" y="1802"/>
                  </a:lnTo>
                  <a:lnTo>
                    <a:pt x="340" y="1800"/>
                  </a:lnTo>
                  <a:lnTo>
                    <a:pt x="340" y="1800"/>
                  </a:lnTo>
                  <a:close/>
                  <a:moveTo>
                    <a:pt x="444" y="1594"/>
                  </a:moveTo>
                  <a:lnTo>
                    <a:pt x="444" y="1594"/>
                  </a:lnTo>
                  <a:lnTo>
                    <a:pt x="456" y="1608"/>
                  </a:lnTo>
                  <a:lnTo>
                    <a:pt x="468" y="1622"/>
                  </a:lnTo>
                  <a:lnTo>
                    <a:pt x="476" y="1638"/>
                  </a:lnTo>
                  <a:lnTo>
                    <a:pt x="484" y="1656"/>
                  </a:lnTo>
                  <a:lnTo>
                    <a:pt x="490" y="1672"/>
                  </a:lnTo>
                  <a:lnTo>
                    <a:pt x="492" y="1688"/>
                  </a:lnTo>
                  <a:lnTo>
                    <a:pt x="494" y="1700"/>
                  </a:lnTo>
                  <a:lnTo>
                    <a:pt x="492" y="1710"/>
                  </a:lnTo>
                  <a:lnTo>
                    <a:pt x="492" y="1710"/>
                  </a:lnTo>
                  <a:lnTo>
                    <a:pt x="480" y="1700"/>
                  </a:lnTo>
                  <a:lnTo>
                    <a:pt x="468" y="1688"/>
                  </a:lnTo>
                  <a:lnTo>
                    <a:pt x="460" y="1672"/>
                  </a:lnTo>
                  <a:lnTo>
                    <a:pt x="454" y="1654"/>
                  </a:lnTo>
                  <a:lnTo>
                    <a:pt x="450" y="1638"/>
                  </a:lnTo>
                  <a:lnTo>
                    <a:pt x="446" y="1622"/>
                  </a:lnTo>
                  <a:lnTo>
                    <a:pt x="444" y="1594"/>
                  </a:lnTo>
                  <a:lnTo>
                    <a:pt x="444" y="1594"/>
                  </a:lnTo>
                  <a:close/>
                  <a:moveTo>
                    <a:pt x="340" y="1282"/>
                  </a:moveTo>
                  <a:lnTo>
                    <a:pt x="340" y="1282"/>
                  </a:lnTo>
                  <a:lnTo>
                    <a:pt x="358" y="1268"/>
                  </a:lnTo>
                  <a:lnTo>
                    <a:pt x="382" y="1256"/>
                  </a:lnTo>
                  <a:lnTo>
                    <a:pt x="406" y="1248"/>
                  </a:lnTo>
                  <a:lnTo>
                    <a:pt x="432" y="1240"/>
                  </a:lnTo>
                  <a:lnTo>
                    <a:pt x="456" y="1236"/>
                  </a:lnTo>
                  <a:lnTo>
                    <a:pt x="476" y="1236"/>
                  </a:lnTo>
                  <a:lnTo>
                    <a:pt x="494" y="1236"/>
                  </a:lnTo>
                  <a:lnTo>
                    <a:pt x="508" y="1240"/>
                  </a:lnTo>
                  <a:lnTo>
                    <a:pt x="508" y="1240"/>
                  </a:lnTo>
                  <a:lnTo>
                    <a:pt x="500" y="1248"/>
                  </a:lnTo>
                  <a:lnTo>
                    <a:pt x="492" y="1256"/>
                  </a:lnTo>
                  <a:lnTo>
                    <a:pt x="482" y="1264"/>
                  </a:lnTo>
                  <a:lnTo>
                    <a:pt x="470" y="1268"/>
                  </a:lnTo>
                  <a:lnTo>
                    <a:pt x="448" y="1276"/>
                  </a:lnTo>
                  <a:lnTo>
                    <a:pt x="424" y="1282"/>
                  </a:lnTo>
                  <a:lnTo>
                    <a:pt x="400" y="1284"/>
                  </a:lnTo>
                  <a:lnTo>
                    <a:pt x="376" y="1286"/>
                  </a:lnTo>
                  <a:lnTo>
                    <a:pt x="356" y="1284"/>
                  </a:lnTo>
                  <a:lnTo>
                    <a:pt x="340" y="1282"/>
                  </a:lnTo>
                  <a:lnTo>
                    <a:pt x="340" y="1282"/>
                  </a:lnTo>
                  <a:close/>
                  <a:moveTo>
                    <a:pt x="444" y="1078"/>
                  </a:moveTo>
                  <a:lnTo>
                    <a:pt x="444" y="1078"/>
                  </a:lnTo>
                  <a:lnTo>
                    <a:pt x="456" y="1090"/>
                  </a:lnTo>
                  <a:lnTo>
                    <a:pt x="468" y="1106"/>
                  </a:lnTo>
                  <a:lnTo>
                    <a:pt x="476" y="1122"/>
                  </a:lnTo>
                  <a:lnTo>
                    <a:pt x="484" y="1140"/>
                  </a:lnTo>
                  <a:lnTo>
                    <a:pt x="490" y="1156"/>
                  </a:lnTo>
                  <a:lnTo>
                    <a:pt x="492" y="1172"/>
                  </a:lnTo>
                  <a:lnTo>
                    <a:pt x="494" y="1184"/>
                  </a:lnTo>
                  <a:lnTo>
                    <a:pt x="492" y="1194"/>
                  </a:lnTo>
                  <a:lnTo>
                    <a:pt x="492" y="1194"/>
                  </a:lnTo>
                  <a:lnTo>
                    <a:pt x="480" y="1184"/>
                  </a:lnTo>
                  <a:lnTo>
                    <a:pt x="468" y="1170"/>
                  </a:lnTo>
                  <a:lnTo>
                    <a:pt x="460" y="1156"/>
                  </a:lnTo>
                  <a:lnTo>
                    <a:pt x="454" y="1138"/>
                  </a:lnTo>
                  <a:lnTo>
                    <a:pt x="450" y="1122"/>
                  </a:lnTo>
                  <a:lnTo>
                    <a:pt x="446" y="1104"/>
                  </a:lnTo>
                  <a:lnTo>
                    <a:pt x="444" y="1078"/>
                  </a:lnTo>
                  <a:lnTo>
                    <a:pt x="444" y="1078"/>
                  </a:lnTo>
                  <a:close/>
                  <a:moveTo>
                    <a:pt x="340" y="766"/>
                  </a:moveTo>
                  <a:lnTo>
                    <a:pt x="340" y="766"/>
                  </a:lnTo>
                  <a:lnTo>
                    <a:pt x="358" y="752"/>
                  </a:lnTo>
                  <a:lnTo>
                    <a:pt x="382" y="740"/>
                  </a:lnTo>
                  <a:lnTo>
                    <a:pt x="406" y="730"/>
                  </a:lnTo>
                  <a:lnTo>
                    <a:pt x="432" y="724"/>
                  </a:lnTo>
                  <a:lnTo>
                    <a:pt x="456" y="720"/>
                  </a:lnTo>
                  <a:lnTo>
                    <a:pt x="476" y="718"/>
                  </a:lnTo>
                  <a:lnTo>
                    <a:pt x="494" y="720"/>
                  </a:lnTo>
                  <a:lnTo>
                    <a:pt x="508" y="724"/>
                  </a:lnTo>
                  <a:lnTo>
                    <a:pt x="508" y="724"/>
                  </a:lnTo>
                  <a:lnTo>
                    <a:pt x="500" y="732"/>
                  </a:lnTo>
                  <a:lnTo>
                    <a:pt x="492" y="740"/>
                  </a:lnTo>
                  <a:lnTo>
                    <a:pt x="482" y="746"/>
                  </a:lnTo>
                  <a:lnTo>
                    <a:pt x="470" y="752"/>
                  </a:lnTo>
                  <a:lnTo>
                    <a:pt x="448" y="760"/>
                  </a:lnTo>
                  <a:lnTo>
                    <a:pt x="424" y="766"/>
                  </a:lnTo>
                  <a:lnTo>
                    <a:pt x="400" y="768"/>
                  </a:lnTo>
                  <a:lnTo>
                    <a:pt x="376" y="770"/>
                  </a:lnTo>
                  <a:lnTo>
                    <a:pt x="356" y="768"/>
                  </a:lnTo>
                  <a:lnTo>
                    <a:pt x="340" y="766"/>
                  </a:lnTo>
                  <a:lnTo>
                    <a:pt x="340" y="766"/>
                  </a:lnTo>
                  <a:close/>
                  <a:moveTo>
                    <a:pt x="444" y="562"/>
                  </a:moveTo>
                  <a:lnTo>
                    <a:pt x="444" y="562"/>
                  </a:lnTo>
                  <a:lnTo>
                    <a:pt x="456" y="574"/>
                  </a:lnTo>
                  <a:lnTo>
                    <a:pt x="468" y="588"/>
                  </a:lnTo>
                  <a:lnTo>
                    <a:pt x="476" y="606"/>
                  </a:lnTo>
                  <a:lnTo>
                    <a:pt x="484" y="622"/>
                  </a:lnTo>
                  <a:lnTo>
                    <a:pt x="490" y="640"/>
                  </a:lnTo>
                  <a:lnTo>
                    <a:pt x="492" y="654"/>
                  </a:lnTo>
                  <a:lnTo>
                    <a:pt x="494" y="668"/>
                  </a:lnTo>
                  <a:lnTo>
                    <a:pt x="492" y="678"/>
                  </a:lnTo>
                  <a:lnTo>
                    <a:pt x="492" y="678"/>
                  </a:lnTo>
                  <a:lnTo>
                    <a:pt x="480" y="668"/>
                  </a:lnTo>
                  <a:lnTo>
                    <a:pt x="468" y="654"/>
                  </a:lnTo>
                  <a:lnTo>
                    <a:pt x="460" y="638"/>
                  </a:lnTo>
                  <a:lnTo>
                    <a:pt x="454" y="622"/>
                  </a:lnTo>
                  <a:lnTo>
                    <a:pt x="450" y="604"/>
                  </a:lnTo>
                  <a:lnTo>
                    <a:pt x="446" y="588"/>
                  </a:lnTo>
                  <a:lnTo>
                    <a:pt x="444" y="562"/>
                  </a:lnTo>
                  <a:lnTo>
                    <a:pt x="444" y="562"/>
                  </a:lnTo>
                  <a:close/>
                  <a:moveTo>
                    <a:pt x="738" y="3992"/>
                  </a:moveTo>
                  <a:lnTo>
                    <a:pt x="738" y="3992"/>
                  </a:lnTo>
                  <a:lnTo>
                    <a:pt x="730" y="3986"/>
                  </a:lnTo>
                  <a:lnTo>
                    <a:pt x="720" y="3980"/>
                  </a:lnTo>
                  <a:lnTo>
                    <a:pt x="712" y="3970"/>
                  </a:lnTo>
                  <a:lnTo>
                    <a:pt x="704" y="3962"/>
                  </a:lnTo>
                  <a:lnTo>
                    <a:pt x="692" y="3940"/>
                  </a:lnTo>
                  <a:lnTo>
                    <a:pt x="682" y="3918"/>
                  </a:lnTo>
                  <a:lnTo>
                    <a:pt x="676" y="3894"/>
                  </a:lnTo>
                  <a:lnTo>
                    <a:pt x="670" y="3872"/>
                  </a:lnTo>
                  <a:lnTo>
                    <a:pt x="668" y="3852"/>
                  </a:lnTo>
                  <a:lnTo>
                    <a:pt x="666" y="3834"/>
                  </a:lnTo>
                  <a:lnTo>
                    <a:pt x="666" y="3834"/>
                  </a:lnTo>
                  <a:lnTo>
                    <a:pt x="684" y="3852"/>
                  </a:lnTo>
                  <a:lnTo>
                    <a:pt x="700" y="3872"/>
                  </a:lnTo>
                  <a:lnTo>
                    <a:pt x="714" y="3894"/>
                  </a:lnTo>
                  <a:lnTo>
                    <a:pt x="724" y="3918"/>
                  </a:lnTo>
                  <a:lnTo>
                    <a:pt x="732" y="3940"/>
                  </a:lnTo>
                  <a:lnTo>
                    <a:pt x="738" y="3962"/>
                  </a:lnTo>
                  <a:lnTo>
                    <a:pt x="740" y="3980"/>
                  </a:lnTo>
                  <a:lnTo>
                    <a:pt x="738" y="3992"/>
                  </a:lnTo>
                  <a:lnTo>
                    <a:pt x="738" y="3992"/>
                  </a:lnTo>
                  <a:close/>
                  <a:moveTo>
                    <a:pt x="670" y="3970"/>
                  </a:moveTo>
                  <a:lnTo>
                    <a:pt x="670" y="3970"/>
                  </a:lnTo>
                  <a:lnTo>
                    <a:pt x="658" y="3968"/>
                  </a:lnTo>
                  <a:lnTo>
                    <a:pt x="648" y="3964"/>
                  </a:lnTo>
                  <a:lnTo>
                    <a:pt x="636" y="3960"/>
                  </a:lnTo>
                  <a:lnTo>
                    <a:pt x="626" y="3954"/>
                  </a:lnTo>
                  <a:lnTo>
                    <a:pt x="606" y="3938"/>
                  </a:lnTo>
                  <a:lnTo>
                    <a:pt x="590" y="3922"/>
                  </a:lnTo>
                  <a:lnTo>
                    <a:pt x="574" y="3902"/>
                  </a:lnTo>
                  <a:lnTo>
                    <a:pt x="562" y="3884"/>
                  </a:lnTo>
                  <a:lnTo>
                    <a:pt x="550" y="3866"/>
                  </a:lnTo>
                  <a:lnTo>
                    <a:pt x="544" y="3850"/>
                  </a:lnTo>
                  <a:lnTo>
                    <a:pt x="544" y="3850"/>
                  </a:lnTo>
                  <a:lnTo>
                    <a:pt x="566" y="3860"/>
                  </a:lnTo>
                  <a:lnTo>
                    <a:pt x="588" y="3872"/>
                  </a:lnTo>
                  <a:lnTo>
                    <a:pt x="610" y="3888"/>
                  </a:lnTo>
                  <a:lnTo>
                    <a:pt x="628" y="3906"/>
                  </a:lnTo>
                  <a:lnTo>
                    <a:pt x="644" y="3924"/>
                  </a:lnTo>
                  <a:lnTo>
                    <a:pt x="658" y="3940"/>
                  </a:lnTo>
                  <a:lnTo>
                    <a:pt x="666" y="3956"/>
                  </a:lnTo>
                  <a:lnTo>
                    <a:pt x="670" y="3970"/>
                  </a:lnTo>
                  <a:lnTo>
                    <a:pt x="670" y="3970"/>
                  </a:lnTo>
                  <a:close/>
                  <a:moveTo>
                    <a:pt x="738" y="3476"/>
                  </a:moveTo>
                  <a:lnTo>
                    <a:pt x="738" y="3476"/>
                  </a:lnTo>
                  <a:lnTo>
                    <a:pt x="730" y="3470"/>
                  </a:lnTo>
                  <a:lnTo>
                    <a:pt x="720" y="3462"/>
                  </a:lnTo>
                  <a:lnTo>
                    <a:pt x="712" y="3454"/>
                  </a:lnTo>
                  <a:lnTo>
                    <a:pt x="704" y="3444"/>
                  </a:lnTo>
                  <a:lnTo>
                    <a:pt x="692" y="3424"/>
                  </a:lnTo>
                  <a:lnTo>
                    <a:pt x="682" y="3400"/>
                  </a:lnTo>
                  <a:lnTo>
                    <a:pt x="676" y="3378"/>
                  </a:lnTo>
                  <a:lnTo>
                    <a:pt x="670" y="3354"/>
                  </a:lnTo>
                  <a:lnTo>
                    <a:pt x="668" y="3334"/>
                  </a:lnTo>
                  <a:lnTo>
                    <a:pt x="666" y="3318"/>
                  </a:lnTo>
                  <a:lnTo>
                    <a:pt x="666" y="3318"/>
                  </a:lnTo>
                  <a:lnTo>
                    <a:pt x="684" y="3334"/>
                  </a:lnTo>
                  <a:lnTo>
                    <a:pt x="700" y="3354"/>
                  </a:lnTo>
                  <a:lnTo>
                    <a:pt x="714" y="3378"/>
                  </a:lnTo>
                  <a:lnTo>
                    <a:pt x="724" y="3400"/>
                  </a:lnTo>
                  <a:lnTo>
                    <a:pt x="732" y="3424"/>
                  </a:lnTo>
                  <a:lnTo>
                    <a:pt x="738" y="3444"/>
                  </a:lnTo>
                  <a:lnTo>
                    <a:pt x="740" y="3462"/>
                  </a:lnTo>
                  <a:lnTo>
                    <a:pt x="738" y="3476"/>
                  </a:lnTo>
                  <a:lnTo>
                    <a:pt x="738" y="3476"/>
                  </a:lnTo>
                  <a:close/>
                  <a:moveTo>
                    <a:pt x="670" y="3452"/>
                  </a:moveTo>
                  <a:lnTo>
                    <a:pt x="670" y="3452"/>
                  </a:lnTo>
                  <a:lnTo>
                    <a:pt x="658" y="3452"/>
                  </a:lnTo>
                  <a:lnTo>
                    <a:pt x="648" y="3448"/>
                  </a:lnTo>
                  <a:lnTo>
                    <a:pt x="636" y="3442"/>
                  </a:lnTo>
                  <a:lnTo>
                    <a:pt x="626" y="3438"/>
                  </a:lnTo>
                  <a:lnTo>
                    <a:pt x="606" y="3422"/>
                  </a:lnTo>
                  <a:lnTo>
                    <a:pt x="590" y="3404"/>
                  </a:lnTo>
                  <a:lnTo>
                    <a:pt x="574" y="3386"/>
                  </a:lnTo>
                  <a:lnTo>
                    <a:pt x="562" y="3366"/>
                  </a:lnTo>
                  <a:lnTo>
                    <a:pt x="550" y="3348"/>
                  </a:lnTo>
                  <a:lnTo>
                    <a:pt x="544" y="3334"/>
                  </a:lnTo>
                  <a:lnTo>
                    <a:pt x="544" y="3334"/>
                  </a:lnTo>
                  <a:lnTo>
                    <a:pt x="566" y="3342"/>
                  </a:lnTo>
                  <a:lnTo>
                    <a:pt x="588" y="3356"/>
                  </a:lnTo>
                  <a:lnTo>
                    <a:pt x="610" y="3372"/>
                  </a:lnTo>
                  <a:lnTo>
                    <a:pt x="628" y="3388"/>
                  </a:lnTo>
                  <a:lnTo>
                    <a:pt x="644" y="3406"/>
                  </a:lnTo>
                  <a:lnTo>
                    <a:pt x="658" y="3424"/>
                  </a:lnTo>
                  <a:lnTo>
                    <a:pt x="666" y="3440"/>
                  </a:lnTo>
                  <a:lnTo>
                    <a:pt x="670" y="3452"/>
                  </a:lnTo>
                  <a:lnTo>
                    <a:pt x="670" y="3452"/>
                  </a:lnTo>
                  <a:close/>
                  <a:moveTo>
                    <a:pt x="738" y="2960"/>
                  </a:moveTo>
                  <a:lnTo>
                    <a:pt x="738" y="2960"/>
                  </a:lnTo>
                  <a:lnTo>
                    <a:pt x="730" y="2954"/>
                  </a:lnTo>
                  <a:lnTo>
                    <a:pt x="720" y="2946"/>
                  </a:lnTo>
                  <a:lnTo>
                    <a:pt x="712" y="2938"/>
                  </a:lnTo>
                  <a:lnTo>
                    <a:pt x="704" y="2928"/>
                  </a:lnTo>
                  <a:lnTo>
                    <a:pt x="692" y="2908"/>
                  </a:lnTo>
                  <a:lnTo>
                    <a:pt x="682" y="2884"/>
                  </a:lnTo>
                  <a:lnTo>
                    <a:pt x="676" y="2860"/>
                  </a:lnTo>
                  <a:lnTo>
                    <a:pt x="670" y="2838"/>
                  </a:lnTo>
                  <a:lnTo>
                    <a:pt x="668" y="2818"/>
                  </a:lnTo>
                  <a:lnTo>
                    <a:pt x="666" y="2802"/>
                  </a:lnTo>
                  <a:lnTo>
                    <a:pt x="666" y="2802"/>
                  </a:lnTo>
                  <a:lnTo>
                    <a:pt x="684" y="2818"/>
                  </a:lnTo>
                  <a:lnTo>
                    <a:pt x="700" y="2838"/>
                  </a:lnTo>
                  <a:lnTo>
                    <a:pt x="714" y="2860"/>
                  </a:lnTo>
                  <a:lnTo>
                    <a:pt x="724" y="2884"/>
                  </a:lnTo>
                  <a:lnTo>
                    <a:pt x="732" y="2908"/>
                  </a:lnTo>
                  <a:lnTo>
                    <a:pt x="738" y="2928"/>
                  </a:lnTo>
                  <a:lnTo>
                    <a:pt x="740" y="2946"/>
                  </a:lnTo>
                  <a:lnTo>
                    <a:pt x="738" y="2960"/>
                  </a:lnTo>
                  <a:lnTo>
                    <a:pt x="738" y="2960"/>
                  </a:lnTo>
                  <a:close/>
                  <a:moveTo>
                    <a:pt x="670" y="2936"/>
                  </a:moveTo>
                  <a:lnTo>
                    <a:pt x="670" y="2936"/>
                  </a:lnTo>
                  <a:lnTo>
                    <a:pt x="658" y="2934"/>
                  </a:lnTo>
                  <a:lnTo>
                    <a:pt x="648" y="2932"/>
                  </a:lnTo>
                  <a:lnTo>
                    <a:pt x="636" y="2926"/>
                  </a:lnTo>
                  <a:lnTo>
                    <a:pt x="626" y="2920"/>
                  </a:lnTo>
                  <a:lnTo>
                    <a:pt x="606" y="2906"/>
                  </a:lnTo>
                  <a:lnTo>
                    <a:pt x="590" y="2888"/>
                  </a:lnTo>
                  <a:lnTo>
                    <a:pt x="574" y="2870"/>
                  </a:lnTo>
                  <a:lnTo>
                    <a:pt x="562" y="2850"/>
                  </a:lnTo>
                  <a:lnTo>
                    <a:pt x="550" y="2832"/>
                  </a:lnTo>
                  <a:lnTo>
                    <a:pt x="544" y="2818"/>
                  </a:lnTo>
                  <a:lnTo>
                    <a:pt x="544" y="2818"/>
                  </a:lnTo>
                  <a:lnTo>
                    <a:pt x="566" y="2826"/>
                  </a:lnTo>
                  <a:lnTo>
                    <a:pt x="588" y="2840"/>
                  </a:lnTo>
                  <a:lnTo>
                    <a:pt x="610" y="2854"/>
                  </a:lnTo>
                  <a:lnTo>
                    <a:pt x="628" y="2872"/>
                  </a:lnTo>
                  <a:lnTo>
                    <a:pt x="644" y="2890"/>
                  </a:lnTo>
                  <a:lnTo>
                    <a:pt x="658" y="2908"/>
                  </a:lnTo>
                  <a:lnTo>
                    <a:pt x="666" y="2924"/>
                  </a:lnTo>
                  <a:lnTo>
                    <a:pt x="670" y="2936"/>
                  </a:lnTo>
                  <a:lnTo>
                    <a:pt x="670" y="2936"/>
                  </a:lnTo>
                  <a:close/>
                  <a:moveTo>
                    <a:pt x="738" y="2444"/>
                  </a:moveTo>
                  <a:lnTo>
                    <a:pt x="738" y="2444"/>
                  </a:lnTo>
                  <a:lnTo>
                    <a:pt x="730" y="2436"/>
                  </a:lnTo>
                  <a:lnTo>
                    <a:pt x="720" y="2430"/>
                  </a:lnTo>
                  <a:lnTo>
                    <a:pt x="712" y="2422"/>
                  </a:lnTo>
                  <a:lnTo>
                    <a:pt x="704" y="2412"/>
                  </a:lnTo>
                  <a:lnTo>
                    <a:pt x="692" y="2390"/>
                  </a:lnTo>
                  <a:lnTo>
                    <a:pt x="682" y="2368"/>
                  </a:lnTo>
                  <a:lnTo>
                    <a:pt x="676" y="2344"/>
                  </a:lnTo>
                  <a:lnTo>
                    <a:pt x="670" y="2322"/>
                  </a:lnTo>
                  <a:lnTo>
                    <a:pt x="668" y="2302"/>
                  </a:lnTo>
                  <a:lnTo>
                    <a:pt x="666" y="2284"/>
                  </a:lnTo>
                  <a:lnTo>
                    <a:pt x="666" y="2284"/>
                  </a:lnTo>
                  <a:lnTo>
                    <a:pt x="684" y="2302"/>
                  </a:lnTo>
                  <a:lnTo>
                    <a:pt x="700" y="2322"/>
                  </a:lnTo>
                  <a:lnTo>
                    <a:pt x="714" y="2344"/>
                  </a:lnTo>
                  <a:lnTo>
                    <a:pt x="724" y="2368"/>
                  </a:lnTo>
                  <a:lnTo>
                    <a:pt x="732" y="2390"/>
                  </a:lnTo>
                  <a:lnTo>
                    <a:pt x="738" y="2412"/>
                  </a:lnTo>
                  <a:lnTo>
                    <a:pt x="740" y="2430"/>
                  </a:lnTo>
                  <a:lnTo>
                    <a:pt x="738" y="2444"/>
                  </a:lnTo>
                  <a:lnTo>
                    <a:pt x="738" y="2444"/>
                  </a:lnTo>
                  <a:close/>
                  <a:moveTo>
                    <a:pt x="670" y="2420"/>
                  </a:moveTo>
                  <a:lnTo>
                    <a:pt x="670" y="2420"/>
                  </a:lnTo>
                  <a:lnTo>
                    <a:pt x="658" y="2418"/>
                  </a:lnTo>
                  <a:lnTo>
                    <a:pt x="648" y="2414"/>
                  </a:lnTo>
                  <a:lnTo>
                    <a:pt x="636" y="2410"/>
                  </a:lnTo>
                  <a:lnTo>
                    <a:pt x="626" y="2404"/>
                  </a:lnTo>
                  <a:lnTo>
                    <a:pt x="606" y="2390"/>
                  </a:lnTo>
                  <a:lnTo>
                    <a:pt x="590" y="2372"/>
                  </a:lnTo>
                  <a:lnTo>
                    <a:pt x="574" y="2352"/>
                  </a:lnTo>
                  <a:lnTo>
                    <a:pt x="562" y="2334"/>
                  </a:lnTo>
                  <a:lnTo>
                    <a:pt x="550" y="2316"/>
                  </a:lnTo>
                  <a:lnTo>
                    <a:pt x="544" y="2302"/>
                  </a:lnTo>
                  <a:lnTo>
                    <a:pt x="544" y="2302"/>
                  </a:lnTo>
                  <a:lnTo>
                    <a:pt x="566" y="2310"/>
                  </a:lnTo>
                  <a:lnTo>
                    <a:pt x="588" y="2322"/>
                  </a:lnTo>
                  <a:lnTo>
                    <a:pt x="610" y="2338"/>
                  </a:lnTo>
                  <a:lnTo>
                    <a:pt x="628" y="2356"/>
                  </a:lnTo>
                  <a:lnTo>
                    <a:pt x="644" y="2374"/>
                  </a:lnTo>
                  <a:lnTo>
                    <a:pt x="658" y="2392"/>
                  </a:lnTo>
                  <a:lnTo>
                    <a:pt x="666" y="2406"/>
                  </a:lnTo>
                  <a:lnTo>
                    <a:pt x="670" y="2420"/>
                  </a:lnTo>
                  <a:lnTo>
                    <a:pt x="670" y="2420"/>
                  </a:lnTo>
                  <a:close/>
                  <a:moveTo>
                    <a:pt x="738" y="1926"/>
                  </a:moveTo>
                  <a:lnTo>
                    <a:pt x="738" y="1926"/>
                  </a:lnTo>
                  <a:lnTo>
                    <a:pt x="730" y="1920"/>
                  </a:lnTo>
                  <a:lnTo>
                    <a:pt x="720" y="1914"/>
                  </a:lnTo>
                  <a:lnTo>
                    <a:pt x="712" y="1904"/>
                  </a:lnTo>
                  <a:lnTo>
                    <a:pt x="704" y="1896"/>
                  </a:lnTo>
                  <a:lnTo>
                    <a:pt x="692" y="1874"/>
                  </a:lnTo>
                  <a:lnTo>
                    <a:pt x="682" y="1852"/>
                  </a:lnTo>
                  <a:lnTo>
                    <a:pt x="676" y="1828"/>
                  </a:lnTo>
                  <a:lnTo>
                    <a:pt x="670" y="1806"/>
                  </a:lnTo>
                  <a:lnTo>
                    <a:pt x="668" y="1784"/>
                  </a:lnTo>
                  <a:lnTo>
                    <a:pt x="666" y="1768"/>
                  </a:lnTo>
                  <a:lnTo>
                    <a:pt x="666" y="1768"/>
                  </a:lnTo>
                  <a:lnTo>
                    <a:pt x="684" y="1786"/>
                  </a:lnTo>
                  <a:lnTo>
                    <a:pt x="700" y="1806"/>
                  </a:lnTo>
                  <a:lnTo>
                    <a:pt x="714" y="1828"/>
                  </a:lnTo>
                  <a:lnTo>
                    <a:pt x="724" y="1852"/>
                  </a:lnTo>
                  <a:lnTo>
                    <a:pt x="732" y="1874"/>
                  </a:lnTo>
                  <a:lnTo>
                    <a:pt x="738" y="1896"/>
                  </a:lnTo>
                  <a:lnTo>
                    <a:pt x="740" y="1914"/>
                  </a:lnTo>
                  <a:lnTo>
                    <a:pt x="738" y="1926"/>
                  </a:lnTo>
                  <a:lnTo>
                    <a:pt x="738" y="1926"/>
                  </a:lnTo>
                  <a:close/>
                  <a:moveTo>
                    <a:pt x="670" y="1904"/>
                  </a:moveTo>
                  <a:lnTo>
                    <a:pt x="670" y="1904"/>
                  </a:lnTo>
                  <a:lnTo>
                    <a:pt x="658" y="1902"/>
                  </a:lnTo>
                  <a:lnTo>
                    <a:pt x="648" y="1898"/>
                  </a:lnTo>
                  <a:lnTo>
                    <a:pt x="636" y="1894"/>
                  </a:lnTo>
                  <a:lnTo>
                    <a:pt x="626" y="1888"/>
                  </a:lnTo>
                  <a:lnTo>
                    <a:pt x="606" y="1872"/>
                  </a:lnTo>
                  <a:lnTo>
                    <a:pt x="590" y="1856"/>
                  </a:lnTo>
                  <a:lnTo>
                    <a:pt x="574" y="1836"/>
                  </a:lnTo>
                  <a:lnTo>
                    <a:pt x="562" y="1818"/>
                  </a:lnTo>
                  <a:lnTo>
                    <a:pt x="550" y="1800"/>
                  </a:lnTo>
                  <a:lnTo>
                    <a:pt x="544" y="1784"/>
                  </a:lnTo>
                  <a:lnTo>
                    <a:pt x="544" y="1784"/>
                  </a:lnTo>
                  <a:lnTo>
                    <a:pt x="566" y="1794"/>
                  </a:lnTo>
                  <a:lnTo>
                    <a:pt x="588" y="1806"/>
                  </a:lnTo>
                  <a:lnTo>
                    <a:pt x="610" y="1822"/>
                  </a:lnTo>
                  <a:lnTo>
                    <a:pt x="628" y="1840"/>
                  </a:lnTo>
                  <a:lnTo>
                    <a:pt x="644" y="1858"/>
                  </a:lnTo>
                  <a:lnTo>
                    <a:pt x="658" y="1874"/>
                  </a:lnTo>
                  <a:lnTo>
                    <a:pt x="666" y="1890"/>
                  </a:lnTo>
                  <a:lnTo>
                    <a:pt x="670" y="1904"/>
                  </a:lnTo>
                  <a:lnTo>
                    <a:pt x="670" y="1904"/>
                  </a:lnTo>
                  <a:close/>
                  <a:moveTo>
                    <a:pt x="738" y="1410"/>
                  </a:moveTo>
                  <a:lnTo>
                    <a:pt x="738" y="1410"/>
                  </a:lnTo>
                  <a:lnTo>
                    <a:pt x="730" y="1404"/>
                  </a:lnTo>
                  <a:lnTo>
                    <a:pt x="720" y="1396"/>
                  </a:lnTo>
                  <a:lnTo>
                    <a:pt x="712" y="1388"/>
                  </a:lnTo>
                  <a:lnTo>
                    <a:pt x="704" y="1378"/>
                  </a:lnTo>
                  <a:lnTo>
                    <a:pt x="692" y="1358"/>
                  </a:lnTo>
                  <a:lnTo>
                    <a:pt x="682" y="1334"/>
                  </a:lnTo>
                  <a:lnTo>
                    <a:pt x="676" y="1312"/>
                  </a:lnTo>
                  <a:lnTo>
                    <a:pt x="670" y="1288"/>
                  </a:lnTo>
                  <a:lnTo>
                    <a:pt x="668" y="1268"/>
                  </a:lnTo>
                  <a:lnTo>
                    <a:pt x="666" y="1252"/>
                  </a:lnTo>
                  <a:lnTo>
                    <a:pt x="666" y="1252"/>
                  </a:lnTo>
                  <a:lnTo>
                    <a:pt x="684" y="1268"/>
                  </a:lnTo>
                  <a:lnTo>
                    <a:pt x="700" y="1288"/>
                  </a:lnTo>
                  <a:lnTo>
                    <a:pt x="714" y="1312"/>
                  </a:lnTo>
                  <a:lnTo>
                    <a:pt x="724" y="1334"/>
                  </a:lnTo>
                  <a:lnTo>
                    <a:pt x="732" y="1358"/>
                  </a:lnTo>
                  <a:lnTo>
                    <a:pt x="738" y="1378"/>
                  </a:lnTo>
                  <a:lnTo>
                    <a:pt x="740" y="1396"/>
                  </a:lnTo>
                  <a:lnTo>
                    <a:pt x="738" y="1410"/>
                  </a:lnTo>
                  <a:lnTo>
                    <a:pt x="738" y="1410"/>
                  </a:lnTo>
                  <a:close/>
                  <a:moveTo>
                    <a:pt x="670" y="1386"/>
                  </a:moveTo>
                  <a:lnTo>
                    <a:pt x="670" y="1386"/>
                  </a:lnTo>
                  <a:lnTo>
                    <a:pt x="658" y="1384"/>
                  </a:lnTo>
                  <a:lnTo>
                    <a:pt x="648" y="1382"/>
                  </a:lnTo>
                  <a:lnTo>
                    <a:pt x="636" y="1376"/>
                  </a:lnTo>
                  <a:lnTo>
                    <a:pt x="626" y="1370"/>
                  </a:lnTo>
                  <a:lnTo>
                    <a:pt x="606" y="1356"/>
                  </a:lnTo>
                  <a:lnTo>
                    <a:pt x="590" y="1338"/>
                  </a:lnTo>
                  <a:lnTo>
                    <a:pt x="574" y="1320"/>
                  </a:lnTo>
                  <a:lnTo>
                    <a:pt x="562" y="1300"/>
                  </a:lnTo>
                  <a:lnTo>
                    <a:pt x="550" y="1282"/>
                  </a:lnTo>
                  <a:lnTo>
                    <a:pt x="544" y="1268"/>
                  </a:lnTo>
                  <a:lnTo>
                    <a:pt x="544" y="1268"/>
                  </a:lnTo>
                  <a:lnTo>
                    <a:pt x="566" y="1276"/>
                  </a:lnTo>
                  <a:lnTo>
                    <a:pt x="588" y="1290"/>
                  </a:lnTo>
                  <a:lnTo>
                    <a:pt x="610" y="1306"/>
                  </a:lnTo>
                  <a:lnTo>
                    <a:pt x="628" y="1322"/>
                  </a:lnTo>
                  <a:lnTo>
                    <a:pt x="644" y="1340"/>
                  </a:lnTo>
                  <a:lnTo>
                    <a:pt x="658" y="1358"/>
                  </a:lnTo>
                  <a:lnTo>
                    <a:pt x="666" y="1374"/>
                  </a:lnTo>
                  <a:lnTo>
                    <a:pt x="670" y="1386"/>
                  </a:lnTo>
                  <a:lnTo>
                    <a:pt x="670" y="1386"/>
                  </a:lnTo>
                  <a:close/>
                  <a:moveTo>
                    <a:pt x="738" y="894"/>
                  </a:moveTo>
                  <a:lnTo>
                    <a:pt x="738" y="894"/>
                  </a:lnTo>
                  <a:lnTo>
                    <a:pt x="730" y="888"/>
                  </a:lnTo>
                  <a:lnTo>
                    <a:pt x="720" y="880"/>
                  </a:lnTo>
                  <a:lnTo>
                    <a:pt x="712" y="872"/>
                  </a:lnTo>
                  <a:lnTo>
                    <a:pt x="704" y="862"/>
                  </a:lnTo>
                  <a:lnTo>
                    <a:pt x="692" y="840"/>
                  </a:lnTo>
                  <a:lnTo>
                    <a:pt x="682" y="818"/>
                  </a:lnTo>
                  <a:lnTo>
                    <a:pt x="676" y="794"/>
                  </a:lnTo>
                  <a:lnTo>
                    <a:pt x="670" y="772"/>
                  </a:lnTo>
                  <a:lnTo>
                    <a:pt x="668" y="752"/>
                  </a:lnTo>
                  <a:lnTo>
                    <a:pt x="666" y="736"/>
                  </a:lnTo>
                  <a:lnTo>
                    <a:pt x="666" y="736"/>
                  </a:lnTo>
                  <a:lnTo>
                    <a:pt x="684" y="752"/>
                  </a:lnTo>
                  <a:lnTo>
                    <a:pt x="700" y="772"/>
                  </a:lnTo>
                  <a:lnTo>
                    <a:pt x="714" y="794"/>
                  </a:lnTo>
                  <a:lnTo>
                    <a:pt x="724" y="818"/>
                  </a:lnTo>
                  <a:lnTo>
                    <a:pt x="732" y="842"/>
                  </a:lnTo>
                  <a:lnTo>
                    <a:pt x="738" y="862"/>
                  </a:lnTo>
                  <a:lnTo>
                    <a:pt x="740" y="880"/>
                  </a:lnTo>
                  <a:lnTo>
                    <a:pt x="738" y="894"/>
                  </a:lnTo>
                  <a:lnTo>
                    <a:pt x="738" y="894"/>
                  </a:lnTo>
                  <a:close/>
                  <a:moveTo>
                    <a:pt x="670" y="870"/>
                  </a:moveTo>
                  <a:lnTo>
                    <a:pt x="670" y="870"/>
                  </a:lnTo>
                  <a:lnTo>
                    <a:pt x="658" y="868"/>
                  </a:lnTo>
                  <a:lnTo>
                    <a:pt x="648" y="866"/>
                  </a:lnTo>
                  <a:lnTo>
                    <a:pt x="636" y="860"/>
                  </a:lnTo>
                  <a:lnTo>
                    <a:pt x="626" y="854"/>
                  </a:lnTo>
                  <a:lnTo>
                    <a:pt x="606" y="840"/>
                  </a:lnTo>
                  <a:lnTo>
                    <a:pt x="590" y="822"/>
                  </a:lnTo>
                  <a:lnTo>
                    <a:pt x="574" y="804"/>
                  </a:lnTo>
                  <a:lnTo>
                    <a:pt x="562" y="784"/>
                  </a:lnTo>
                  <a:lnTo>
                    <a:pt x="550" y="766"/>
                  </a:lnTo>
                  <a:lnTo>
                    <a:pt x="544" y="752"/>
                  </a:lnTo>
                  <a:lnTo>
                    <a:pt x="544" y="752"/>
                  </a:lnTo>
                  <a:lnTo>
                    <a:pt x="566" y="760"/>
                  </a:lnTo>
                  <a:lnTo>
                    <a:pt x="588" y="774"/>
                  </a:lnTo>
                  <a:lnTo>
                    <a:pt x="610" y="788"/>
                  </a:lnTo>
                  <a:lnTo>
                    <a:pt x="628" y="806"/>
                  </a:lnTo>
                  <a:lnTo>
                    <a:pt x="644" y="824"/>
                  </a:lnTo>
                  <a:lnTo>
                    <a:pt x="658" y="842"/>
                  </a:lnTo>
                  <a:lnTo>
                    <a:pt x="666" y="858"/>
                  </a:lnTo>
                  <a:lnTo>
                    <a:pt x="670" y="870"/>
                  </a:lnTo>
                  <a:lnTo>
                    <a:pt x="670" y="870"/>
                  </a:lnTo>
                  <a:close/>
                  <a:moveTo>
                    <a:pt x="738" y="376"/>
                  </a:moveTo>
                  <a:lnTo>
                    <a:pt x="738" y="376"/>
                  </a:lnTo>
                  <a:lnTo>
                    <a:pt x="730" y="370"/>
                  </a:lnTo>
                  <a:lnTo>
                    <a:pt x="720" y="364"/>
                  </a:lnTo>
                  <a:lnTo>
                    <a:pt x="712" y="356"/>
                  </a:lnTo>
                  <a:lnTo>
                    <a:pt x="704" y="346"/>
                  </a:lnTo>
                  <a:lnTo>
                    <a:pt x="692" y="324"/>
                  </a:lnTo>
                  <a:lnTo>
                    <a:pt x="682" y="302"/>
                  </a:lnTo>
                  <a:lnTo>
                    <a:pt x="676" y="278"/>
                  </a:lnTo>
                  <a:lnTo>
                    <a:pt x="670" y="256"/>
                  </a:lnTo>
                  <a:lnTo>
                    <a:pt x="668" y="236"/>
                  </a:lnTo>
                  <a:lnTo>
                    <a:pt x="666" y="218"/>
                  </a:lnTo>
                  <a:lnTo>
                    <a:pt x="666" y="218"/>
                  </a:lnTo>
                  <a:lnTo>
                    <a:pt x="684" y="236"/>
                  </a:lnTo>
                  <a:lnTo>
                    <a:pt x="700" y="256"/>
                  </a:lnTo>
                  <a:lnTo>
                    <a:pt x="714" y="278"/>
                  </a:lnTo>
                  <a:lnTo>
                    <a:pt x="724" y="302"/>
                  </a:lnTo>
                  <a:lnTo>
                    <a:pt x="732" y="324"/>
                  </a:lnTo>
                  <a:lnTo>
                    <a:pt x="738" y="346"/>
                  </a:lnTo>
                  <a:lnTo>
                    <a:pt x="740" y="364"/>
                  </a:lnTo>
                  <a:lnTo>
                    <a:pt x="738" y="376"/>
                  </a:lnTo>
                  <a:lnTo>
                    <a:pt x="738" y="376"/>
                  </a:lnTo>
                  <a:close/>
                  <a:moveTo>
                    <a:pt x="670" y="354"/>
                  </a:moveTo>
                  <a:lnTo>
                    <a:pt x="670" y="354"/>
                  </a:lnTo>
                  <a:lnTo>
                    <a:pt x="658" y="352"/>
                  </a:lnTo>
                  <a:lnTo>
                    <a:pt x="648" y="348"/>
                  </a:lnTo>
                  <a:lnTo>
                    <a:pt x="636" y="344"/>
                  </a:lnTo>
                  <a:lnTo>
                    <a:pt x="626" y="338"/>
                  </a:lnTo>
                  <a:lnTo>
                    <a:pt x="606" y="324"/>
                  </a:lnTo>
                  <a:lnTo>
                    <a:pt x="590" y="306"/>
                  </a:lnTo>
                  <a:lnTo>
                    <a:pt x="574" y="286"/>
                  </a:lnTo>
                  <a:lnTo>
                    <a:pt x="562" y="268"/>
                  </a:lnTo>
                  <a:lnTo>
                    <a:pt x="550" y="250"/>
                  </a:lnTo>
                  <a:lnTo>
                    <a:pt x="544" y="234"/>
                  </a:lnTo>
                  <a:lnTo>
                    <a:pt x="544" y="234"/>
                  </a:lnTo>
                  <a:lnTo>
                    <a:pt x="566" y="244"/>
                  </a:lnTo>
                  <a:lnTo>
                    <a:pt x="588" y="256"/>
                  </a:lnTo>
                  <a:lnTo>
                    <a:pt x="610" y="272"/>
                  </a:lnTo>
                  <a:lnTo>
                    <a:pt x="628" y="290"/>
                  </a:lnTo>
                  <a:lnTo>
                    <a:pt x="644" y="308"/>
                  </a:lnTo>
                  <a:lnTo>
                    <a:pt x="658" y="326"/>
                  </a:lnTo>
                  <a:lnTo>
                    <a:pt x="666" y="340"/>
                  </a:lnTo>
                  <a:lnTo>
                    <a:pt x="670" y="354"/>
                  </a:lnTo>
                  <a:lnTo>
                    <a:pt x="670" y="354"/>
                  </a:lnTo>
                  <a:close/>
                  <a:moveTo>
                    <a:pt x="710" y="406"/>
                  </a:moveTo>
                  <a:lnTo>
                    <a:pt x="710" y="406"/>
                  </a:lnTo>
                  <a:lnTo>
                    <a:pt x="702" y="416"/>
                  </a:lnTo>
                  <a:lnTo>
                    <a:pt x="692" y="424"/>
                  </a:lnTo>
                  <a:lnTo>
                    <a:pt x="682" y="430"/>
                  </a:lnTo>
                  <a:lnTo>
                    <a:pt x="670" y="434"/>
                  </a:lnTo>
                  <a:lnTo>
                    <a:pt x="646" y="442"/>
                  </a:lnTo>
                  <a:lnTo>
                    <a:pt x="618" y="446"/>
                  </a:lnTo>
                  <a:lnTo>
                    <a:pt x="592" y="446"/>
                  </a:lnTo>
                  <a:lnTo>
                    <a:pt x="566" y="446"/>
                  </a:lnTo>
                  <a:lnTo>
                    <a:pt x="544" y="442"/>
                  </a:lnTo>
                  <a:lnTo>
                    <a:pt x="526" y="440"/>
                  </a:lnTo>
                  <a:lnTo>
                    <a:pt x="526" y="440"/>
                  </a:lnTo>
                  <a:lnTo>
                    <a:pt x="536" y="432"/>
                  </a:lnTo>
                  <a:lnTo>
                    <a:pt x="546" y="424"/>
                  </a:lnTo>
                  <a:lnTo>
                    <a:pt x="572" y="414"/>
                  </a:lnTo>
                  <a:lnTo>
                    <a:pt x="598" y="406"/>
                  </a:lnTo>
                  <a:lnTo>
                    <a:pt x="626" y="400"/>
                  </a:lnTo>
                  <a:lnTo>
                    <a:pt x="652" y="398"/>
                  </a:lnTo>
                  <a:lnTo>
                    <a:pt x="676" y="398"/>
                  </a:lnTo>
                  <a:lnTo>
                    <a:pt x="696" y="402"/>
                  </a:lnTo>
                  <a:lnTo>
                    <a:pt x="710" y="406"/>
                  </a:lnTo>
                  <a:lnTo>
                    <a:pt x="710" y="406"/>
                  </a:lnTo>
                  <a:close/>
                  <a:moveTo>
                    <a:pt x="710" y="924"/>
                  </a:moveTo>
                  <a:lnTo>
                    <a:pt x="710" y="924"/>
                  </a:lnTo>
                  <a:lnTo>
                    <a:pt x="702" y="932"/>
                  </a:lnTo>
                  <a:lnTo>
                    <a:pt x="692" y="940"/>
                  </a:lnTo>
                  <a:lnTo>
                    <a:pt x="682" y="946"/>
                  </a:lnTo>
                  <a:lnTo>
                    <a:pt x="670" y="952"/>
                  </a:lnTo>
                  <a:lnTo>
                    <a:pt x="646" y="958"/>
                  </a:lnTo>
                  <a:lnTo>
                    <a:pt x="618" y="962"/>
                  </a:lnTo>
                  <a:lnTo>
                    <a:pt x="592" y="964"/>
                  </a:lnTo>
                  <a:lnTo>
                    <a:pt x="566" y="962"/>
                  </a:lnTo>
                  <a:lnTo>
                    <a:pt x="544" y="960"/>
                  </a:lnTo>
                  <a:lnTo>
                    <a:pt x="526" y="956"/>
                  </a:lnTo>
                  <a:lnTo>
                    <a:pt x="526" y="956"/>
                  </a:lnTo>
                  <a:lnTo>
                    <a:pt x="536" y="948"/>
                  </a:lnTo>
                  <a:lnTo>
                    <a:pt x="546" y="942"/>
                  </a:lnTo>
                  <a:lnTo>
                    <a:pt x="572" y="930"/>
                  </a:lnTo>
                  <a:lnTo>
                    <a:pt x="598" y="922"/>
                  </a:lnTo>
                  <a:lnTo>
                    <a:pt x="626" y="918"/>
                  </a:lnTo>
                  <a:lnTo>
                    <a:pt x="652" y="914"/>
                  </a:lnTo>
                  <a:lnTo>
                    <a:pt x="676" y="916"/>
                  </a:lnTo>
                  <a:lnTo>
                    <a:pt x="696" y="918"/>
                  </a:lnTo>
                  <a:lnTo>
                    <a:pt x="710" y="924"/>
                  </a:lnTo>
                  <a:lnTo>
                    <a:pt x="710" y="924"/>
                  </a:lnTo>
                  <a:close/>
                  <a:moveTo>
                    <a:pt x="710" y="1440"/>
                  </a:moveTo>
                  <a:lnTo>
                    <a:pt x="710" y="1440"/>
                  </a:lnTo>
                  <a:lnTo>
                    <a:pt x="702" y="1448"/>
                  </a:lnTo>
                  <a:lnTo>
                    <a:pt x="692" y="1456"/>
                  </a:lnTo>
                  <a:lnTo>
                    <a:pt x="682" y="1462"/>
                  </a:lnTo>
                  <a:lnTo>
                    <a:pt x="670" y="1468"/>
                  </a:lnTo>
                  <a:lnTo>
                    <a:pt x="646" y="1476"/>
                  </a:lnTo>
                  <a:lnTo>
                    <a:pt x="618" y="1480"/>
                  </a:lnTo>
                  <a:lnTo>
                    <a:pt x="592" y="1480"/>
                  </a:lnTo>
                  <a:lnTo>
                    <a:pt x="566" y="1478"/>
                  </a:lnTo>
                  <a:lnTo>
                    <a:pt x="544" y="1476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36" y="1464"/>
                  </a:lnTo>
                  <a:lnTo>
                    <a:pt x="546" y="1458"/>
                  </a:lnTo>
                  <a:lnTo>
                    <a:pt x="572" y="1446"/>
                  </a:lnTo>
                  <a:lnTo>
                    <a:pt x="598" y="1438"/>
                  </a:lnTo>
                  <a:lnTo>
                    <a:pt x="626" y="1434"/>
                  </a:lnTo>
                  <a:lnTo>
                    <a:pt x="652" y="1432"/>
                  </a:lnTo>
                  <a:lnTo>
                    <a:pt x="676" y="1432"/>
                  </a:lnTo>
                  <a:lnTo>
                    <a:pt x="696" y="1434"/>
                  </a:lnTo>
                  <a:lnTo>
                    <a:pt x="710" y="1440"/>
                  </a:lnTo>
                  <a:lnTo>
                    <a:pt x="710" y="1440"/>
                  </a:lnTo>
                  <a:close/>
                  <a:moveTo>
                    <a:pt x="710" y="1956"/>
                  </a:moveTo>
                  <a:lnTo>
                    <a:pt x="710" y="1956"/>
                  </a:lnTo>
                  <a:lnTo>
                    <a:pt x="702" y="1966"/>
                  </a:lnTo>
                  <a:lnTo>
                    <a:pt x="692" y="1972"/>
                  </a:lnTo>
                  <a:lnTo>
                    <a:pt x="682" y="1980"/>
                  </a:lnTo>
                  <a:lnTo>
                    <a:pt x="670" y="1984"/>
                  </a:lnTo>
                  <a:lnTo>
                    <a:pt x="646" y="1992"/>
                  </a:lnTo>
                  <a:lnTo>
                    <a:pt x="618" y="1996"/>
                  </a:lnTo>
                  <a:lnTo>
                    <a:pt x="592" y="1996"/>
                  </a:lnTo>
                  <a:lnTo>
                    <a:pt x="566" y="1996"/>
                  </a:lnTo>
                  <a:lnTo>
                    <a:pt x="544" y="1992"/>
                  </a:lnTo>
                  <a:lnTo>
                    <a:pt x="526" y="1988"/>
                  </a:lnTo>
                  <a:lnTo>
                    <a:pt x="526" y="1988"/>
                  </a:lnTo>
                  <a:lnTo>
                    <a:pt x="536" y="1982"/>
                  </a:lnTo>
                  <a:lnTo>
                    <a:pt x="546" y="1974"/>
                  </a:lnTo>
                  <a:lnTo>
                    <a:pt x="572" y="1964"/>
                  </a:lnTo>
                  <a:lnTo>
                    <a:pt x="598" y="1956"/>
                  </a:lnTo>
                  <a:lnTo>
                    <a:pt x="626" y="1950"/>
                  </a:lnTo>
                  <a:lnTo>
                    <a:pt x="652" y="1948"/>
                  </a:lnTo>
                  <a:lnTo>
                    <a:pt x="676" y="1948"/>
                  </a:lnTo>
                  <a:lnTo>
                    <a:pt x="696" y="1950"/>
                  </a:lnTo>
                  <a:lnTo>
                    <a:pt x="710" y="1956"/>
                  </a:lnTo>
                  <a:lnTo>
                    <a:pt x="710" y="1956"/>
                  </a:lnTo>
                  <a:close/>
                  <a:moveTo>
                    <a:pt x="710" y="2472"/>
                  </a:moveTo>
                  <a:lnTo>
                    <a:pt x="710" y="2472"/>
                  </a:lnTo>
                  <a:lnTo>
                    <a:pt x="702" y="2482"/>
                  </a:lnTo>
                  <a:lnTo>
                    <a:pt x="692" y="2490"/>
                  </a:lnTo>
                  <a:lnTo>
                    <a:pt x="682" y="2496"/>
                  </a:lnTo>
                  <a:lnTo>
                    <a:pt x="670" y="2502"/>
                  </a:lnTo>
                  <a:lnTo>
                    <a:pt x="646" y="2508"/>
                  </a:lnTo>
                  <a:lnTo>
                    <a:pt x="618" y="2512"/>
                  </a:lnTo>
                  <a:lnTo>
                    <a:pt x="592" y="2514"/>
                  </a:lnTo>
                  <a:lnTo>
                    <a:pt x="566" y="2512"/>
                  </a:lnTo>
                  <a:lnTo>
                    <a:pt x="544" y="2508"/>
                  </a:lnTo>
                  <a:lnTo>
                    <a:pt x="526" y="2506"/>
                  </a:lnTo>
                  <a:lnTo>
                    <a:pt x="526" y="2506"/>
                  </a:lnTo>
                  <a:lnTo>
                    <a:pt x="536" y="2498"/>
                  </a:lnTo>
                  <a:lnTo>
                    <a:pt x="546" y="2492"/>
                  </a:lnTo>
                  <a:lnTo>
                    <a:pt x="572" y="2480"/>
                  </a:lnTo>
                  <a:lnTo>
                    <a:pt x="598" y="2472"/>
                  </a:lnTo>
                  <a:lnTo>
                    <a:pt x="626" y="2466"/>
                  </a:lnTo>
                  <a:lnTo>
                    <a:pt x="652" y="2464"/>
                  </a:lnTo>
                  <a:lnTo>
                    <a:pt x="676" y="2464"/>
                  </a:lnTo>
                  <a:lnTo>
                    <a:pt x="696" y="2468"/>
                  </a:lnTo>
                  <a:lnTo>
                    <a:pt x="710" y="2472"/>
                  </a:lnTo>
                  <a:lnTo>
                    <a:pt x="710" y="2472"/>
                  </a:lnTo>
                  <a:close/>
                  <a:moveTo>
                    <a:pt x="710" y="2990"/>
                  </a:moveTo>
                  <a:lnTo>
                    <a:pt x="710" y="2990"/>
                  </a:lnTo>
                  <a:lnTo>
                    <a:pt x="702" y="2998"/>
                  </a:lnTo>
                  <a:lnTo>
                    <a:pt x="692" y="3006"/>
                  </a:lnTo>
                  <a:lnTo>
                    <a:pt x="682" y="3012"/>
                  </a:lnTo>
                  <a:lnTo>
                    <a:pt x="670" y="3018"/>
                  </a:lnTo>
                  <a:lnTo>
                    <a:pt x="646" y="3024"/>
                  </a:lnTo>
                  <a:lnTo>
                    <a:pt x="618" y="3028"/>
                  </a:lnTo>
                  <a:lnTo>
                    <a:pt x="592" y="3030"/>
                  </a:lnTo>
                  <a:lnTo>
                    <a:pt x="566" y="3028"/>
                  </a:lnTo>
                  <a:lnTo>
                    <a:pt x="544" y="3026"/>
                  </a:lnTo>
                  <a:lnTo>
                    <a:pt x="526" y="3022"/>
                  </a:lnTo>
                  <a:lnTo>
                    <a:pt x="526" y="3022"/>
                  </a:lnTo>
                  <a:lnTo>
                    <a:pt x="536" y="3014"/>
                  </a:lnTo>
                  <a:lnTo>
                    <a:pt x="546" y="3008"/>
                  </a:lnTo>
                  <a:lnTo>
                    <a:pt x="572" y="2996"/>
                  </a:lnTo>
                  <a:lnTo>
                    <a:pt x="598" y="2988"/>
                  </a:lnTo>
                  <a:lnTo>
                    <a:pt x="626" y="2984"/>
                  </a:lnTo>
                  <a:lnTo>
                    <a:pt x="652" y="2980"/>
                  </a:lnTo>
                  <a:lnTo>
                    <a:pt x="676" y="2982"/>
                  </a:lnTo>
                  <a:lnTo>
                    <a:pt x="696" y="2984"/>
                  </a:lnTo>
                  <a:lnTo>
                    <a:pt x="710" y="2990"/>
                  </a:lnTo>
                  <a:lnTo>
                    <a:pt x="710" y="2990"/>
                  </a:lnTo>
                  <a:close/>
                  <a:moveTo>
                    <a:pt x="710" y="3506"/>
                  </a:moveTo>
                  <a:lnTo>
                    <a:pt x="710" y="3506"/>
                  </a:lnTo>
                  <a:lnTo>
                    <a:pt x="702" y="3514"/>
                  </a:lnTo>
                  <a:lnTo>
                    <a:pt x="692" y="3522"/>
                  </a:lnTo>
                  <a:lnTo>
                    <a:pt x="682" y="3528"/>
                  </a:lnTo>
                  <a:lnTo>
                    <a:pt x="670" y="3534"/>
                  </a:lnTo>
                  <a:lnTo>
                    <a:pt x="646" y="3542"/>
                  </a:lnTo>
                  <a:lnTo>
                    <a:pt x="618" y="3546"/>
                  </a:lnTo>
                  <a:lnTo>
                    <a:pt x="592" y="3546"/>
                  </a:lnTo>
                  <a:lnTo>
                    <a:pt x="566" y="3544"/>
                  </a:lnTo>
                  <a:lnTo>
                    <a:pt x="544" y="3542"/>
                  </a:lnTo>
                  <a:lnTo>
                    <a:pt x="526" y="3538"/>
                  </a:lnTo>
                  <a:lnTo>
                    <a:pt x="526" y="3538"/>
                  </a:lnTo>
                  <a:lnTo>
                    <a:pt x="536" y="3530"/>
                  </a:lnTo>
                  <a:lnTo>
                    <a:pt x="546" y="3524"/>
                  </a:lnTo>
                  <a:lnTo>
                    <a:pt x="572" y="3512"/>
                  </a:lnTo>
                  <a:lnTo>
                    <a:pt x="598" y="3504"/>
                  </a:lnTo>
                  <a:lnTo>
                    <a:pt x="626" y="3500"/>
                  </a:lnTo>
                  <a:lnTo>
                    <a:pt x="652" y="3498"/>
                  </a:lnTo>
                  <a:lnTo>
                    <a:pt x="676" y="3498"/>
                  </a:lnTo>
                  <a:lnTo>
                    <a:pt x="696" y="3500"/>
                  </a:lnTo>
                  <a:lnTo>
                    <a:pt x="710" y="3506"/>
                  </a:lnTo>
                  <a:lnTo>
                    <a:pt x="710" y="3506"/>
                  </a:lnTo>
                  <a:close/>
                  <a:moveTo>
                    <a:pt x="710" y="4022"/>
                  </a:moveTo>
                  <a:lnTo>
                    <a:pt x="710" y="4022"/>
                  </a:lnTo>
                  <a:lnTo>
                    <a:pt x="702" y="4032"/>
                  </a:lnTo>
                  <a:lnTo>
                    <a:pt x="692" y="4038"/>
                  </a:lnTo>
                  <a:lnTo>
                    <a:pt x="682" y="4046"/>
                  </a:lnTo>
                  <a:lnTo>
                    <a:pt x="670" y="4050"/>
                  </a:lnTo>
                  <a:lnTo>
                    <a:pt x="646" y="4058"/>
                  </a:lnTo>
                  <a:lnTo>
                    <a:pt x="618" y="4062"/>
                  </a:lnTo>
                  <a:lnTo>
                    <a:pt x="592" y="4062"/>
                  </a:lnTo>
                  <a:lnTo>
                    <a:pt x="566" y="4062"/>
                  </a:lnTo>
                  <a:lnTo>
                    <a:pt x="544" y="4058"/>
                  </a:lnTo>
                  <a:lnTo>
                    <a:pt x="526" y="4054"/>
                  </a:lnTo>
                  <a:lnTo>
                    <a:pt x="526" y="4054"/>
                  </a:lnTo>
                  <a:lnTo>
                    <a:pt x="536" y="4048"/>
                  </a:lnTo>
                  <a:lnTo>
                    <a:pt x="546" y="4040"/>
                  </a:lnTo>
                  <a:lnTo>
                    <a:pt x="572" y="4030"/>
                  </a:lnTo>
                  <a:lnTo>
                    <a:pt x="598" y="4022"/>
                  </a:lnTo>
                  <a:lnTo>
                    <a:pt x="626" y="4016"/>
                  </a:lnTo>
                  <a:lnTo>
                    <a:pt x="652" y="4014"/>
                  </a:lnTo>
                  <a:lnTo>
                    <a:pt x="676" y="4014"/>
                  </a:lnTo>
                  <a:lnTo>
                    <a:pt x="696" y="4018"/>
                  </a:lnTo>
                  <a:lnTo>
                    <a:pt x="710" y="4022"/>
                  </a:lnTo>
                  <a:lnTo>
                    <a:pt x="710" y="4022"/>
                  </a:lnTo>
                  <a:close/>
                  <a:moveTo>
                    <a:pt x="492" y="160"/>
                  </a:moveTo>
                  <a:lnTo>
                    <a:pt x="492" y="160"/>
                  </a:lnTo>
                  <a:lnTo>
                    <a:pt x="480" y="150"/>
                  </a:lnTo>
                  <a:lnTo>
                    <a:pt x="468" y="138"/>
                  </a:lnTo>
                  <a:lnTo>
                    <a:pt x="460" y="122"/>
                  </a:lnTo>
                  <a:lnTo>
                    <a:pt x="454" y="106"/>
                  </a:lnTo>
                  <a:lnTo>
                    <a:pt x="450" y="88"/>
                  </a:lnTo>
                  <a:lnTo>
                    <a:pt x="446" y="72"/>
                  </a:lnTo>
                  <a:lnTo>
                    <a:pt x="444" y="46"/>
                  </a:lnTo>
                  <a:lnTo>
                    <a:pt x="444" y="46"/>
                  </a:lnTo>
                  <a:lnTo>
                    <a:pt x="456" y="58"/>
                  </a:lnTo>
                  <a:lnTo>
                    <a:pt x="468" y="72"/>
                  </a:lnTo>
                  <a:lnTo>
                    <a:pt x="476" y="88"/>
                  </a:lnTo>
                  <a:lnTo>
                    <a:pt x="484" y="106"/>
                  </a:lnTo>
                  <a:lnTo>
                    <a:pt x="490" y="122"/>
                  </a:lnTo>
                  <a:lnTo>
                    <a:pt x="492" y="138"/>
                  </a:lnTo>
                  <a:lnTo>
                    <a:pt x="494" y="152"/>
                  </a:lnTo>
                  <a:lnTo>
                    <a:pt x="492" y="160"/>
                  </a:lnTo>
                  <a:lnTo>
                    <a:pt x="492" y="160"/>
                  </a:lnTo>
                  <a:close/>
                  <a:moveTo>
                    <a:pt x="508" y="208"/>
                  </a:moveTo>
                  <a:lnTo>
                    <a:pt x="508" y="208"/>
                  </a:lnTo>
                  <a:lnTo>
                    <a:pt x="500" y="216"/>
                  </a:lnTo>
                  <a:lnTo>
                    <a:pt x="492" y="224"/>
                  </a:lnTo>
                  <a:lnTo>
                    <a:pt x="482" y="230"/>
                  </a:lnTo>
                  <a:lnTo>
                    <a:pt x="470" y="236"/>
                  </a:lnTo>
                  <a:lnTo>
                    <a:pt x="448" y="244"/>
                  </a:lnTo>
                  <a:lnTo>
                    <a:pt x="424" y="250"/>
                  </a:lnTo>
                  <a:lnTo>
                    <a:pt x="400" y="252"/>
                  </a:lnTo>
                  <a:lnTo>
                    <a:pt x="376" y="252"/>
                  </a:lnTo>
                  <a:lnTo>
                    <a:pt x="356" y="252"/>
                  </a:lnTo>
                  <a:lnTo>
                    <a:pt x="340" y="250"/>
                  </a:lnTo>
                  <a:lnTo>
                    <a:pt x="340" y="250"/>
                  </a:lnTo>
                  <a:lnTo>
                    <a:pt x="358" y="236"/>
                  </a:lnTo>
                  <a:lnTo>
                    <a:pt x="382" y="224"/>
                  </a:lnTo>
                  <a:lnTo>
                    <a:pt x="406" y="214"/>
                  </a:lnTo>
                  <a:lnTo>
                    <a:pt x="432" y="208"/>
                  </a:lnTo>
                  <a:lnTo>
                    <a:pt x="456" y="204"/>
                  </a:lnTo>
                  <a:lnTo>
                    <a:pt x="476" y="202"/>
                  </a:lnTo>
                  <a:lnTo>
                    <a:pt x="494" y="204"/>
                  </a:lnTo>
                  <a:lnTo>
                    <a:pt x="508" y="208"/>
                  </a:lnTo>
                  <a:lnTo>
                    <a:pt x="508" y="208"/>
                  </a:lnTo>
                  <a:close/>
                  <a:moveTo>
                    <a:pt x="354" y="118"/>
                  </a:moveTo>
                  <a:lnTo>
                    <a:pt x="354" y="118"/>
                  </a:lnTo>
                  <a:lnTo>
                    <a:pt x="342" y="116"/>
                  </a:lnTo>
                  <a:lnTo>
                    <a:pt x="330" y="112"/>
                  </a:lnTo>
                  <a:lnTo>
                    <a:pt x="320" y="108"/>
                  </a:lnTo>
                  <a:lnTo>
                    <a:pt x="310" y="102"/>
                  </a:lnTo>
                  <a:lnTo>
                    <a:pt x="290" y="88"/>
                  </a:lnTo>
                  <a:lnTo>
                    <a:pt x="272" y="70"/>
                  </a:lnTo>
                  <a:lnTo>
                    <a:pt x="256" y="50"/>
                  </a:lnTo>
                  <a:lnTo>
                    <a:pt x="244" y="32"/>
                  </a:lnTo>
                  <a:lnTo>
                    <a:pt x="234" y="1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0" y="8"/>
                  </a:lnTo>
                  <a:lnTo>
                    <a:pt x="272" y="20"/>
                  </a:lnTo>
                  <a:lnTo>
                    <a:pt x="292" y="36"/>
                  </a:lnTo>
                  <a:lnTo>
                    <a:pt x="312" y="54"/>
                  </a:lnTo>
                  <a:lnTo>
                    <a:pt x="328" y="72"/>
                  </a:lnTo>
                  <a:lnTo>
                    <a:pt x="340" y="90"/>
                  </a:lnTo>
                  <a:lnTo>
                    <a:pt x="350" y="106"/>
                  </a:lnTo>
                  <a:lnTo>
                    <a:pt x="354" y="118"/>
                  </a:lnTo>
                  <a:lnTo>
                    <a:pt x="354" y="118"/>
                  </a:lnTo>
                  <a:close/>
                  <a:moveTo>
                    <a:pt x="394" y="170"/>
                  </a:moveTo>
                  <a:lnTo>
                    <a:pt x="394" y="170"/>
                  </a:lnTo>
                  <a:lnTo>
                    <a:pt x="386" y="180"/>
                  </a:lnTo>
                  <a:lnTo>
                    <a:pt x="376" y="188"/>
                  </a:lnTo>
                  <a:lnTo>
                    <a:pt x="366" y="194"/>
                  </a:lnTo>
                  <a:lnTo>
                    <a:pt x="354" y="200"/>
                  </a:lnTo>
                  <a:lnTo>
                    <a:pt x="328" y="206"/>
                  </a:lnTo>
                  <a:lnTo>
                    <a:pt x="302" y="210"/>
                  </a:lnTo>
                  <a:lnTo>
                    <a:pt x="276" y="212"/>
                  </a:lnTo>
                  <a:lnTo>
                    <a:pt x="250" y="210"/>
                  </a:lnTo>
                  <a:lnTo>
                    <a:pt x="226" y="208"/>
                  </a:lnTo>
                  <a:lnTo>
                    <a:pt x="208" y="204"/>
                  </a:lnTo>
                  <a:lnTo>
                    <a:pt x="208" y="204"/>
                  </a:lnTo>
                  <a:lnTo>
                    <a:pt x="218" y="196"/>
                  </a:lnTo>
                  <a:lnTo>
                    <a:pt x="230" y="190"/>
                  </a:lnTo>
                  <a:lnTo>
                    <a:pt x="254" y="178"/>
                  </a:lnTo>
                  <a:lnTo>
                    <a:pt x="280" y="170"/>
                  </a:lnTo>
                  <a:lnTo>
                    <a:pt x="308" y="166"/>
                  </a:lnTo>
                  <a:lnTo>
                    <a:pt x="334" y="162"/>
                  </a:lnTo>
                  <a:lnTo>
                    <a:pt x="358" y="162"/>
                  </a:lnTo>
                  <a:lnTo>
                    <a:pt x="378" y="166"/>
                  </a:lnTo>
                  <a:lnTo>
                    <a:pt x="394" y="170"/>
                  </a:lnTo>
                  <a:lnTo>
                    <a:pt x="394" y="170"/>
                  </a:lnTo>
                  <a:close/>
                  <a:moveTo>
                    <a:pt x="214" y="376"/>
                  </a:moveTo>
                  <a:lnTo>
                    <a:pt x="214" y="376"/>
                  </a:lnTo>
                  <a:lnTo>
                    <a:pt x="204" y="370"/>
                  </a:lnTo>
                  <a:lnTo>
                    <a:pt x="194" y="364"/>
                  </a:lnTo>
                  <a:lnTo>
                    <a:pt x="186" y="356"/>
                  </a:lnTo>
                  <a:lnTo>
                    <a:pt x="178" y="346"/>
                  </a:lnTo>
                  <a:lnTo>
                    <a:pt x="166" y="324"/>
                  </a:lnTo>
                  <a:lnTo>
                    <a:pt x="156" y="302"/>
                  </a:lnTo>
                  <a:lnTo>
                    <a:pt x="150" y="278"/>
                  </a:lnTo>
                  <a:lnTo>
                    <a:pt x="146" y="256"/>
                  </a:lnTo>
                  <a:lnTo>
                    <a:pt x="142" y="236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158" y="236"/>
                  </a:lnTo>
                  <a:lnTo>
                    <a:pt x="174" y="256"/>
                  </a:lnTo>
                  <a:lnTo>
                    <a:pt x="188" y="278"/>
                  </a:lnTo>
                  <a:lnTo>
                    <a:pt x="198" y="302"/>
                  </a:lnTo>
                  <a:lnTo>
                    <a:pt x="208" y="324"/>
                  </a:lnTo>
                  <a:lnTo>
                    <a:pt x="212" y="346"/>
                  </a:lnTo>
                  <a:lnTo>
                    <a:pt x="214" y="364"/>
                  </a:lnTo>
                  <a:lnTo>
                    <a:pt x="214" y="376"/>
                  </a:lnTo>
                  <a:lnTo>
                    <a:pt x="214" y="376"/>
                  </a:lnTo>
                  <a:close/>
                  <a:moveTo>
                    <a:pt x="144" y="354"/>
                  </a:moveTo>
                  <a:lnTo>
                    <a:pt x="144" y="354"/>
                  </a:lnTo>
                  <a:lnTo>
                    <a:pt x="134" y="352"/>
                  </a:lnTo>
                  <a:lnTo>
                    <a:pt x="122" y="348"/>
                  </a:lnTo>
                  <a:lnTo>
                    <a:pt x="112" y="344"/>
                  </a:lnTo>
                  <a:lnTo>
                    <a:pt x="100" y="338"/>
                  </a:lnTo>
                  <a:lnTo>
                    <a:pt x="82" y="324"/>
                  </a:lnTo>
                  <a:lnTo>
                    <a:pt x="64" y="306"/>
                  </a:lnTo>
                  <a:lnTo>
                    <a:pt x="48" y="286"/>
                  </a:lnTo>
                  <a:lnTo>
                    <a:pt x="36" y="268"/>
                  </a:lnTo>
                  <a:lnTo>
                    <a:pt x="26" y="250"/>
                  </a:lnTo>
                  <a:lnTo>
                    <a:pt x="18" y="234"/>
                  </a:lnTo>
                  <a:lnTo>
                    <a:pt x="18" y="234"/>
                  </a:lnTo>
                  <a:lnTo>
                    <a:pt x="40" y="244"/>
                  </a:lnTo>
                  <a:lnTo>
                    <a:pt x="62" y="256"/>
                  </a:lnTo>
                  <a:lnTo>
                    <a:pt x="84" y="272"/>
                  </a:lnTo>
                  <a:lnTo>
                    <a:pt x="102" y="290"/>
                  </a:lnTo>
                  <a:lnTo>
                    <a:pt x="120" y="308"/>
                  </a:lnTo>
                  <a:lnTo>
                    <a:pt x="132" y="326"/>
                  </a:lnTo>
                  <a:lnTo>
                    <a:pt x="140" y="340"/>
                  </a:lnTo>
                  <a:lnTo>
                    <a:pt x="144" y="354"/>
                  </a:lnTo>
                  <a:lnTo>
                    <a:pt x="144" y="354"/>
                  </a:lnTo>
                  <a:close/>
                  <a:moveTo>
                    <a:pt x="184" y="406"/>
                  </a:moveTo>
                  <a:lnTo>
                    <a:pt x="184" y="406"/>
                  </a:lnTo>
                  <a:lnTo>
                    <a:pt x="176" y="416"/>
                  </a:lnTo>
                  <a:lnTo>
                    <a:pt x="168" y="424"/>
                  </a:lnTo>
                  <a:lnTo>
                    <a:pt x="156" y="430"/>
                  </a:lnTo>
                  <a:lnTo>
                    <a:pt x="146" y="434"/>
                  </a:lnTo>
                  <a:lnTo>
                    <a:pt x="120" y="442"/>
                  </a:lnTo>
                  <a:lnTo>
                    <a:pt x="94" y="446"/>
                  </a:lnTo>
                  <a:lnTo>
                    <a:pt x="66" y="446"/>
                  </a:lnTo>
                  <a:lnTo>
                    <a:pt x="42" y="446"/>
                  </a:lnTo>
                  <a:lnTo>
                    <a:pt x="18" y="442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10" y="432"/>
                  </a:lnTo>
                  <a:lnTo>
                    <a:pt x="20" y="424"/>
                  </a:lnTo>
                  <a:lnTo>
                    <a:pt x="46" y="414"/>
                  </a:lnTo>
                  <a:lnTo>
                    <a:pt x="72" y="406"/>
                  </a:lnTo>
                  <a:lnTo>
                    <a:pt x="100" y="400"/>
                  </a:lnTo>
                  <a:lnTo>
                    <a:pt x="126" y="398"/>
                  </a:lnTo>
                  <a:lnTo>
                    <a:pt x="150" y="398"/>
                  </a:lnTo>
                  <a:lnTo>
                    <a:pt x="170" y="402"/>
                  </a:lnTo>
                  <a:lnTo>
                    <a:pt x="184" y="406"/>
                  </a:lnTo>
                  <a:lnTo>
                    <a:pt x="184" y="406"/>
                  </a:lnTo>
                  <a:close/>
                  <a:moveTo>
                    <a:pt x="184" y="924"/>
                  </a:moveTo>
                  <a:lnTo>
                    <a:pt x="184" y="924"/>
                  </a:lnTo>
                  <a:lnTo>
                    <a:pt x="176" y="932"/>
                  </a:lnTo>
                  <a:lnTo>
                    <a:pt x="168" y="940"/>
                  </a:lnTo>
                  <a:lnTo>
                    <a:pt x="156" y="946"/>
                  </a:lnTo>
                  <a:lnTo>
                    <a:pt x="146" y="952"/>
                  </a:lnTo>
                  <a:lnTo>
                    <a:pt x="120" y="958"/>
                  </a:lnTo>
                  <a:lnTo>
                    <a:pt x="94" y="962"/>
                  </a:lnTo>
                  <a:lnTo>
                    <a:pt x="66" y="964"/>
                  </a:lnTo>
                  <a:lnTo>
                    <a:pt x="42" y="962"/>
                  </a:lnTo>
                  <a:lnTo>
                    <a:pt x="18" y="960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10" y="948"/>
                  </a:lnTo>
                  <a:lnTo>
                    <a:pt x="20" y="942"/>
                  </a:lnTo>
                  <a:lnTo>
                    <a:pt x="46" y="930"/>
                  </a:lnTo>
                  <a:lnTo>
                    <a:pt x="72" y="922"/>
                  </a:lnTo>
                  <a:lnTo>
                    <a:pt x="100" y="918"/>
                  </a:lnTo>
                  <a:lnTo>
                    <a:pt x="126" y="914"/>
                  </a:lnTo>
                  <a:lnTo>
                    <a:pt x="150" y="916"/>
                  </a:lnTo>
                  <a:lnTo>
                    <a:pt x="170" y="918"/>
                  </a:lnTo>
                  <a:lnTo>
                    <a:pt x="184" y="924"/>
                  </a:lnTo>
                  <a:lnTo>
                    <a:pt x="184" y="924"/>
                  </a:lnTo>
                  <a:close/>
                  <a:moveTo>
                    <a:pt x="184" y="1440"/>
                  </a:moveTo>
                  <a:lnTo>
                    <a:pt x="184" y="1440"/>
                  </a:lnTo>
                  <a:lnTo>
                    <a:pt x="176" y="1448"/>
                  </a:lnTo>
                  <a:lnTo>
                    <a:pt x="168" y="1456"/>
                  </a:lnTo>
                  <a:lnTo>
                    <a:pt x="156" y="1462"/>
                  </a:lnTo>
                  <a:lnTo>
                    <a:pt x="146" y="1468"/>
                  </a:lnTo>
                  <a:lnTo>
                    <a:pt x="120" y="1476"/>
                  </a:lnTo>
                  <a:lnTo>
                    <a:pt x="94" y="1480"/>
                  </a:lnTo>
                  <a:lnTo>
                    <a:pt x="66" y="1480"/>
                  </a:lnTo>
                  <a:lnTo>
                    <a:pt x="42" y="1478"/>
                  </a:lnTo>
                  <a:lnTo>
                    <a:pt x="18" y="1476"/>
                  </a:lnTo>
                  <a:lnTo>
                    <a:pt x="0" y="1472"/>
                  </a:lnTo>
                  <a:lnTo>
                    <a:pt x="0" y="1472"/>
                  </a:lnTo>
                  <a:lnTo>
                    <a:pt x="10" y="1464"/>
                  </a:lnTo>
                  <a:lnTo>
                    <a:pt x="20" y="1458"/>
                  </a:lnTo>
                  <a:lnTo>
                    <a:pt x="46" y="1446"/>
                  </a:lnTo>
                  <a:lnTo>
                    <a:pt x="72" y="1438"/>
                  </a:lnTo>
                  <a:lnTo>
                    <a:pt x="100" y="1434"/>
                  </a:lnTo>
                  <a:lnTo>
                    <a:pt x="126" y="1432"/>
                  </a:lnTo>
                  <a:lnTo>
                    <a:pt x="150" y="1432"/>
                  </a:lnTo>
                  <a:lnTo>
                    <a:pt x="170" y="1434"/>
                  </a:lnTo>
                  <a:lnTo>
                    <a:pt x="184" y="1440"/>
                  </a:lnTo>
                  <a:lnTo>
                    <a:pt x="184" y="1440"/>
                  </a:lnTo>
                  <a:close/>
                  <a:moveTo>
                    <a:pt x="184" y="1956"/>
                  </a:moveTo>
                  <a:lnTo>
                    <a:pt x="184" y="1956"/>
                  </a:lnTo>
                  <a:lnTo>
                    <a:pt x="176" y="1966"/>
                  </a:lnTo>
                  <a:lnTo>
                    <a:pt x="168" y="1972"/>
                  </a:lnTo>
                  <a:lnTo>
                    <a:pt x="156" y="1980"/>
                  </a:lnTo>
                  <a:lnTo>
                    <a:pt x="146" y="1984"/>
                  </a:lnTo>
                  <a:lnTo>
                    <a:pt x="120" y="1992"/>
                  </a:lnTo>
                  <a:lnTo>
                    <a:pt x="94" y="1996"/>
                  </a:lnTo>
                  <a:lnTo>
                    <a:pt x="66" y="1996"/>
                  </a:lnTo>
                  <a:lnTo>
                    <a:pt x="42" y="1996"/>
                  </a:lnTo>
                  <a:lnTo>
                    <a:pt x="18" y="1992"/>
                  </a:lnTo>
                  <a:lnTo>
                    <a:pt x="0" y="1988"/>
                  </a:lnTo>
                  <a:lnTo>
                    <a:pt x="0" y="1988"/>
                  </a:lnTo>
                  <a:lnTo>
                    <a:pt x="10" y="1982"/>
                  </a:lnTo>
                  <a:lnTo>
                    <a:pt x="20" y="1974"/>
                  </a:lnTo>
                  <a:lnTo>
                    <a:pt x="46" y="1964"/>
                  </a:lnTo>
                  <a:lnTo>
                    <a:pt x="72" y="1956"/>
                  </a:lnTo>
                  <a:lnTo>
                    <a:pt x="100" y="1950"/>
                  </a:lnTo>
                  <a:lnTo>
                    <a:pt x="126" y="1948"/>
                  </a:lnTo>
                  <a:lnTo>
                    <a:pt x="150" y="1948"/>
                  </a:lnTo>
                  <a:lnTo>
                    <a:pt x="170" y="1950"/>
                  </a:lnTo>
                  <a:lnTo>
                    <a:pt x="184" y="1956"/>
                  </a:lnTo>
                  <a:lnTo>
                    <a:pt x="184" y="1956"/>
                  </a:lnTo>
                  <a:close/>
                  <a:moveTo>
                    <a:pt x="184" y="2472"/>
                  </a:moveTo>
                  <a:lnTo>
                    <a:pt x="184" y="2472"/>
                  </a:lnTo>
                  <a:lnTo>
                    <a:pt x="176" y="2482"/>
                  </a:lnTo>
                  <a:lnTo>
                    <a:pt x="168" y="2490"/>
                  </a:lnTo>
                  <a:lnTo>
                    <a:pt x="156" y="2496"/>
                  </a:lnTo>
                  <a:lnTo>
                    <a:pt x="146" y="2502"/>
                  </a:lnTo>
                  <a:lnTo>
                    <a:pt x="120" y="2508"/>
                  </a:lnTo>
                  <a:lnTo>
                    <a:pt x="94" y="2512"/>
                  </a:lnTo>
                  <a:lnTo>
                    <a:pt x="66" y="2514"/>
                  </a:lnTo>
                  <a:lnTo>
                    <a:pt x="42" y="2512"/>
                  </a:lnTo>
                  <a:lnTo>
                    <a:pt x="18" y="2508"/>
                  </a:lnTo>
                  <a:lnTo>
                    <a:pt x="0" y="2506"/>
                  </a:lnTo>
                  <a:lnTo>
                    <a:pt x="0" y="2506"/>
                  </a:lnTo>
                  <a:lnTo>
                    <a:pt x="10" y="2498"/>
                  </a:lnTo>
                  <a:lnTo>
                    <a:pt x="20" y="2492"/>
                  </a:lnTo>
                  <a:lnTo>
                    <a:pt x="46" y="2480"/>
                  </a:lnTo>
                  <a:lnTo>
                    <a:pt x="72" y="2472"/>
                  </a:lnTo>
                  <a:lnTo>
                    <a:pt x="100" y="2466"/>
                  </a:lnTo>
                  <a:lnTo>
                    <a:pt x="126" y="2464"/>
                  </a:lnTo>
                  <a:lnTo>
                    <a:pt x="150" y="2464"/>
                  </a:lnTo>
                  <a:lnTo>
                    <a:pt x="170" y="2468"/>
                  </a:lnTo>
                  <a:lnTo>
                    <a:pt x="184" y="2472"/>
                  </a:lnTo>
                  <a:lnTo>
                    <a:pt x="184" y="2472"/>
                  </a:lnTo>
                  <a:close/>
                  <a:moveTo>
                    <a:pt x="184" y="2990"/>
                  </a:moveTo>
                  <a:lnTo>
                    <a:pt x="184" y="2990"/>
                  </a:lnTo>
                  <a:lnTo>
                    <a:pt x="176" y="2998"/>
                  </a:lnTo>
                  <a:lnTo>
                    <a:pt x="168" y="3006"/>
                  </a:lnTo>
                  <a:lnTo>
                    <a:pt x="156" y="3012"/>
                  </a:lnTo>
                  <a:lnTo>
                    <a:pt x="146" y="3018"/>
                  </a:lnTo>
                  <a:lnTo>
                    <a:pt x="120" y="3024"/>
                  </a:lnTo>
                  <a:lnTo>
                    <a:pt x="94" y="3028"/>
                  </a:lnTo>
                  <a:lnTo>
                    <a:pt x="66" y="3030"/>
                  </a:lnTo>
                  <a:lnTo>
                    <a:pt x="42" y="3028"/>
                  </a:lnTo>
                  <a:lnTo>
                    <a:pt x="18" y="3026"/>
                  </a:lnTo>
                  <a:lnTo>
                    <a:pt x="0" y="3022"/>
                  </a:lnTo>
                  <a:lnTo>
                    <a:pt x="0" y="3022"/>
                  </a:lnTo>
                  <a:lnTo>
                    <a:pt x="10" y="3014"/>
                  </a:lnTo>
                  <a:lnTo>
                    <a:pt x="20" y="3008"/>
                  </a:lnTo>
                  <a:lnTo>
                    <a:pt x="46" y="2996"/>
                  </a:lnTo>
                  <a:lnTo>
                    <a:pt x="72" y="2988"/>
                  </a:lnTo>
                  <a:lnTo>
                    <a:pt x="100" y="2984"/>
                  </a:lnTo>
                  <a:lnTo>
                    <a:pt x="126" y="2980"/>
                  </a:lnTo>
                  <a:lnTo>
                    <a:pt x="150" y="2982"/>
                  </a:lnTo>
                  <a:lnTo>
                    <a:pt x="170" y="2984"/>
                  </a:lnTo>
                  <a:lnTo>
                    <a:pt x="184" y="2990"/>
                  </a:lnTo>
                  <a:lnTo>
                    <a:pt x="184" y="2990"/>
                  </a:lnTo>
                  <a:close/>
                  <a:moveTo>
                    <a:pt x="184" y="3506"/>
                  </a:moveTo>
                  <a:lnTo>
                    <a:pt x="184" y="3506"/>
                  </a:lnTo>
                  <a:lnTo>
                    <a:pt x="176" y="3514"/>
                  </a:lnTo>
                  <a:lnTo>
                    <a:pt x="168" y="3522"/>
                  </a:lnTo>
                  <a:lnTo>
                    <a:pt x="156" y="3528"/>
                  </a:lnTo>
                  <a:lnTo>
                    <a:pt x="146" y="3534"/>
                  </a:lnTo>
                  <a:lnTo>
                    <a:pt x="120" y="3542"/>
                  </a:lnTo>
                  <a:lnTo>
                    <a:pt x="94" y="3546"/>
                  </a:lnTo>
                  <a:lnTo>
                    <a:pt x="66" y="3546"/>
                  </a:lnTo>
                  <a:lnTo>
                    <a:pt x="42" y="3544"/>
                  </a:lnTo>
                  <a:lnTo>
                    <a:pt x="18" y="3542"/>
                  </a:lnTo>
                  <a:lnTo>
                    <a:pt x="0" y="3538"/>
                  </a:lnTo>
                  <a:lnTo>
                    <a:pt x="0" y="3538"/>
                  </a:lnTo>
                  <a:lnTo>
                    <a:pt x="10" y="3530"/>
                  </a:lnTo>
                  <a:lnTo>
                    <a:pt x="20" y="3524"/>
                  </a:lnTo>
                  <a:lnTo>
                    <a:pt x="46" y="3512"/>
                  </a:lnTo>
                  <a:lnTo>
                    <a:pt x="72" y="3504"/>
                  </a:lnTo>
                  <a:lnTo>
                    <a:pt x="100" y="3500"/>
                  </a:lnTo>
                  <a:lnTo>
                    <a:pt x="126" y="3498"/>
                  </a:lnTo>
                  <a:lnTo>
                    <a:pt x="150" y="3498"/>
                  </a:lnTo>
                  <a:lnTo>
                    <a:pt x="170" y="3500"/>
                  </a:lnTo>
                  <a:lnTo>
                    <a:pt x="184" y="3506"/>
                  </a:lnTo>
                  <a:lnTo>
                    <a:pt x="184" y="3506"/>
                  </a:lnTo>
                  <a:close/>
                  <a:moveTo>
                    <a:pt x="0" y="4054"/>
                  </a:moveTo>
                  <a:lnTo>
                    <a:pt x="0" y="4054"/>
                  </a:lnTo>
                  <a:lnTo>
                    <a:pt x="10" y="4048"/>
                  </a:lnTo>
                  <a:lnTo>
                    <a:pt x="20" y="4040"/>
                  </a:lnTo>
                  <a:lnTo>
                    <a:pt x="46" y="4030"/>
                  </a:lnTo>
                  <a:lnTo>
                    <a:pt x="72" y="4022"/>
                  </a:lnTo>
                  <a:lnTo>
                    <a:pt x="100" y="4016"/>
                  </a:lnTo>
                  <a:lnTo>
                    <a:pt x="126" y="4014"/>
                  </a:lnTo>
                  <a:lnTo>
                    <a:pt x="150" y="4014"/>
                  </a:lnTo>
                  <a:lnTo>
                    <a:pt x="170" y="4018"/>
                  </a:lnTo>
                  <a:lnTo>
                    <a:pt x="184" y="4022"/>
                  </a:lnTo>
                  <a:lnTo>
                    <a:pt x="184" y="4022"/>
                  </a:lnTo>
                  <a:lnTo>
                    <a:pt x="176" y="4032"/>
                  </a:lnTo>
                  <a:lnTo>
                    <a:pt x="168" y="4038"/>
                  </a:lnTo>
                  <a:lnTo>
                    <a:pt x="156" y="4046"/>
                  </a:lnTo>
                  <a:lnTo>
                    <a:pt x="146" y="4050"/>
                  </a:lnTo>
                  <a:lnTo>
                    <a:pt x="120" y="4058"/>
                  </a:lnTo>
                  <a:lnTo>
                    <a:pt x="94" y="4062"/>
                  </a:lnTo>
                  <a:lnTo>
                    <a:pt x="66" y="4062"/>
                  </a:lnTo>
                  <a:lnTo>
                    <a:pt x="42" y="4062"/>
                  </a:lnTo>
                  <a:lnTo>
                    <a:pt x="18" y="4058"/>
                  </a:lnTo>
                  <a:lnTo>
                    <a:pt x="0" y="4054"/>
                  </a:lnTo>
                  <a:lnTo>
                    <a:pt x="0" y="4054"/>
                  </a:lnTo>
                  <a:close/>
                  <a:moveTo>
                    <a:pt x="130" y="4100"/>
                  </a:moveTo>
                  <a:lnTo>
                    <a:pt x="130" y="4100"/>
                  </a:lnTo>
                  <a:lnTo>
                    <a:pt x="150" y="4086"/>
                  </a:lnTo>
                  <a:lnTo>
                    <a:pt x="174" y="4074"/>
                  </a:lnTo>
                  <a:lnTo>
                    <a:pt x="198" y="4066"/>
                  </a:lnTo>
                  <a:lnTo>
                    <a:pt x="222" y="4060"/>
                  </a:lnTo>
                  <a:lnTo>
                    <a:pt x="246" y="4056"/>
                  </a:lnTo>
                  <a:lnTo>
                    <a:pt x="268" y="4054"/>
                  </a:lnTo>
                  <a:lnTo>
                    <a:pt x="286" y="4054"/>
                  </a:lnTo>
                  <a:lnTo>
                    <a:pt x="300" y="4058"/>
                  </a:lnTo>
                  <a:lnTo>
                    <a:pt x="300" y="4058"/>
                  </a:lnTo>
                  <a:lnTo>
                    <a:pt x="292" y="4068"/>
                  </a:lnTo>
                  <a:lnTo>
                    <a:pt x="282" y="4074"/>
                  </a:lnTo>
                  <a:lnTo>
                    <a:pt x="272" y="4082"/>
                  </a:lnTo>
                  <a:lnTo>
                    <a:pt x="262" y="4086"/>
                  </a:lnTo>
                  <a:lnTo>
                    <a:pt x="240" y="4096"/>
                  </a:lnTo>
                  <a:lnTo>
                    <a:pt x="214" y="4100"/>
                  </a:lnTo>
                  <a:lnTo>
                    <a:pt x="190" y="4104"/>
                  </a:lnTo>
                  <a:lnTo>
                    <a:pt x="168" y="4104"/>
                  </a:lnTo>
                  <a:lnTo>
                    <a:pt x="148" y="4102"/>
                  </a:lnTo>
                  <a:lnTo>
                    <a:pt x="130" y="4100"/>
                  </a:lnTo>
                  <a:lnTo>
                    <a:pt x="130" y="4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349250" y="341313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0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58800" y="404813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4 w 168"/>
                <a:gd name="T5" fmla="*/ 2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0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377825" y="84138"/>
              <a:ext cx="203200" cy="187325"/>
            </a:xfrm>
            <a:custGeom>
              <a:avLst/>
              <a:gdLst>
                <a:gd name="T0" fmla="*/ 128 w 128"/>
                <a:gd name="T1" fmla="*/ 118 h 118"/>
                <a:gd name="T2" fmla="*/ 128 w 128"/>
                <a:gd name="T3" fmla="*/ 118 h 118"/>
                <a:gd name="T4" fmla="*/ 124 w 128"/>
                <a:gd name="T5" fmla="*/ 106 h 118"/>
                <a:gd name="T6" fmla="*/ 114 w 128"/>
                <a:gd name="T7" fmla="*/ 90 h 118"/>
                <a:gd name="T8" fmla="*/ 102 w 128"/>
                <a:gd name="T9" fmla="*/ 72 h 118"/>
                <a:gd name="T10" fmla="*/ 86 w 128"/>
                <a:gd name="T11" fmla="*/ 54 h 118"/>
                <a:gd name="T12" fmla="*/ 66 w 128"/>
                <a:gd name="T13" fmla="*/ 36 h 118"/>
                <a:gd name="T14" fmla="*/ 46 w 128"/>
                <a:gd name="T15" fmla="*/ 20 h 118"/>
                <a:gd name="T16" fmla="*/ 24 w 128"/>
                <a:gd name="T17" fmla="*/ 8 h 118"/>
                <a:gd name="T18" fmla="*/ 0 w 128"/>
                <a:gd name="T19" fmla="*/ 0 h 118"/>
                <a:gd name="T20" fmla="*/ 0 w 128"/>
                <a:gd name="T21" fmla="*/ 0 h 118"/>
                <a:gd name="T22" fmla="*/ 8 w 128"/>
                <a:gd name="T23" fmla="*/ 14 h 118"/>
                <a:gd name="T24" fmla="*/ 18 w 128"/>
                <a:gd name="T25" fmla="*/ 32 h 118"/>
                <a:gd name="T26" fmla="*/ 30 w 128"/>
                <a:gd name="T27" fmla="*/ 50 h 118"/>
                <a:gd name="T28" fmla="*/ 46 w 128"/>
                <a:gd name="T29" fmla="*/ 70 h 118"/>
                <a:gd name="T30" fmla="*/ 64 w 128"/>
                <a:gd name="T31" fmla="*/ 88 h 118"/>
                <a:gd name="T32" fmla="*/ 84 w 128"/>
                <a:gd name="T33" fmla="*/ 102 h 118"/>
                <a:gd name="T34" fmla="*/ 94 w 128"/>
                <a:gd name="T35" fmla="*/ 108 h 118"/>
                <a:gd name="T36" fmla="*/ 104 w 128"/>
                <a:gd name="T37" fmla="*/ 112 h 118"/>
                <a:gd name="T38" fmla="*/ 116 w 128"/>
                <a:gd name="T39" fmla="*/ 116 h 118"/>
                <a:gd name="T40" fmla="*/ 128 w 128"/>
                <a:gd name="T41" fmla="*/ 118 h 118"/>
                <a:gd name="T42" fmla="*/ 128 w 128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128" y="118"/>
                  </a:move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74675" y="587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723900" y="157163"/>
              <a:ext cx="79375" cy="180975"/>
            </a:xfrm>
            <a:custGeom>
              <a:avLst/>
              <a:gdLst>
                <a:gd name="T0" fmla="*/ 48 w 50"/>
                <a:gd name="T1" fmla="*/ 114 h 114"/>
                <a:gd name="T2" fmla="*/ 48 w 50"/>
                <a:gd name="T3" fmla="*/ 114 h 114"/>
                <a:gd name="T4" fmla="*/ 50 w 50"/>
                <a:gd name="T5" fmla="*/ 106 h 114"/>
                <a:gd name="T6" fmla="*/ 48 w 50"/>
                <a:gd name="T7" fmla="*/ 92 h 114"/>
                <a:gd name="T8" fmla="*/ 46 w 50"/>
                <a:gd name="T9" fmla="*/ 76 h 114"/>
                <a:gd name="T10" fmla="*/ 40 w 50"/>
                <a:gd name="T11" fmla="*/ 60 h 114"/>
                <a:gd name="T12" fmla="*/ 32 w 50"/>
                <a:gd name="T13" fmla="*/ 42 h 114"/>
                <a:gd name="T14" fmla="*/ 24 w 50"/>
                <a:gd name="T15" fmla="*/ 26 h 114"/>
                <a:gd name="T16" fmla="*/ 12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6 w 50"/>
                <a:gd name="T25" fmla="*/ 42 h 114"/>
                <a:gd name="T26" fmla="*/ 10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6 w 50"/>
                <a:gd name="T33" fmla="*/ 104 h 114"/>
                <a:gd name="T34" fmla="*/ 48 w 50"/>
                <a:gd name="T35" fmla="*/ 114 h 114"/>
                <a:gd name="T36" fmla="*/ 48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48" y="114"/>
                  </a:moveTo>
                  <a:lnTo>
                    <a:pt x="48" y="114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19050" y="7159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2 h 48"/>
                <a:gd name="T22" fmla="*/ 0 w 184"/>
                <a:gd name="T23" fmla="*/ 42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225425" y="77946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47625" y="455613"/>
              <a:ext cx="200025" cy="190500"/>
            </a:xfrm>
            <a:custGeom>
              <a:avLst/>
              <a:gdLst>
                <a:gd name="T0" fmla="*/ 126 w 126"/>
                <a:gd name="T1" fmla="*/ 120 h 120"/>
                <a:gd name="T2" fmla="*/ 126 w 126"/>
                <a:gd name="T3" fmla="*/ 120 h 120"/>
                <a:gd name="T4" fmla="*/ 122 w 126"/>
                <a:gd name="T5" fmla="*/ 106 h 120"/>
                <a:gd name="T6" fmla="*/ 114 w 126"/>
                <a:gd name="T7" fmla="*/ 92 h 120"/>
                <a:gd name="T8" fmla="*/ 102 w 126"/>
                <a:gd name="T9" fmla="*/ 74 h 120"/>
                <a:gd name="T10" fmla="*/ 84 w 126"/>
                <a:gd name="T11" fmla="*/ 56 h 120"/>
                <a:gd name="T12" fmla="*/ 66 w 126"/>
                <a:gd name="T13" fmla="*/ 38 h 120"/>
                <a:gd name="T14" fmla="*/ 44 w 126"/>
                <a:gd name="T15" fmla="*/ 22 h 120"/>
                <a:gd name="T16" fmla="*/ 22 w 126"/>
                <a:gd name="T17" fmla="*/ 10 h 120"/>
                <a:gd name="T18" fmla="*/ 0 w 126"/>
                <a:gd name="T19" fmla="*/ 0 h 120"/>
                <a:gd name="T20" fmla="*/ 0 w 126"/>
                <a:gd name="T21" fmla="*/ 0 h 120"/>
                <a:gd name="T22" fmla="*/ 8 w 126"/>
                <a:gd name="T23" fmla="*/ 16 h 120"/>
                <a:gd name="T24" fmla="*/ 18 w 126"/>
                <a:gd name="T25" fmla="*/ 34 h 120"/>
                <a:gd name="T26" fmla="*/ 30 w 126"/>
                <a:gd name="T27" fmla="*/ 52 h 120"/>
                <a:gd name="T28" fmla="*/ 46 w 126"/>
                <a:gd name="T29" fmla="*/ 72 h 120"/>
                <a:gd name="T30" fmla="*/ 64 w 126"/>
                <a:gd name="T31" fmla="*/ 90 h 120"/>
                <a:gd name="T32" fmla="*/ 82 w 126"/>
                <a:gd name="T33" fmla="*/ 104 h 120"/>
                <a:gd name="T34" fmla="*/ 94 w 126"/>
                <a:gd name="T35" fmla="*/ 110 h 120"/>
                <a:gd name="T36" fmla="*/ 104 w 126"/>
                <a:gd name="T37" fmla="*/ 114 h 120"/>
                <a:gd name="T38" fmla="*/ 116 w 126"/>
                <a:gd name="T39" fmla="*/ 118 h 120"/>
                <a:gd name="T40" fmla="*/ 126 w 126"/>
                <a:gd name="T41" fmla="*/ 120 h 120"/>
                <a:gd name="T42" fmla="*/ 126 w 126"/>
                <a:gd name="T4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126" y="120"/>
                  </a:moveTo>
                  <a:lnTo>
                    <a:pt x="126" y="120"/>
                  </a:lnTo>
                  <a:lnTo>
                    <a:pt x="122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244475" y="4302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8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93700" y="5286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854075" y="7159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2 h 48"/>
                <a:gd name="T22" fmla="*/ 0 w 184"/>
                <a:gd name="T23" fmla="*/ 42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1060450" y="78898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882650" y="455613"/>
              <a:ext cx="200025" cy="190500"/>
            </a:xfrm>
            <a:custGeom>
              <a:avLst/>
              <a:gdLst>
                <a:gd name="T0" fmla="*/ 126 w 126"/>
                <a:gd name="T1" fmla="*/ 120 h 120"/>
                <a:gd name="T2" fmla="*/ 126 w 126"/>
                <a:gd name="T3" fmla="*/ 120 h 120"/>
                <a:gd name="T4" fmla="*/ 122 w 126"/>
                <a:gd name="T5" fmla="*/ 106 h 120"/>
                <a:gd name="T6" fmla="*/ 114 w 126"/>
                <a:gd name="T7" fmla="*/ 92 h 120"/>
                <a:gd name="T8" fmla="*/ 100 w 126"/>
                <a:gd name="T9" fmla="*/ 74 h 120"/>
                <a:gd name="T10" fmla="*/ 84 w 126"/>
                <a:gd name="T11" fmla="*/ 56 h 120"/>
                <a:gd name="T12" fmla="*/ 66 w 126"/>
                <a:gd name="T13" fmla="*/ 38 h 120"/>
                <a:gd name="T14" fmla="*/ 44 w 126"/>
                <a:gd name="T15" fmla="*/ 22 h 120"/>
                <a:gd name="T16" fmla="*/ 22 w 126"/>
                <a:gd name="T17" fmla="*/ 10 h 120"/>
                <a:gd name="T18" fmla="*/ 0 w 126"/>
                <a:gd name="T19" fmla="*/ 0 h 120"/>
                <a:gd name="T20" fmla="*/ 0 w 126"/>
                <a:gd name="T21" fmla="*/ 0 h 120"/>
                <a:gd name="T22" fmla="*/ 6 w 126"/>
                <a:gd name="T23" fmla="*/ 16 h 120"/>
                <a:gd name="T24" fmla="*/ 18 w 126"/>
                <a:gd name="T25" fmla="*/ 34 h 120"/>
                <a:gd name="T26" fmla="*/ 30 w 126"/>
                <a:gd name="T27" fmla="*/ 52 h 120"/>
                <a:gd name="T28" fmla="*/ 46 w 126"/>
                <a:gd name="T29" fmla="*/ 72 h 120"/>
                <a:gd name="T30" fmla="*/ 62 w 126"/>
                <a:gd name="T31" fmla="*/ 90 h 120"/>
                <a:gd name="T32" fmla="*/ 82 w 126"/>
                <a:gd name="T33" fmla="*/ 104 h 120"/>
                <a:gd name="T34" fmla="*/ 92 w 126"/>
                <a:gd name="T35" fmla="*/ 110 h 120"/>
                <a:gd name="T36" fmla="*/ 104 w 126"/>
                <a:gd name="T37" fmla="*/ 114 h 120"/>
                <a:gd name="T38" fmla="*/ 114 w 126"/>
                <a:gd name="T39" fmla="*/ 118 h 120"/>
                <a:gd name="T40" fmla="*/ 126 w 126"/>
                <a:gd name="T41" fmla="*/ 120 h 120"/>
                <a:gd name="T42" fmla="*/ 126 w 126"/>
                <a:gd name="T4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126" y="120"/>
                  </a:moveTo>
                  <a:lnTo>
                    <a:pt x="126" y="120"/>
                  </a:lnTo>
                  <a:lnTo>
                    <a:pt x="122" y="106"/>
                  </a:lnTo>
                  <a:lnTo>
                    <a:pt x="114" y="92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90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auto">
            <a:xfrm>
              <a:off x="1076325" y="4302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8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8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 userDrawn="1"/>
          </p:nvSpPr>
          <p:spPr bwMode="auto">
            <a:xfrm>
              <a:off x="349250" y="116363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558800" y="1223963"/>
              <a:ext cx="266700" cy="82550"/>
            </a:xfrm>
            <a:custGeom>
              <a:avLst/>
              <a:gdLst>
                <a:gd name="T0" fmla="*/ 0 w 168"/>
                <a:gd name="T1" fmla="*/ 48 h 52"/>
                <a:gd name="T2" fmla="*/ 0 w 168"/>
                <a:gd name="T3" fmla="*/ 48 h 52"/>
                <a:gd name="T4" fmla="*/ 16 w 168"/>
                <a:gd name="T5" fmla="*/ 50 h 52"/>
                <a:gd name="T6" fmla="*/ 36 w 168"/>
                <a:gd name="T7" fmla="*/ 52 h 52"/>
                <a:gd name="T8" fmla="*/ 60 w 168"/>
                <a:gd name="T9" fmla="*/ 50 h 52"/>
                <a:gd name="T10" fmla="*/ 84 w 168"/>
                <a:gd name="T11" fmla="*/ 48 h 52"/>
                <a:gd name="T12" fmla="*/ 108 w 168"/>
                <a:gd name="T13" fmla="*/ 42 h 52"/>
                <a:gd name="T14" fmla="*/ 130 w 168"/>
                <a:gd name="T15" fmla="*/ 34 h 52"/>
                <a:gd name="T16" fmla="*/ 142 w 168"/>
                <a:gd name="T17" fmla="*/ 28 h 52"/>
                <a:gd name="T18" fmla="*/ 152 w 168"/>
                <a:gd name="T19" fmla="*/ 22 h 52"/>
                <a:gd name="T20" fmla="*/ 160 w 168"/>
                <a:gd name="T21" fmla="*/ 14 h 52"/>
                <a:gd name="T22" fmla="*/ 168 w 168"/>
                <a:gd name="T23" fmla="*/ 6 h 52"/>
                <a:gd name="T24" fmla="*/ 168 w 168"/>
                <a:gd name="T25" fmla="*/ 6 h 52"/>
                <a:gd name="T26" fmla="*/ 154 w 168"/>
                <a:gd name="T27" fmla="*/ 2 h 52"/>
                <a:gd name="T28" fmla="*/ 136 w 168"/>
                <a:gd name="T29" fmla="*/ 0 h 52"/>
                <a:gd name="T30" fmla="*/ 116 w 168"/>
                <a:gd name="T31" fmla="*/ 2 h 52"/>
                <a:gd name="T32" fmla="*/ 92 w 168"/>
                <a:gd name="T33" fmla="*/ 6 h 52"/>
                <a:gd name="T34" fmla="*/ 66 w 168"/>
                <a:gd name="T35" fmla="*/ 12 h 52"/>
                <a:gd name="T36" fmla="*/ 42 w 168"/>
                <a:gd name="T37" fmla="*/ 22 h 52"/>
                <a:gd name="T38" fmla="*/ 18 w 168"/>
                <a:gd name="T39" fmla="*/ 34 h 52"/>
                <a:gd name="T40" fmla="*/ 0 w 168"/>
                <a:gd name="T41" fmla="*/ 48 h 52"/>
                <a:gd name="T42" fmla="*/ 0 w 168"/>
                <a:gd name="T4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2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2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auto">
            <a:xfrm>
              <a:off x="377825" y="903288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3"/>
            <p:cNvSpPr>
              <a:spLocks/>
            </p:cNvSpPr>
            <p:nvPr userDrawn="1"/>
          </p:nvSpPr>
          <p:spPr bwMode="auto">
            <a:xfrm>
              <a:off x="574675" y="8778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 userDrawn="1"/>
          </p:nvSpPr>
          <p:spPr bwMode="auto">
            <a:xfrm>
              <a:off x="723900" y="97631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5"/>
            <p:cNvSpPr>
              <a:spLocks/>
            </p:cNvSpPr>
            <p:nvPr userDrawn="1"/>
          </p:nvSpPr>
          <p:spPr bwMode="auto">
            <a:xfrm>
              <a:off x="19050" y="1535113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6"/>
            <p:cNvSpPr>
              <a:spLocks/>
            </p:cNvSpPr>
            <p:nvPr userDrawn="1"/>
          </p:nvSpPr>
          <p:spPr bwMode="auto">
            <a:xfrm>
              <a:off x="225425" y="1598613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 userDrawn="1"/>
          </p:nvSpPr>
          <p:spPr bwMode="auto">
            <a:xfrm>
              <a:off x="47625" y="127793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28"/>
            <p:cNvSpPr>
              <a:spLocks/>
            </p:cNvSpPr>
            <p:nvPr userDrawn="1"/>
          </p:nvSpPr>
          <p:spPr bwMode="auto">
            <a:xfrm>
              <a:off x="244475" y="125253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9"/>
            <p:cNvSpPr>
              <a:spLocks/>
            </p:cNvSpPr>
            <p:nvPr userDrawn="1"/>
          </p:nvSpPr>
          <p:spPr bwMode="auto">
            <a:xfrm>
              <a:off x="393700" y="135096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0"/>
            <p:cNvSpPr>
              <a:spLocks/>
            </p:cNvSpPr>
            <p:nvPr userDrawn="1"/>
          </p:nvSpPr>
          <p:spPr bwMode="auto">
            <a:xfrm>
              <a:off x="854075" y="1535113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1"/>
            <p:cNvSpPr>
              <a:spLocks/>
            </p:cNvSpPr>
            <p:nvPr userDrawn="1"/>
          </p:nvSpPr>
          <p:spPr bwMode="auto">
            <a:xfrm>
              <a:off x="1060450" y="160813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32"/>
            <p:cNvSpPr>
              <a:spLocks/>
            </p:cNvSpPr>
            <p:nvPr userDrawn="1"/>
          </p:nvSpPr>
          <p:spPr bwMode="auto">
            <a:xfrm>
              <a:off x="882650" y="127793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auto">
            <a:xfrm>
              <a:off x="1076325" y="12525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34"/>
            <p:cNvSpPr>
              <a:spLocks/>
            </p:cNvSpPr>
            <p:nvPr userDrawn="1"/>
          </p:nvSpPr>
          <p:spPr bwMode="auto">
            <a:xfrm>
              <a:off x="349250" y="198278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35"/>
            <p:cNvSpPr>
              <a:spLocks/>
            </p:cNvSpPr>
            <p:nvPr userDrawn="1"/>
          </p:nvSpPr>
          <p:spPr bwMode="auto">
            <a:xfrm>
              <a:off x="558800" y="2046288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36"/>
            <p:cNvSpPr>
              <a:spLocks/>
            </p:cNvSpPr>
            <p:nvPr userDrawn="1"/>
          </p:nvSpPr>
          <p:spPr bwMode="auto">
            <a:xfrm>
              <a:off x="377825" y="1722438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37"/>
            <p:cNvSpPr>
              <a:spLocks/>
            </p:cNvSpPr>
            <p:nvPr userDrawn="1"/>
          </p:nvSpPr>
          <p:spPr bwMode="auto">
            <a:xfrm>
              <a:off x="574675" y="16970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38"/>
            <p:cNvSpPr>
              <a:spLocks/>
            </p:cNvSpPr>
            <p:nvPr userDrawn="1"/>
          </p:nvSpPr>
          <p:spPr bwMode="auto">
            <a:xfrm>
              <a:off x="723900" y="179546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39"/>
            <p:cNvSpPr>
              <a:spLocks/>
            </p:cNvSpPr>
            <p:nvPr userDrawn="1"/>
          </p:nvSpPr>
          <p:spPr bwMode="auto">
            <a:xfrm>
              <a:off x="19050" y="235743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0"/>
            <p:cNvSpPr>
              <a:spLocks/>
            </p:cNvSpPr>
            <p:nvPr userDrawn="1"/>
          </p:nvSpPr>
          <p:spPr bwMode="auto">
            <a:xfrm>
              <a:off x="225425" y="242093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10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10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1"/>
            <p:cNvSpPr>
              <a:spLocks/>
            </p:cNvSpPr>
            <p:nvPr userDrawn="1"/>
          </p:nvSpPr>
          <p:spPr bwMode="auto">
            <a:xfrm>
              <a:off x="47625" y="209708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42"/>
            <p:cNvSpPr>
              <a:spLocks/>
            </p:cNvSpPr>
            <p:nvPr userDrawn="1"/>
          </p:nvSpPr>
          <p:spPr bwMode="auto">
            <a:xfrm>
              <a:off x="244475" y="207168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43"/>
            <p:cNvSpPr>
              <a:spLocks/>
            </p:cNvSpPr>
            <p:nvPr userDrawn="1"/>
          </p:nvSpPr>
          <p:spPr bwMode="auto">
            <a:xfrm>
              <a:off x="393700" y="21701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44"/>
            <p:cNvSpPr>
              <a:spLocks/>
            </p:cNvSpPr>
            <p:nvPr userDrawn="1"/>
          </p:nvSpPr>
          <p:spPr bwMode="auto">
            <a:xfrm>
              <a:off x="854075" y="235743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45"/>
            <p:cNvSpPr>
              <a:spLocks/>
            </p:cNvSpPr>
            <p:nvPr userDrawn="1"/>
          </p:nvSpPr>
          <p:spPr bwMode="auto">
            <a:xfrm>
              <a:off x="1060450" y="243046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46"/>
            <p:cNvSpPr>
              <a:spLocks/>
            </p:cNvSpPr>
            <p:nvPr userDrawn="1"/>
          </p:nvSpPr>
          <p:spPr bwMode="auto">
            <a:xfrm>
              <a:off x="882650" y="209708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47"/>
            <p:cNvSpPr>
              <a:spLocks/>
            </p:cNvSpPr>
            <p:nvPr userDrawn="1"/>
          </p:nvSpPr>
          <p:spPr bwMode="auto">
            <a:xfrm>
              <a:off x="1076325" y="20716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48"/>
            <p:cNvSpPr>
              <a:spLocks/>
            </p:cNvSpPr>
            <p:nvPr userDrawn="1"/>
          </p:nvSpPr>
          <p:spPr bwMode="auto">
            <a:xfrm>
              <a:off x="349250" y="280193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2 h 48"/>
                <a:gd name="T22" fmla="*/ 0 w 186"/>
                <a:gd name="T23" fmla="*/ 42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49"/>
            <p:cNvSpPr>
              <a:spLocks/>
            </p:cNvSpPr>
            <p:nvPr userDrawn="1"/>
          </p:nvSpPr>
          <p:spPr bwMode="auto">
            <a:xfrm>
              <a:off x="558800" y="2865438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2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0"/>
            <p:cNvSpPr>
              <a:spLocks/>
            </p:cNvSpPr>
            <p:nvPr userDrawn="1"/>
          </p:nvSpPr>
          <p:spPr bwMode="auto">
            <a:xfrm>
              <a:off x="377825" y="2541588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90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2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1"/>
            <p:cNvSpPr>
              <a:spLocks/>
            </p:cNvSpPr>
            <p:nvPr userDrawn="1"/>
          </p:nvSpPr>
          <p:spPr bwMode="auto">
            <a:xfrm>
              <a:off x="574675" y="25161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8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52"/>
            <p:cNvSpPr>
              <a:spLocks/>
            </p:cNvSpPr>
            <p:nvPr userDrawn="1"/>
          </p:nvSpPr>
          <p:spPr bwMode="auto">
            <a:xfrm>
              <a:off x="723900" y="261461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53"/>
            <p:cNvSpPr>
              <a:spLocks/>
            </p:cNvSpPr>
            <p:nvPr userDrawn="1"/>
          </p:nvSpPr>
          <p:spPr bwMode="auto">
            <a:xfrm>
              <a:off x="19050" y="317658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54"/>
            <p:cNvSpPr>
              <a:spLocks/>
            </p:cNvSpPr>
            <p:nvPr userDrawn="1"/>
          </p:nvSpPr>
          <p:spPr bwMode="auto">
            <a:xfrm>
              <a:off x="225425" y="324008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55"/>
            <p:cNvSpPr>
              <a:spLocks/>
            </p:cNvSpPr>
            <p:nvPr userDrawn="1"/>
          </p:nvSpPr>
          <p:spPr bwMode="auto">
            <a:xfrm>
              <a:off x="47625" y="2916238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2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56"/>
            <p:cNvSpPr>
              <a:spLocks/>
            </p:cNvSpPr>
            <p:nvPr userDrawn="1"/>
          </p:nvSpPr>
          <p:spPr bwMode="auto">
            <a:xfrm>
              <a:off x="244475" y="289083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57"/>
            <p:cNvSpPr>
              <a:spLocks/>
            </p:cNvSpPr>
            <p:nvPr userDrawn="1"/>
          </p:nvSpPr>
          <p:spPr bwMode="auto">
            <a:xfrm>
              <a:off x="393700" y="298926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58"/>
            <p:cNvSpPr>
              <a:spLocks/>
            </p:cNvSpPr>
            <p:nvPr userDrawn="1"/>
          </p:nvSpPr>
          <p:spPr bwMode="auto">
            <a:xfrm>
              <a:off x="854075" y="317658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59"/>
            <p:cNvSpPr>
              <a:spLocks/>
            </p:cNvSpPr>
            <p:nvPr userDrawn="1"/>
          </p:nvSpPr>
          <p:spPr bwMode="auto">
            <a:xfrm>
              <a:off x="1060450" y="324961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0"/>
            <p:cNvSpPr>
              <a:spLocks/>
            </p:cNvSpPr>
            <p:nvPr userDrawn="1"/>
          </p:nvSpPr>
          <p:spPr bwMode="auto">
            <a:xfrm>
              <a:off x="882650" y="2916238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1"/>
            <p:cNvSpPr>
              <a:spLocks/>
            </p:cNvSpPr>
            <p:nvPr userDrawn="1"/>
          </p:nvSpPr>
          <p:spPr bwMode="auto">
            <a:xfrm>
              <a:off x="1076325" y="28908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2"/>
            <p:cNvSpPr>
              <a:spLocks/>
            </p:cNvSpPr>
            <p:nvPr userDrawn="1"/>
          </p:nvSpPr>
          <p:spPr bwMode="auto">
            <a:xfrm>
              <a:off x="349250" y="3621088"/>
              <a:ext cx="295275" cy="79375"/>
            </a:xfrm>
            <a:custGeom>
              <a:avLst/>
              <a:gdLst>
                <a:gd name="T0" fmla="*/ 186 w 186"/>
                <a:gd name="T1" fmla="*/ 10 h 50"/>
                <a:gd name="T2" fmla="*/ 186 w 186"/>
                <a:gd name="T3" fmla="*/ 10 h 50"/>
                <a:gd name="T4" fmla="*/ 170 w 186"/>
                <a:gd name="T5" fmla="*/ 4 h 50"/>
                <a:gd name="T6" fmla="*/ 150 w 186"/>
                <a:gd name="T7" fmla="*/ 2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10 h 50"/>
                <a:gd name="T44" fmla="*/ 186 w 186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10"/>
                  </a:moveTo>
                  <a:lnTo>
                    <a:pt x="186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10"/>
                  </a:lnTo>
                  <a:lnTo>
                    <a:pt x="18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63"/>
            <p:cNvSpPr>
              <a:spLocks/>
            </p:cNvSpPr>
            <p:nvPr userDrawn="1"/>
          </p:nvSpPr>
          <p:spPr bwMode="auto">
            <a:xfrm>
              <a:off x="558800" y="3684588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64"/>
            <p:cNvSpPr>
              <a:spLocks/>
            </p:cNvSpPr>
            <p:nvPr userDrawn="1"/>
          </p:nvSpPr>
          <p:spPr bwMode="auto">
            <a:xfrm>
              <a:off x="377825" y="3363913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65"/>
            <p:cNvSpPr>
              <a:spLocks/>
            </p:cNvSpPr>
            <p:nvPr userDrawn="1"/>
          </p:nvSpPr>
          <p:spPr bwMode="auto">
            <a:xfrm>
              <a:off x="574675" y="33385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66"/>
            <p:cNvSpPr>
              <a:spLocks/>
            </p:cNvSpPr>
            <p:nvPr userDrawn="1"/>
          </p:nvSpPr>
          <p:spPr bwMode="auto">
            <a:xfrm>
              <a:off x="723900" y="34369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6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67"/>
            <p:cNvSpPr>
              <a:spLocks/>
            </p:cNvSpPr>
            <p:nvPr userDrawn="1"/>
          </p:nvSpPr>
          <p:spPr bwMode="auto">
            <a:xfrm>
              <a:off x="19050" y="3995738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68"/>
            <p:cNvSpPr>
              <a:spLocks/>
            </p:cNvSpPr>
            <p:nvPr userDrawn="1"/>
          </p:nvSpPr>
          <p:spPr bwMode="auto">
            <a:xfrm>
              <a:off x="225425" y="405923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69"/>
            <p:cNvSpPr>
              <a:spLocks/>
            </p:cNvSpPr>
            <p:nvPr userDrawn="1"/>
          </p:nvSpPr>
          <p:spPr bwMode="auto">
            <a:xfrm>
              <a:off x="47625" y="37385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2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4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4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0"/>
            <p:cNvSpPr>
              <a:spLocks/>
            </p:cNvSpPr>
            <p:nvPr userDrawn="1"/>
          </p:nvSpPr>
          <p:spPr bwMode="auto">
            <a:xfrm>
              <a:off x="244475" y="3709988"/>
              <a:ext cx="114300" cy="254000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160 h 160"/>
                <a:gd name="T4" fmla="*/ 72 w 72"/>
                <a:gd name="T5" fmla="*/ 146 h 160"/>
                <a:gd name="T6" fmla="*/ 70 w 72"/>
                <a:gd name="T7" fmla="*/ 128 h 160"/>
                <a:gd name="T8" fmla="*/ 66 w 72"/>
                <a:gd name="T9" fmla="*/ 106 h 160"/>
                <a:gd name="T10" fmla="*/ 56 w 72"/>
                <a:gd name="T11" fmla="*/ 84 h 160"/>
                <a:gd name="T12" fmla="*/ 46 w 72"/>
                <a:gd name="T13" fmla="*/ 60 h 160"/>
                <a:gd name="T14" fmla="*/ 32 w 72"/>
                <a:gd name="T15" fmla="*/ 38 h 160"/>
                <a:gd name="T16" fmla="*/ 16 w 72"/>
                <a:gd name="T17" fmla="*/ 18 h 160"/>
                <a:gd name="T18" fmla="*/ 0 w 72"/>
                <a:gd name="T19" fmla="*/ 0 h 160"/>
                <a:gd name="T20" fmla="*/ 0 w 72"/>
                <a:gd name="T21" fmla="*/ 0 h 160"/>
                <a:gd name="T22" fmla="*/ 0 w 72"/>
                <a:gd name="T23" fmla="*/ 18 h 160"/>
                <a:gd name="T24" fmla="*/ 4 w 72"/>
                <a:gd name="T25" fmla="*/ 38 h 160"/>
                <a:gd name="T26" fmla="*/ 8 w 72"/>
                <a:gd name="T27" fmla="*/ 60 h 160"/>
                <a:gd name="T28" fmla="*/ 14 w 72"/>
                <a:gd name="T29" fmla="*/ 84 h 160"/>
                <a:gd name="T30" fmla="*/ 24 w 72"/>
                <a:gd name="T31" fmla="*/ 106 h 160"/>
                <a:gd name="T32" fmla="*/ 36 w 72"/>
                <a:gd name="T33" fmla="*/ 128 h 160"/>
                <a:gd name="T34" fmla="*/ 44 w 72"/>
                <a:gd name="T35" fmla="*/ 138 h 160"/>
                <a:gd name="T36" fmla="*/ 52 w 72"/>
                <a:gd name="T37" fmla="*/ 146 h 160"/>
                <a:gd name="T38" fmla="*/ 62 w 72"/>
                <a:gd name="T39" fmla="*/ 152 h 160"/>
                <a:gd name="T40" fmla="*/ 72 w 72"/>
                <a:gd name="T41" fmla="*/ 160 h 160"/>
                <a:gd name="T42" fmla="*/ 72 w 72"/>
                <a:gd name="T4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lnTo>
                    <a:pt x="72" y="160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60"/>
                  </a:lnTo>
                  <a:lnTo>
                    <a:pt x="72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1"/>
            <p:cNvSpPr>
              <a:spLocks/>
            </p:cNvSpPr>
            <p:nvPr userDrawn="1"/>
          </p:nvSpPr>
          <p:spPr bwMode="auto">
            <a:xfrm>
              <a:off x="393700" y="38084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2 h 116"/>
                <a:gd name="T10" fmla="*/ 16 w 50"/>
                <a:gd name="T11" fmla="*/ 78 h 116"/>
                <a:gd name="T12" fmla="*/ 24 w 50"/>
                <a:gd name="T13" fmla="*/ 94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4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72"/>
            <p:cNvSpPr>
              <a:spLocks/>
            </p:cNvSpPr>
            <p:nvPr userDrawn="1"/>
          </p:nvSpPr>
          <p:spPr bwMode="auto">
            <a:xfrm>
              <a:off x="854075" y="3995738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73"/>
            <p:cNvSpPr>
              <a:spLocks/>
            </p:cNvSpPr>
            <p:nvPr userDrawn="1"/>
          </p:nvSpPr>
          <p:spPr bwMode="auto">
            <a:xfrm>
              <a:off x="1060450" y="406876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74"/>
            <p:cNvSpPr>
              <a:spLocks/>
            </p:cNvSpPr>
            <p:nvPr userDrawn="1"/>
          </p:nvSpPr>
          <p:spPr bwMode="auto">
            <a:xfrm>
              <a:off x="882650" y="37385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2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4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2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4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75"/>
            <p:cNvSpPr>
              <a:spLocks/>
            </p:cNvSpPr>
            <p:nvPr userDrawn="1"/>
          </p:nvSpPr>
          <p:spPr bwMode="auto">
            <a:xfrm>
              <a:off x="1076325" y="3709988"/>
              <a:ext cx="117475" cy="254000"/>
            </a:xfrm>
            <a:custGeom>
              <a:avLst/>
              <a:gdLst>
                <a:gd name="T0" fmla="*/ 72 w 74"/>
                <a:gd name="T1" fmla="*/ 160 h 160"/>
                <a:gd name="T2" fmla="*/ 72 w 74"/>
                <a:gd name="T3" fmla="*/ 160 h 160"/>
                <a:gd name="T4" fmla="*/ 74 w 74"/>
                <a:gd name="T5" fmla="*/ 146 h 160"/>
                <a:gd name="T6" fmla="*/ 72 w 74"/>
                <a:gd name="T7" fmla="*/ 128 h 160"/>
                <a:gd name="T8" fmla="*/ 66 w 74"/>
                <a:gd name="T9" fmla="*/ 106 h 160"/>
                <a:gd name="T10" fmla="*/ 58 w 74"/>
                <a:gd name="T11" fmla="*/ 84 h 160"/>
                <a:gd name="T12" fmla="*/ 48 w 74"/>
                <a:gd name="T13" fmla="*/ 60 h 160"/>
                <a:gd name="T14" fmla="*/ 34 w 74"/>
                <a:gd name="T15" fmla="*/ 38 h 160"/>
                <a:gd name="T16" fmla="*/ 18 w 74"/>
                <a:gd name="T17" fmla="*/ 18 h 160"/>
                <a:gd name="T18" fmla="*/ 0 w 74"/>
                <a:gd name="T19" fmla="*/ 0 h 160"/>
                <a:gd name="T20" fmla="*/ 0 w 74"/>
                <a:gd name="T21" fmla="*/ 0 h 160"/>
                <a:gd name="T22" fmla="*/ 2 w 74"/>
                <a:gd name="T23" fmla="*/ 18 h 160"/>
                <a:gd name="T24" fmla="*/ 4 w 74"/>
                <a:gd name="T25" fmla="*/ 38 h 160"/>
                <a:gd name="T26" fmla="*/ 10 w 74"/>
                <a:gd name="T27" fmla="*/ 60 h 160"/>
                <a:gd name="T28" fmla="*/ 16 w 74"/>
                <a:gd name="T29" fmla="*/ 84 h 160"/>
                <a:gd name="T30" fmla="*/ 26 w 74"/>
                <a:gd name="T31" fmla="*/ 106 h 160"/>
                <a:gd name="T32" fmla="*/ 38 w 74"/>
                <a:gd name="T33" fmla="*/ 128 h 160"/>
                <a:gd name="T34" fmla="*/ 46 w 74"/>
                <a:gd name="T35" fmla="*/ 138 h 160"/>
                <a:gd name="T36" fmla="*/ 54 w 74"/>
                <a:gd name="T37" fmla="*/ 146 h 160"/>
                <a:gd name="T38" fmla="*/ 64 w 74"/>
                <a:gd name="T39" fmla="*/ 152 h 160"/>
                <a:gd name="T40" fmla="*/ 72 w 74"/>
                <a:gd name="T41" fmla="*/ 160 h 160"/>
                <a:gd name="T42" fmla="*/ 72 w 74"/>
                <a:gd name="T4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60">
                  <a:moveTo>
                    <a:pt x="72" y="160"/>
                  </a:moveTo>
                  <a:lnTo>
                    <a:pt x="72" y="160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8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60"/>
                  </a:lnTo>
                  <a:lnTo>
                    <a:pt x="72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76"/>
            <p:cNvSpPr>
              <a:spLocks/>
            </p:cNvSpPr>
            <p:nvPr userDrawn="1"/>
          </p:nvSpPr>
          <p:spPr bwMode="auto">
            <a:xfrm>
              <a:off x="349250" y="444341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77"/>
            <p:cNvSpPr>
              <a:spLocks/>
            </p:cNvSpPr>
            <p:nvPr userDrawn="1"/>
          </p:nvSpPr>
          <p:spPr bwMode="auto">
            <a:xfrm>
              <a:off x="558800" y="4506913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6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78"/>
            <p:cNvSpPr>
              <a:spLocks/>
            </p:cNvSpPr>
            <p:nvPr userDrawn="1"/>
          </p:nvSpPr>
          <p:spPr bwMode="auto">
            <a:xfrm>
              <a:off x="377825" y="4183063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79"/>
            <p:cNvSpPr>
              <a:spLocks/>
            </p:cNvSpPr>
            <p:nvPr userDrawn="1"/>
          </p:nvSpPr>
          <p:spPr bwMode="auto">
            <a:xfrm>
              <a:off x="574675" y="41576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0"/>
            <p:cNvSpPr>
              <a:spLocks/>
            </p:cNvSpPr>
            <p:nvPr userDrawn="1"/>
          </p:nvSpPr>
          <p:spPr bwMode="auto">
            <a:xfrm>
              <a:off x="723900" y="425608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1"/>
            <p:cNvSpPr>
              <a:spLocks/>
            </p:cNvSpPr>
            <p:nvPr userDrawn="1"/>
          </p:nvSpPr>
          <p:spPr bwMode="auto">
            <a:xfrm>
              <a:off x="19050" y="4814888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82"/>
            <p:cNvSpPr>
              <a:spLocks/>
            </p:cNvSpPr>
            <p:nvPr userDrawn="1"/>
          </p:nvSpPr>
          <p:spPr bwMode="auto">
            <a:xfrm>
              <a:off x="225425" y="4878388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83"/>
            <p:cNvSpPr>
              <a:spLocks/>
            </p:cNvSpPr>
            <p:nvPr userDrawn="1"/>
          </p:nvSpPr>
          <p:spPr bwMode="auto">
            <a:xfrm>
              <a:off x="47625" y="455771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84"/>
            <p:cNvSpPr>
              <a:spLocks/>
            </p:cNvSpPr>
            <p:nvPr userDrawn="1"/>
          </p:nvSpPr>
          <p:spPr bwMode="auto">
            <a:xfrm>
              <a:off x="244475" y="45323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85"/>
            <p:cNvSpPr>
              <a:spLocks/>
            </p:cNvSpPr>
            <p:nvPr userDrawn="1"/>
          </p:nvSpPr>
          <p:spPr bwMode="auto">
            <a:xfrm>
              <a:off x="393700" y="463073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86"/>
            <p:cNvSpPr>
              <a:spLocks/>
            </p:cNvSpPr>
            <p:nvPr userDrawn="1"/>
          </p:nvSpPr>
          <p:spPr bwMode="auto">
            <a:xfrm>
              <a:off x="854075" y="4814888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87"/>
            <p:cNvSpPr>
              <a:spLocks/>
            </p:cNvSpPr>
            <p:nvPr userDrawn="1"/>
          </p:nvSpPr>
          <p:spPr bwMode="auto">
            <a:xfrm>
              <a:off x="1060450" y="4891088"/>
              <a:ext cx="139700" cy="66675"/>
            </a:xfrm>
            <a:custGeom>
              <a:avLst/>
              <a:gdLst>
                <a:gd name="T0" fmla="*/ 88 w 88"/>
                <a:gd name="T1" fmla="*/ 38 h 42"/>
                <a:gd name="T2" fmla="*/ 88 w 88"/>
                <a:gd name="T3" fmla="*/ 0 h 42"/>
                <a:gd name="T4" fmla="*/ 88 w 88"/>
                <a:gd name="T5" fmla="*/ 0 h 42"/>
                <a:gd name="T6" fmla="*/ 64 w 88"/>
                <a:gd name="T7" fmla="*/ 6 h 42"/>
                <a:gd name="T8" fmla="*/ 40 w 88"/>
                <a:gd name="T9" fmla="*/ 14 h 42"/>
                <a:gd name="T10" fmla="*/ 20 w 88"/>
                <a:gd name="T11" fmla="*/ 26 h 42"/>
                <a:gd name="T12" fmla="*/ 0 w 88"/>
                <a:gd name="T13" fmla="*/ 40 h 42"/>
                <a:gd name="T14" fmla="*/ 0 w 88"/>
                <a:gd name="T15" fmla="*/ 40 h 42"/>
                <a:gd name="T16" fmla="*/ 18 w 88"/>
                <a:gd name="T17" fmla="*/ 42 h 42"/>
                <a:gd name="T18" fmla="*/ 38 w 88"/>
                <a:gd name="T19" fmla="*/ 42 h 42"/>
                <a:gd name="T20" fmla="*/ 64 w 88"/>
                <a:gd name="T21" fmla="*/ 42 h 42"/>
                <a:gd name="T22" fmla="*/ 88 w 88"/>
                <a:gd name="T23" fmla="*/ 38 h 42"/>
                <a:gd name="T24" fmla="*/ 88 w 88"/>
                <a:gd name="T25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2">
                  <a:moveTo>
                    <a:pt x="88" y="38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4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2"/>
                  </a:lnTo>
                  <a:lnTo>
                    <a:pt x="64" y="42"/>
                  </a:lnTo>
                  <a:lnTo>
                    <a:pt x="88" y="38"/>
                  </a:lnTo>
                  <a:lnTo>
                    <a:pt x="8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88"/>
            <p:cNvSpPr>
              <a:spLocks/>
            </p:cNvSpPr>
            <p:nvPr userDrawn="1"/>
          </p:nvSpPr>
          <p:spPr bwMode="auto">
            <a:xfrm>
              <a:off x="882650" y="455771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89"/>
            <p:cNvSpPr>
              <a:spLocks/>
            </p:cNvSpPr>
            <p:nvPr userDrawn="1"/>
          </p:nvSpPr>
          <p:spPr bwMode="auto">
            <a:xfrm>
              <a:off x="1076325" y="45323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90"/>
            <p:cNvSpPr>
              <a:spLocks/>
            </p:cNvSpPr>
            <p:nvPr userDrawn="1"/>
          </p:nvSpPr>
          <p:spPr bwMode="auto">
            <a:xfrm>
              <a:off x="349250" y="526256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91"/>
            <p:cNvSpPr>
              <a:spLocks/>
            </p:cNvSpPr>
            <p:nvPr userDrawn="1"/>
          </p:nvSpPr>
          <p:spPr bwMode="auto">
            <a:xfrm>
              <a:off x="558800" y="5326063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92"/>
            <p:cNvSpPr>
              <a:spLocks/>
            </p:cNvSpPr>
            <p:nvPr userDrawn="1"/>
          </p:nvSpPr>
          <p:spPr bwMode="auto">
            <a:xfrm>
              <a:off x="377825" y="500221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93"/>
            <p:cNvSpPr>
              <a:spLocks/>
            </p:cNvSpPr>
            <p:nvPr userDrawn="1"/>
          </p:nvSpPr>
          <p:spPr bwMode="auto">
            <a:xfrm>
              <a:off x="574675" y="49768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94"/>
            <p:cNvSpPr>
              <a:spLocks/>
            </p:cNvSpPr>
            <p:nvPr userDrawn="1"/>
          </p:nvSpPr>
          <p:spPr bwMode="auto">
            <a:xfrm>
              <a:off x="723900" y="50752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95"/>
            <p:cNvSpPr>
              <a:spLocks/>
            </p:cNvSpPr>
            <p:nvPr userDrawn="1"/>
          </p:nvSpPr>
          <p:spPr bwMode="auto">
            <a:xfrm>
              <a:off x="19050" y="563721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96"/>
            <p:cNvSpPr>
              <a:spLocks/>
            </p:cNvSpPr>
            <p:nvPr userDrawn="1"/>
          </p:nvSpPr>
          <p:spPr bwMode="auto">
            <a:xfrm>
              <a:off x="225425" y="570071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10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10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97"/>
            <p:cNvSpPr>
              <a:spLocks/>
            </p:cNvSpPr>
            <p:nvPr userDrawn="1"/>
          </p:nvSpPr>
          <p:spPr bwMode="auto">
            <a:xfrm>
              <a:off x="47625" y="53768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4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98"/>
            <p:cNvSpPr>
              <a:spLocks/>
            </p:cNvSpPr>
            <p:nvPr userDrawn="1"/>
          </p:nvSpPr>
          <p:spPr bwMode="auto">
            <a:xfrm>
              <a:off x="244475" y="535146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99"/>
            <p:cNvSpPr>
              <a:spLocks/>
            </p:cNvSpPr>
            <p:nvPr userDrawn="1"/>
          </p:nvSpPr>
          <p:spPr bwMode="auto">
            <a:xfrm>
              <a:off x="393700" y="544988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100"/>
            <p:cNvSpPr>
              <a:spLocks/>
            </p:cNvSpPr>
            <p:nvPr userDrawn="1"/>
          </p:nvSpPr>
          <p:spPr bwMode="auto">
            <a:xfrm>
              <a:off x="854075" y="563721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101"/>
            <p:cNvSpPr>
              <a:spLocks/>
            </p:cNvSpPr>
            <p:nvPr userDrawn="1"/>
          </p:nvSpPr>
          <p:spPr bwMode="auto">
            <a:xfrm>
              <a:off x="1060450" y="571023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102"/>
            <p:cNvSpPr>
              <a:spLocks/>
            </p:cNvSpPr>
            <p:nvPr userDrawn="1"/>
          </p:nvSpPr>
          <p:spPr bwMode="auto">
            <a:xfrm>
              <a:off x="882650" y="53768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4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103"/>
            <p:cNvSpPr>
              <a:spLocks/>
            </p:cNvSpPr>
            <p:nvPr userDrawn="1"/>
          </p:nvSpPr>
          <p:spPr bwMode="auto">
            <a:xfrm>
              <a:off x="1076325" y="53514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104"/>
            <p:cNvSpPr>
              <a:spLocks/>
            </p:cNvSpPr>
            <p:nvPr userDrawn="1"/>
          </p:nvSpPr>
          <p:spPr bwMode="auto">
            <a:xfrm>
              <a:off x="349250" y="608171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2 h 48"/>
                <a:gd name="T22" fmla="*/ 0 w 186"/>
                <a:gd name="T23" fmla="*/ 42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105"/>
            <p:cNvSpPr>
              <a:spLocks/>
            </p:cNvSpPr>
            <p:nvPr userDrawn="1"/>
          </p:nvSpPr>
          <p:spPr bwMode="auto">
            <a:xfrm>
              <a:off x="558800" y="6145213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2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106"/>
            <p:cNvSpPr>
              <a:spLocks/>
            </p:cNvSpPr>
            <p:nvPr userDrawn="1"/>
          </p:nvSpPr>
          <p:spPr bwMode="auto">
            <a:xfrm>
              <a:off x="377825" y="582136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90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2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107"/>
            <p:cNvSpPr>
              <a:spLocks/>
            </p:cNvSpPr>
            <p:nvPr userDrawn="1"/>
          </p:nvSpPr>
          <p:spPr bwMode="auto">
            <a:xfrm>
              <a:off x="574675" y="57959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8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108"/>
            <p:cNvSpPr>
              <a:spLocks/>
            </p:cNvSpPr>
            <p:nvPr userDrawn="1"/>
          </p:nvSpPr>
          <p:spPr bwMode="auto">
            <a:xfrm>
              <a:off x="723900" y="589438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Freeform 109"/>
            <p:cNvSpPr>
              <a:spLocks/>
            </p:cNvSpPr>
            <p:nvPr userDrawn="1"/>
          </p:nvSpPr>
          <p:spPr bwMode="auto">
            <a:xfrm>
              <a:off x="19050" y="64563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Freeform 110"/>
            <p:cNvSpPr>
              <a:spLocks/>
            </p:cNvSpPr>
            <p:nvPr userDrawn="1"/>
          </p:nvSpPr>
          <p:spPr bwMode="auto">
            <a:xfrm>
              <a:off x="225425" y="651986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2" name="Freeform 111"/>
            <p:cNvSpPr>
              <a:spLocks/>
            </p:cNvSpPr>
            <p:nvPr userDrawn="1"/>
          </p:nvSpPr>
          <p:spPr bwMode="auto">
            <a:xfrm>
              <a:off x="47625" y="6196013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2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3" name="Freeform 112"/>
            <p:cNvSpPr>
              <a:spLocks/>
            </p:cNvSpPr>
            <p:nvPr userDrawn="1"/>
          </p:nvSpPr>
          <p:spPr bwMode="auto">
            <a:xfrm>
              <a:off x="244475" y="61706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Freeform 113"/>
            <p:cNvSpPr>
              <a:spLocks/>
            </p:cNvSpPr>
            <p:nvPr userDrawn="1"/>
          </p:nvSpPr>
          <p:spPr bwMode="auto">
            <a:xfrm>
              <a:off x="393700" y="626903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5" name="Freeform 114"/>
            <p:cNvSpPr>
              <a:spLocks/>
            </p:cNvSpPr>
            <p:nvPr userDrawn="1"/>
          </p:nvSpPr>
          <p:spPr bwMode="auto">
            <a:xfrm>
              <a:off x="854075" y="64563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6" name="Freeform 115"/>
            <p:cNvSpPr>
              <a:spLocks/>
            </p:cNvSpPr>
            <p:nvPr userDrawn="1"/>
          </p:nvSpPr>
          <p:spPr bwMode="auto">
            <a:xfrm>
              <a:off x="1060450" y="652938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7" name="Freeform 116"/>
            <p:cNvSpPr>
              <a:spLocks/>
            </p:cNvSpPr>
            <p:nvPr userDrawn="1"/>
          </p:nvSpPr>
          <p:spPr bwMode="auto">
            <a:xfrm>
              <a:off x="882650" y="6196013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8" name="Freeform 117"/>
            <p:cNvSpPr>
              <a:spLocks/>
            </p:cNvSpPr>
            <p:nvPr userDrawn="1"/>
          </p:nvSpPr>
          <p:spPr bwMode="auto">
            <a:xfrm>
              <a:off x="1076325" y="61706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9" name="Freeform 118"/>
            <p:cNvSpPr>
              <a:spLocks/>
            </p:cNvSpPr>
            <p:nvPr userDrawn="1"/>
          </p:nvSpPr>
          <p:spPr bwMode="auto">
            <a:xfrm>
              <a:off x="460375" y="6900863"/>
              <a:ext cx="184150" cy="15875"/>
            </a:xfrm>
            <a:custGeom>
              <a:avLst/>
              <a:gdLst>
                <a:gd name="T0" fmla="*/ 0 w 116"/>
                <a:gd name="T1" fmla="*/ 10 h 10"/>
                <a:gd name="T2" fmla="*/ 116 w 116"/>
                <a:gd name="T3" fmla="*/ 10 h 10"/>
                <a:gd name="T4" fmla="*/ 116 w 116"/>
                <a:gd name="T5" fmla="*/ 10 h 10"/>
                <a:gd name="T6" fmla="*/ 116 w 116"/>
                <a:gd name="T7" fmla="*/ 10 h 10"/>
                <a:gd name="T8" fmla="*/ 116 w 116"/>
                <a:gd name="T9" fmla="*/ 10 h 10"/>
                <a:gd name="T10" fmla="*/ 106 w 116"/>
                <a:gd name="T11" fmla="*/ 6 h 10"/>
                <a:gd name="T12" fmla="*/ 96 w 116"/>
                <a:gd name="T13" fmla="*/ 2 h 10"/>
                <a:gd name="T14" fmla="*/ 68 w 116"/>
                <a:gd name="T15" fmla="*/ 0 h 10"/>
                <a:gd name="T16" fmla="*/ 34 w 116"/>
                <a:gd name="T17" fmla="*/ 2 h 10"/>
                <a:gd name="T18" fmla="*/ 0 w 116"/>
                <a:gd name="T19" fmla="*/ 10 h 10"/>
                <a:gd name="T20" fmla="*/ 0 w 116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0">
                  <a:moveTo>
                    <a:pt x="0" y="10"/>
                  </a:moveTo>
                  <a:lnTo>
                    <a:pt x="116" y="10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6" y="2"/>
                  </a:lnTo>
                  <a:lnTo>
                    <a:pt x="68" y="0"/>
                  </a:lnTo>
                  <a:lnTo>
                    <a:pt x="34" y="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0" name="Freeform 119"/>
            <p:cNvSpPr>
              <a:spLocks/>
            </p:cNvSpPr>
            <p:nvPr userDrawn="1"/>
          </p:nvSpPr>
          <p:spPr bwMode="auto">
            <a:xfrm>
              <a:off x="377825" y="6643688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1" name="Freeform 120"/>
            <p:cNvSpPr>
              <a:spLocks/>
            </p:cNvSpPr>
            <p:nvPr userDrawn="1"/>
          </p:nvSpPr>
          <p:spPr bwMode="auto">
            <a:xfrm>
              <a:off x="574675" y="6618288"/>
              <a:ext cx="117475" cy="250825"/>
            </a:xfrm>
            <a:custGeom>
              <a:avLst/>
              <a:gdLst>
                <a:gd name="T0" fmla="*/ 0 w 74"/>
                <a:gd name="T1" fmla="*/ 0 h 158"/>
                <a:gd name="T2" fmla="*/ 0 w 74"/>
                <a:gd name="T3" fmla="*/ 0 h 158"/>
                <a:gd name="T4" fmla="*/ 0 w 74"/>
                <a:gd name="T5" fmla="*/ 16 h 158"/>
                <a:gd name="T6" fmla="*/ 4 w 74"/>
                <a:gd name="T7" fmla="*/ 36 h 158"/>
                <a:gd name="T8" fmla="*/ 8 w 74"/>
                <a:gd name="T9" fmla="*/ 58 h 158"/>
                <a:gd name="T10" fmla="*/ 16 w 74"/>
                <a:gd name="T11" fmla="*/ 82 h 158"/>
                <a:gd name="T12" fmla="*/ 24 w 74"/>
                <a:gd name="T13" fmla="*/ 104 h 158"/>
                <a:gd name="T14" fmla="*/ 38 w 74"/>
                <a:gd name="T15" fmla="*/ 126 h 158"/>
                <a:gd name="T16" fmla="*/ 44 w 74"/>
                <a:gd name="T17" fmla="*/ 136 h 158"/>
                <a:gd name="T18" fmla="*/ 52 w 74"/>
                <a:gd name="T19" fmla="*/ 144 h 158"/>
                <a:gd name="T20" fmla="*/ 62 w 74"/>
                <a:gd name="T21" fmla="*/ 152 h 158"/>
                <a:gd name="T22" fmla="*/ 72 w 74"/>
                <a:gd name="T23" fmla="*/ 158 h 158"/>
                <a:gd name="T24" fmla="*/ 72 w 74"/>
                <a:gd name="T25" fmla="*/ 158 h 158"/>
                <a:gd name="T26" fmla="*/ 74 w 74"/>
                <a:gd name="T27" fmla="*/ 144 h 158"/>
                <a:gd name="T28" fmla="*/ 70 w 74"/>
                <a:gd name="T29" fmla="*/ 126 h 158"/>
                <a:gd name="T30" fmla="*/ 66 w 74"/>
                <a:gd name="T31" fmla="*/ 106 h 158"/>
                <a:gd name="T32" fmla="*/ 58 w 74"/>
                <a:gd name="T33" fmla="*/ 82 h 158"/>
                <a:gd name="T34" fmla="*/ 46 w 74"/>
                <a:gd name="T35" fmla="*/ 58 h 158"/>
                <a:gd name="T36" fmla="*/ 32 w 74"/>
                <a:gd name="T37" fmla="*/ 36 h 158"/>
                <a:gd name="T38" fmla="*/ 18 w 74"/>
                <a:gd name="T39" fmla="*/ 16 h 158"/>
                <a:gd name="T40" fmla="*/ 0 w 74"/>
                <a:gd name="T41" fmla="*/ 0 h 158"/>
                <a:gd name="T42" fmla="*/ 0 w 74"/>
                <a:gd name="T4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Freeform 121"/>
            <p:cNvSpPr>
              <a:spLocks/>
            </p:cNvSpPr>
            <p:nvPr userDrawn="1"/>
          </p:nvSpPr>
          <p:spPr bwMode="auto">
            <a:xfrm>
              <a:off x="723900" y="67167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6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6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6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4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그룹 135"/>
          <p:cNvGrpSpPr/>
          <p:nvPr userDrawn="1"/>
        </p:nvGrpSpPr>
        <p:grpSpPr>
          <a:xfrm flipH="1">
            <a:off x="11010900" y="0"/>
            <a:ext cx="1181100" cy="6858000"/>
            <a:chOff x="19050" y="58738"/>
            <a:chExt cx="1181100" cy="6858000"/>
          </a:xfrm>
          <a:solidFill>
            <a:schemeClr val="accent2">
              <a:alpha val="20000"/>
            </a:schemeClr>
          </a:solidFill>
        </p:grpSpPr>
        <p:sp>
          <p:nvSpPr>
            <p:cNvPr id="137" name="Freeform 5"/>
            <p:cNvSpPr>
              <a:spLocks noEditPoints="1"/>
            </p:cNvSpPr>
            <p:nvPr userDrawn="1"/>
          </p:nvSpPr>
          <p:spPr bwMode="auto">
            <a:xfrm>
              <a:off x="19050" y="84138"/>
              <a:ext cx="1174750" cy="6816725"/>
            </a:xfrm>
            <a:custGeom>
              <a:avLst/>
              <a:gdLst>
                <a:gd name="T0" fmla="*/ 366 w 740"/>
                <a:gd name="T1" fmla="*/ 3810 h 4294"/>
                <a:gd name="T2" fmla="*/ 168 w 740"/>
                <a:gd name="T3" fmla="*/ 488 h 4294"/>
                <a:gd name="T4" fmla="*/ 310 w 740"/>
                <a:gd name="T5" fmla="*/ 3718 h 4294"/>
                <a:gd name="T6" fmla="*/ 350 w 740"/>
                <a:gd name="T7" fmla="*/ 3598 h 4294"/>
                <a:gd name="T8" fmla="*/ 268 w 740"/>
                <a:gd name="T9" fmla="*/ 3424 h 4294"/>
                <a:gd name="T10" fmla="*/ 424 w 740"/>
                <a:gd name="T11" fmla="*/ 3228 h 4294"/>
                <a:gd name="T12" fmla="*/ 284 w 740"/>
                <a:gd name="T13" fmla="*/ 2980 h 4294"/>
                <a:gd name="T14" fmla="*/ 340 w 740"/>
                <a:gd name="T15" fmla="*/ 2672 h 4294"/>
                <a:gd name="T16" fmla="*/ 394 w 740"/>
                <a:gd name="T17" fmla="*/ 2238 h 4294"/>
                <a:gd name="T18" fmla="*/ 290 w 740"/>
                <a:gd name="T19" fmla="*/ 2154 h 4294"/>
                <a:gd name="T20" fmla="*/ 350 w 740"/>
                <a:gd name="T21" fmla="*/ 2050 h 4294"/>
                <a:gd name="T22" fmla="*/ 276 w 740"/>
                <a:gd name="T23" fmla="*/ 1892 h 4294"/>
                <a:gd name="T24" fmla="*/ 422 w 740"/>
                <a:gd name="T25" fmla="*/ 1690 h 4294"/>
                <a:gd name="T26" fmla="*/ 284 w 740"/>
                <a:gd name="T27" fmla="*/ 1430 h 4294"/>
                <a:gd name="T28" fmla="*/ 350 w 740"/>
                <a:gd name="T29" fmla="*/ 1138 h 4294"/>
                <a:gd name="T30" fmla="*/ 386 w 740"/>
                <a:gd name="T31" fmla="*/ 696 h 4294"/>
                <a:gd name="T32" fmla="*/ 272 w 740"/>
                <a:gd name="T33" fmla="*/ 586 h 4294"/>
                <a:gd name="T34" fmla="*/ 142 w 740"/>
                <a:gd name="T35" fmla="*/ 736 h 4294"/>
                <a:gd name="T36" fmla="*/ 84 w 740"/>
                <a:gd name="T37" fmla="*/ 788 h 4294"/>
                <a:gd name="T38" fmla="*/ 214 w 740"/>
                <a:gd name="T39" fmla="*/ 1396 h 4294"/>
                <a:gd name="T40" fmla="*/ 300 w 740"/>
                <a:gd name="T41" fmla="*/ 1476 h 4294"/>
                <a:gd name="T42" fmla="*/ 156 w 740"/>
                <a:gd name="T43" fmla="*/ 1852 h 4294"/>
                <a:gd name="T44" fmla="*/ 168 w 740"/>
                <a:gd name="T45" fmla="*/ 2038 h 4294"/>
                <a:gd name="T46" fmla="*/ 134 w 740"/>
                <a:gd name="T47" fmla="*/ 2418 h 4294"/>
                <a:gd name="T48" fmla="*/ 246 w 740"/>
                <a:gd name="T49" fmla="*/ 2506 h 4294"/>
                <a:gd name="T50" fmla="*/ 26 w 740"/>
                <a:gd name="T51" fmla="*/ 2832 h 4294"/>
                <a:gd name="T52" fmla="*/ 174 w 740"/>
                <a:gd name="T53" fmla="*/ 3354 h 4294"/>
                <a:gd name="T54" fmla="*/ 132 w 740"/>
                <a:gd name="T55" fmla="*/ 3424 h 4294"/>
                <a:gd name="T56" fmla="*/ 204 w 740"/>
                <a:gd name="T57" fmla="*/ 3986 h 4294"/>
                <a:gd name="T58" fmla="*/ 394 w 740"/>
                <a:gd name="T59" fmla="*/ 4252 h 4294"/>
                <a:gd name="T60" fmla="*/ 340 w 740"/>
                <a:gd name="T61" fmla="*/ 3866 h 4294"/>
                <a:gd name="T62" fmla="*/ 450 w 740"/>
                <a:gd name="T63" fmla="*/ 3704 h 4294"/>
                <a:gd name="T64" fmla="*/ 480 w 740"/>
                <a:gd name="T65" fmla="*/ 3250 h 4294"/>
                <a:gd name="T66" fmla="*/ 492 w 740"/>
                <a:gd name="T67" fmla="*/ 2720 h 4294"/>
                <a:gd name="T68" fmla="*/ 468 w 740"/>
                <a:gd name="T69" fmla="*/ 2138 h 4294"/>
                <a:gd name="T70" fmla="*/ 340 w 740"/>
                <a:gd name="T71" fmla="*/ 1800 h 4294"/>
                <a:gd name="T72" fmla="*/ 400 w 740"/>
                <a:gd name="T73" fmla="*/ 1284 h 4294"/>
                <a:gd name="T74" fmla="*/ 482 w 740"/>
                <a:gd name="T75" fmla="*/ 746 h 4294"/>
                <a:gd name="T76" fmla="*/ 670 w 740"/>
                <a:gd name="T77" fmla="*/ 3872 h 4294"/>
                <a:gd name="T78" fmla="*/ 730 w 740"/>
                <a:gd name="T79" fmla="*/ 3470 h 4294"/>
                <a:gd name="T80" fmla="*/ 644 w 740"/>
                <a:gd name="T81" fmla="*/ 3406 h 4294"/>
                <a:gd name="T82" fmla="*/ 550 w 740"/>
                <a:gd name="T83" fmla="*/ 2832 h 4294"/>
                <a:gd name="T84" fmla="*/ 648 w 740"/>
                <a:gd name="T85" fmla="*/ 2414 h 4294"/>
                <a:gd name="T86" fmla="*/ 738 w 740"/>
                <a:gd name="T87" fmla="*/ 1896 h 4294"/>
                <a:gd name="T88" fmla="*/ 666 w 740"/>
                <a:gd name="T89" fmla="*/ 1252 h 4294"/>
                <a:gd name="T90" fmla="*/ 712 w 740"/>
                <a:gd name="T91" fmla="*/ 872 h 4294"/>
                <a:gd name="T92" fmla="*/ 666 w 740"/>
                <a:gd name="T93" fmla="*/ 858 h 4294"/>
                <a:gd name="T94" fmla="*/ 544 w 740"/>
                <a:gd name="T95" fmla="*/ 234 h 4294"/>
                <a:gd name="T96" fmla="*/ 682 w 740"/>
                <a:gd name="T97" fmla="*/ 946 h 4294"/>
                <a:gd name="T98" fmla="*/ 652 w 740"/>
                <a:gd name="T99" fmla="*/ 1432 h 4294"/>
                <a:gd name="T100" fmla="*/ 566 w 740"/>
                <a:gd name="T101" fmla="*/ 2512 h 4294"/>
                <a:gd name="T102" fmla="*/ 710 w 740"/>
                <a:gd name="T103" fmla="*/ 3506 h 4294"/>
                <a:gd name="T104" fmla="*/ 546 w 740"/>
                <a:gd name="T105" fmla="*/ 4040 h 4294"/>
                <a:gd name="T106" fmla="*/ 376 w 740"/>
                <a:gd name="T107" fmla="*/ 252 h 4294"/>
                <a:gd name="T108" fmla="*/ 386 w 740"/>
                <a:gd name="T109" fmla="*/ 180 h 4294"/>
                <a:gd name="T110" fmla="*/ 198 w 740"/>
                <a:gd name="T111" fmla="*/ 302 h 4294"/>
                <a:gd name="T112" fmla="*/ 42 w 740"/>
                <a:gd name="T113" fmla="*/ 446 h 4294"/>
                <a:gd name="T114" fmla="*/ 184 w 740"/>
                <a:gd name="T115" fmla="*/ 1440 h 4294"/>
                <a:gd name="T116" fmla="*/ 20 w 740"/>
                <a:gd name="T117" fmla="*/ 1974 h 4294"/>
                <a:gd name="T118" fmla="*/ 146 w 740"/>
                <a:gd name="T119" fmla="*/ 3018 h 4294"/>
                <a:gd name="T120" fmla="*/ 150 w 740"/>
                <a:gd name="T121" fmla="*/ 3498 h 4294"/>
                <a:gd name="T122" fmla="*/ 300 w 740"/>
                <a:gd name="T123" fmla="*/ 4058 h 4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0" h="4294">
                  <a:moveTo>
                    <a:pt x="226" y="4132"/>
                  </a:moveTo>
                  <a:lnTo>
                    <a:pt x="226" y="4132"/>
                  </a:lnTo>
                  <a:lnTo>
                    <a:pt x="250" y="4140"/>
                  </a:lnTo>
                  <a:lnTo>
                    <a:pt x="272" y="4154"/>
                  </a:lnTo>
                  <a:lnTo>
                    <a:pt x="292" y="4168"/>
                  </a:lnTo>
                  <a:lnTo>
                    <a:pt x="312" y="4186"/>
                  </a:lnTo>
                  <a:lnTo>
                    <a:pt x="328" y="4204"/>
                  </a:lnTo>
                  <a:lnTo>
                    <a:pt x="340" y="4222"/>
                  </a:lnTo>
                  <a:lnTo>
                    <a:pt x="350" y="4238"/>
                  </a:lnTo>
                  <a:lnTo>
                    <a:pt x="354" y="4250"/>
                  </a:lnTo>
                  <a:lnTo>
                    <a:pt x="354" y="4250"/>
                  </a:lnTo>
                  <a:lnTo>
                    <a:pt x="342" y="4248"/>
                  </a:lnTo>
                  <a:lnTo>
                    <a:pt x="330" y="4246"/>
                  </a:lnTo>
                  <a:lnTo>
                    <a:pt x="320" y="4240"/>
                  </a:lnTo>
                  <a:lnTo>
                    <a:pt x="310" y="4234"/>
                  </a:lnTo>
                  <a:lnTo>
                    <a:pt x="290" y="4220"/>
                  </a:lnTo>
                  <a:lnTo>
                    <a:pt x="272" y="4202"/>
                  </a:lnTo>
                  <a:lnTo>
                    <a:pt x="256" y="4184"/>
                  </a:lnTo>
                  <a:lnTo>
                    <a:pt x="244" y="4164"/>
                  </a:lnTo>
                  <a:lnTo>
                    <a:pt x="234" y="4146"/>
                  </a:lnTo>
                  <a:lnTo>
                    <a:pt x="226" y="4132"/>
                  </a:lnTo>
                  <a:lnTo>
                    <a:pt x="226" y="4132"/>
                  </a:lnTo>
                  <a:close/>
                  <a:moveTo>
                    <a:pt x="208" y="3820"/>
                  </a:moveTo>
                  <a:lnTo>
                    <a:pt x="208" y="3820"/>
                  </a:lnTo>
                  <a:lnTo>
                    <a:pt x="218" y="3812"/>
                  </a:lnTo>
                  <a:lnTo>
                    <a:pt x="230" y="3804"/>
                  </a:lnTo>
                  <a:lnTo>
                    <a:pt x="254" y="3794"/>
                  </a:lnTo>
                  <a:lnTo>
                    <a:pt x="280" y="3786"/>
                  </a:lnTo>
                  <a:lnTo>
                    <a:pt x="308" y="3780"/>
                  </a:lnTo>
                  <a:lnTo>
                    <a:pt x="334" y="3778"/>
                  </a:lnTo>
                  <a:lnTo>
                    <a:pt x="358" y="3778"/>
                  </a:lnTo>
                  <a:lnTo>
                    <a:pt x="378" y="3782"/>
                  </a:lnTo>
                  <a:lnTo>
                    <a:pt x="394" y="3786"/>
                  </a:lnTo>
                  <a:lnTo>
                    <a:pt x="394" y="3786"/>
                  </a:lnTo>
                  <a:lnTo>
                    <a:pt x="386" y="3796"/>
                  </a:lnTo>
                  <a:lnTo>
                    <a:pt x="376" y="3804"/>
                  </a:lnTo>
                  <a:lnTo>
                    <a:pt x="366" y="3810"/>
                  </a:lnTo>
                  <a:lnTo>
                    <a:pt x="354" y="3814"/>
                  </a:lnTo>
                  <a:lnTo>
                    <a:pt x="328" y="3822"/>
                  </a:lnTo>
                  <a:lnTo>
                    <a:pt x="302" y="3826"/>
                  </a:lnTo>
                  <a:lnTo>
                    <a:pt x="276" y="3826"/>
                  </a:lnTo>
                  <a:lnTo>
                    <a:pt x="250" y="3826"/>
                  </a:lnTo>
                  <a:lnTo>
                    <a:pt x="226" y="3822"/>
                  </a:lnTo>
                  <a:lnTo>
                    <a:pt x="208" y="3820"/>
                  </a:lnTo>
                  <a:lnTo>
                    <a:pt x="208" y="3820"/>
                  </a:lnTo>
                  <a:close/>
                  <a:moveTo>
                    <a:pt x="284" y="4012"/>
                  </a:moveTo>
                  <a:lnTo>
                    <a:pt x="284" y="4012"/>
                  </a:lnTo>
                  <a:lnTo>
                    <a:pt x="270" y="4002"/>
                  </a:lnTo>
                  <a:lnTo>
                    <a:pt x="260" y="3988"/>
                  </a:lnTo>
                  <a:lnTo>
                    <a:pt x="252" y="3974"/>
                  </a:lnTo>
                  <a:lnTo>
                    <a:pt x="246" y="3956"/>
                  </a:lnTo>
                  <a:lnTo>
                    <a:pt x="240" y="3940"/>
                  </a:lnTo>
                  <a:lnTo>
                    <a:pt x="238" y="3924"/>
                  </a:lnTo>
                  <a:lnTo>
                    <a:pt x="236" y="3896"/>
                  </a:lnTo>
                  <a:lnTo>
                    <a:pt x="236" y="3896"/>
                  </a:lnTo>
                  <a:lnTo>
                    <a:pt x="248" y="3908"/>
                  </a:lnTo>
                  <a:lnTo>
                    <a:pt x="258" y="3924"/>
                  </a:lnTo>
                  <a:lnTo>
                    <a:pt x="268" y="3940"/>
                  </a:lnTo>
                  <a:lnTo>
                    <a:pt x="276" y="3958"/>
                  </a:lnTo>
                  <a:lnTo>
                    <a:pt x="280" y="3974"/>
                  </a:lnTo>
                  <a:lnTo>
                    <a:pt x="284" y="3990"/>
                  </a:lnTo>
                  <a:lnTo>
                    <a:pt x="286" y="4002"/>
                  </a:lnTo>
                  <a:lnTo>
                    <a:pt x="284" y="4012"/>
                  </a:lnTo>
                  <a:lnTo>
                    <a:pt x="284" y="4012"/>
                  </a:lnTo>
                  <a:close/>
                  <a:moveTo>
                    <a:pt x="300" y="442"/>
                  </a:moveTo>
                  <a:lnTo>
                    <a:pt x="300" y="442"/>
                  </a:lnTo>
                  <a:lnTo>
                    <a:pt x="292" y="452"/>
                  </a:lnTo>
                  <a:lnTo>
                    <a:pt x="282" y="460"/>
                  </a:lnTo>
                  <a:lnTo>
                    <a:pt x="272" y="466"/>
                  </a:lnTo>
                  <a:lnTo>
                    <a:pt x="262" y="472"/>
                  </a:lnTo>
                  <a:lnTo>
                    <a:pt x="240" y="480"/>
                  </a:lnTo>
                  <a:lnTo>
                    <a:pt x="214" y="484"/>
                  </a:lnTo>
                  <a:lnTo>
                    <a:pt x="190" y="488"/>
                  </a:lnTo>
                  <a:lnTo>
                    <a:pt x="168" y="488"/>
                  </a:lnTo>
                  <a:lnTo>
                    <a:pt x="148" y="488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50" y="470"/>
                  </a:lnTo>
                  <a:lnTo>
                    <a:pt x="174" y="460"/>
                  </a:lnTo>
                  <a:lnTo>
                    <a:pt x="198" y="450"/>
                  </a:lnTo>
                  <a:lnTo>
                    <a:pt x="222" y="444"/>
                  </a:lnTo>
                  <a:lnTo>
                    <a:pt x="246" y="440"/>
                  </a:lnTo>
                  <a:lnTo>
                    <a:pt x="268" y="438"/>
                  </a:lnTo>
                  <a:lnTo>
                    <a:pt x="286" y="440"/>
                  </a:lnTo>
                  <a:lnTo>
                    <a:pt x="300" y="442"/>
                  </a:lnTo>
                  <a:lnTo>
                    <a:pt x="300" y="442"/>
                  </a:lnTo>
                  <a:close/>
                  <a:moveTo>
                    <a:pt x="236" y="280"/>
                  </a:moveTo>
                  <a:lnTo>
                    <a:pt x="236" y="280"/>
                  </a:lnTo>
                  <a:lnTo>
                    <a:pt x="248" y="294"/>
                  </a:lnTo>
                  <a:lnTo>
                    <a:pt x="258" y="308"/>
                  </a:lnTo>
                  <a:lnTo>
                    <a:pt x="268" y="324"/>
                  </a:lnTo>
                  <a:lnTo>
                    <a:pt x="276" y="342"/>
                  </a:lnTo>
                  <a:lnTo>
                    <a:pt x="280" y="358"/>
                  </a:lnTo>
                  <a:lnTo>
                    <a:pt x="284" y="374"/>
                  </a:lnTo>
                  <a:lnTo>
                    <a:pt x="286" y="386"/>
                  </a:lnTo>
                  <a:lnTo>
                    <a:pt x="284" y="396"/>
                  </a:lnTo>
                  <a:lnTo>
                    <a:pt x="284" y="396"/>
                  </a:lnTo>
                  <a:lnTo>
                    <a:pt x="270" y="386"/>
                  </a:lnTo>
                  <a:lnTo>
                    <a:pt x="260" y="374"/>
                  </a:lnTo>
                  <a:lnTo>
                    <a:pt x="252" y="358"/>
                  </a:lnTo>
                  <a:lnTo>
                    <a:pt x="246" y="342"/>
                  </a:lnTo>
                  <a:lnTo>
                    <a:pt x="240" y="324"/>
                  </a:lnTo>
                  <a:lnTo>
                    <a:pt x="238" y="308"/>
                  </a:lnTo>
                  <a:lnTo>
                    <a:pt x="236" y="280"/>
                  </a:lnTo>
                  <a:lnTo>
                    <a:pt x="236" y="280"/>
                  </a:lnTo>
                  <a:close/>
                  <a:moveTo>
                    <a:pt x="354" y="3734"/>
                  </a:moveTo>
                  <a:lnTo>
                    <a:pt x="354" y="3734"/>
                  </a:lnTo>
                  <a:lnTo>
                    <a:pt x="342" y="3732"/>
                  </a:lnTo>
                  <a:lnTo>
                    <a:pt x="330" y="3728"/>
                  </a:lnTo>
                  <a:lnTo>
                    <a:pt x="320" y="3724"/>
                  </a:lnTo>
                  <a:lnTo>
                    <a:pt x="310" y="3718"/>
                  </a:lnTo>
                  <a:lnTo>
                    <a:pt x="290" y="3704"/>
                  </a:lnTo>
                  <a:lnTo>
                    <a:pt x="272" y="3686"/>
                  </a:lnTo>
                  <a:lnTo>
                    <a:pt x="256" y="3666"/>
                  </a:lnTo>
                  <a:lnTo>
                    <a:pt x="244" y="3648"/>
                  </a:lnTo>
                  <a:lnTo>
                    <a:pt x="234" y="3630"/>
                  </a:lnTo>
                  <a:lnTo>
                    <a:pt x="226" y="3614"/>
                  </a:lnTo>
                  <a:lnTo>
                    <a:pt x="226" y="3614"/>
                  </a:lnTo>
                  <a:lnTo>
                    <a:pt x="250" y="3624"/>
                  </a:lnTo>
                  <a:lnTo>
                    <a:pt x="272" y="3636"/>
                  </a:lnTo>
                  <a:lnTo>
                    <a:pt x="292" y="3652"/>
                  </a:lnTo>
                  <a:lnTo>
                    <a:pt x="312" y="3670"/>
                  </a:lnTo>
                  <a:lnTo>
                    <a:pt x="328" y="3688"/>
                  </a:lnTo>
                  <a:lnTo>
                    <a:pt x="340" y="3706"/>
                  </a:lnTo>
                  <a:lnTo>
                    <a:pt x="350" y="3720"/>
                  </a:lnTo>
                  <a:lnTo>
                    <a:pt x="354" y="3734"/>
                  </a:lnTo>
                  <a:lnTo>
                    <a:pt x="354" y="3734"/>
                  </a:lnTo>
                  <a:close/>
                  <a:moveTo>
                    <a:pt x="350" y="3598"/>
                  </a:moveTo>
                  <a:lnTo>
                    <a:pt x="350" y="3598"/>
                  </a:lnTo>
                  <a:lnTo>
                    <a:pt x="368" y="3616"/>
                  </a:lnTo>
                  <a:lnTo>
                    <a:pt x="382" y="3636"/>
                  </a:lnTo>
                  <a:lnTo>
                    <a:pt x="396" y="3658"/>
                  </a:lnTo>
                  <a:lnTo>
                    <a:pt x="408" y="3682"/>
                  </a:lnTo>
                  <a:lnTo>
                    <a:pt x="416" y="3704"/>
                  </a:lnTo>
                  <a:lnTo>
                    <a:pt x="420" y="3726"/>
                  </a:lnTo>
                  <a:lnTo>
                    <a:pt x="424" y="3744"/>
                  </a:lnTo>
                  <a:lnTo>
                    <a:pt x="422" y="3756"/>
                  </a:lnTo>
                  <a:lnTo>
                    <a:pt x="422" y="3756"/>
                  </a:lnTo>
                  <a:lnTo>
                    <a:pt x="412" y="3750"/>
                  </a:lnTo>
                  <a:lnTo>
                    <a:pt x="402" y="3744"/>
                  </a:lnTo>
                  <a:lnTo>
                    <a:pt x="394" y="3736"/>
                  </a:lnTo>
                  <a:lnTo>
                    <a:pt x="388" y="3726"/>
                  </a:lnTo>
                  <a:lnTo>
                    <a:pt x="374" y="3704"/>
                  </a:lnTo>
                  <a:lnTo>
                    <a:pt x="366" y="3682"/>
                  </a:lnTo>
                  <a:lnTo>
                    <a:pt x="358" y="3658"/>
                  </a:lnTo>
                  <a:lnTo>
                    <a:pt x="354" y="3636"/>
                  </a:lnTo>
                  <a:lnTo>
                    <a:pt x="350" y="3616"/>
                  </a:lnTo>
                  <a:lnTo>
                    <a:pt x="350" y="3598"/>
                  </a:lnTo>
                  <a:lnTo>
                    <a:pt x="350" y="3598"/>
                  </a:lnTo>
                  <a:close/>
                  <a:moveTo>
                    <a:pt x="208" y="3302"/>
                  </a:moveTo>
                  <a:lnTo>
                    <a:pt x="208" y="3302"/>
                  </a:lnTo>
                  <a:lnTo>
                    <a:pt x="218" y="3296"/>
                  </a:lnTo>
                  <a:lnTo>
                    <a:pt x="230" y="3288"/>
                  </a:lnTo>
                  <a:lnTo>
                    <a:pt x="254" y="3278"/>
                  </a:lnTo>
                  <a:lnTo>
                    <a:pt x="280" y="3270"/>
                  </a:lnTo>
                  <a:lnTo>
                    <a:pt x="308" y="3264"/>
                  </a:lnTo>
                  <a:lnTo>
                    <a:pt x="334" y="3262"/>
                  </a:lnTo>
                  <a:lnTo>
                    <a:pt x="358" y="3262"/>
                  </a:lnTo>
                  <a:lnTo>
                    <a:pt x="378" y="3264"/>
                  </a:lnTo>
                  <a:lnTo>
                    <a:pt x="394" y="3270"/>
                  </a:lnTo>
                  <a:lnTo>
                    <a:pt x="394" y="3270"/>
                  </a:lnTo>
                  <a:lnTo>
                    <a:pt x="386" y="3280"/>
                  </a:lnTo>
                  <a:lnTo>
                    <a:pt x="376" y="3286"/>
                  </a:lnTo>
                  <a:lnTo>
                    <a:pt x="366" y="3294"/>
                  </a:lnTo>
                  <a:lnTo>
                    <a:pt x="354" y="3298"/>
                  </a:lnTo>
                  <a:lnTo>
                    <a:pt x="328" y="3306"/>
                  </a:lnTo>
                  <a:lnTo>
                    <a:pt x="302" y="3310"/>
                  </a:lnTo>
                  <a:lnTo>
                    <a:pt x="276" y="3310"/>
                  </a:lnTo>
                  <a:lnTo>
                    <a:pt x="250" y="3310"/>
                  </a:lnTo>
                  <a:lnTo>
                    <a:pt x="226" y="3306"/>
                  </a:lnTo>
                  <a:lnTo>
                    <a:pt x="208" y="3302"/>
                  </a:lnTo>
                  <a:lnTo>
                    <a:pt x="208" y="3302"/>
                  </a:lnTo>
                  <a:close/>
                  <a:moveTo>
                    <a:pt x="284" y="3496"/>
                  </a:moveTo>
                  <a:lnTo>
                    <a:pt x="284" y="3496"/>
                  </a:lnTo>
                  <a:lnTo>
                    <a:pt x="270" y="3486"/>
                  </a:lnTo>
                  <a:lnTo>
                    <a:pt x="260" y="3472"/>
                  </a:lnTo>
                  <a:lnTo>
                    <a:pt x="252" y="3456"/>
                  </a:lnTo>
                  <a:lnTo>
                    <a:pt x="246" y="3440"/>
                  </a:lnTo>
                  <a:lnTo>
                    <a:pt x="240" y="3424"/>
                  </a:lnTo>
                  <a:lnTo>
                    <a:pt x="238" y="3406"/>
                  </a:lnTo>
                  <a:lnTo>
                    <a:pt x="236" y="3380"/>
                  </a:lnTo>
                  <a:lnTo>
                    <a:pt x="236" y="3380"/>
                  </a:lnTo>
                  <a:lnTo>
                    <a:pt x="248" y="3392"/>
                  </a:lnTo>
                  <a:lnTo>
                    <a:pt x="258" y="3408"/>
                  </a:lnTo>
                  <a:lnTo>
                    <a:pt x="268" y="3424"/>
                  </a:lnTo>
                  <a:lnTo>
                    <a:pt x="276" y="3440"/>
                  </a:lnTo>
                  <a:lnTo>
                    <a:pt x="280" y="3458"/>
                  </a:lnTo>
                  <a:lnTo>
                    <a:pt x="284" y="3472"/>
                  </a:lnTo>
                  <a:lnTo>
                    <a:pt x="286" y="3486"/>
                  </a:lnTo>
                  <a:lnTo>
                    <a:pt x="284" y="3496"/>
                  </a:lnTo>
                  <a:lnTo>
                    <a:pt x="284" y="3496"/>
                  </a:lnTo>
                  <a:close/>
                  <a:moveTo>
                    <a:pt x="354" y="3218"/>
                  </a:moveTo>
                  <a:lnTo>
                    <a:pt x="354" y="3218"/>
                  </a:lnTo>
                  <a:lnTo>
                    <a:pt x="342" y="3216"/>
                  </a:lnTo>
                  <a:lnTo>
                    <a:pt x="330" y="3212"/>
                  </a:lnTo>
                  <a:lnTo>
                    <a:pt x="320" y="3208"/>
                  </a:lnTo>
                  <a:lnTo>
                    <a:pt x="310" y="3202"/>
                  </a:lnTo>
                  <a:lnTo>
                    <a:pt x="290" y="3186"/>
                  </a:lnTo>
                  <a:lnTo>
                    <a:pt x="272" y="3168"/>
                  </a:lnTo>
                  <a:lnTo>
                    <a:pt x="256" y="3150"/>
                  </a:lnTo>
                  <a:lnTo>
                    <a:pt x="244" y="3130"/>
                  </a:lnTo>
                  <a:lnTo>
                    <a:pt x="234" y="3114"/>
                  </a:lnTo>
                  <a:lnTo>
                    <a:pt x="226" y="3098"/>
                  </a:lnTo>
                  <a:lnTo>
                    <a:pt x="226" y="3098"/>
                  </a:lnTo>
                  <a:lnTo>
                    <a:pt x="250" y="3108"/>
                  </a:lnTo>
                  <a:lnTo>
                    <a:pt x="272" y="3120"/>
                  </a:lnTo>
                  <a:lnTo>
                    <a:pt x="292" y="3136"/>
                  </a:lnTo>
                  <a:lnTo>
                    <a:pt x="312" y="3154"/>
                  </a:lnTo>
                  <a:lnTo>
                    <a:pt x="328" y="3172"/>
                  </a:lnTo>
                  <a:lnTo>
                    <a:pt x="340" y="3188"/>
                  </a:lnTo>
                  <a:lnTo>
                    <a:pt x="350" y="3204"/>
                  </a:lnTo>
                  <a:lnTo>
                    <a:pt x="354" y="3218"/>
                  </a:lnTo>
                  <a:lnTo>
                    <a:pt x="354" y="3218"/>
                  </a:lnTo>
                  <a:close/>
                  <a:moveTo>
                    <a:pt x="350" y="3082"/>
                  </a:moveTo>
                  <a:lnTo>
                    <a:pt x="350" y="3082"/>
                  </a:lnTo>
                  <a:lnTo>
                    <a:pt x="368" y="3100"/>
                  </a:lnTo>
                  <a:lnTo>
                    <a:pt x="382" y="3120"/>
                  </a:lnTo>
                  <a:lnTo>
                    <a:pt x="396" y="3142"/>
                  </a:lnTo>
                  <a:lnTo>
                    <a:pt x="408" y="3166"/>
                  </a:lnTo>
                  <a:lnTo>
                    <a:pt x="416" y="3188"/>
                  </a:lnTo>
                  <a:lnTo>
                    <a:pt x="420" y="3210"/>
                  </a:lnTo>
                  <a:lnTo>
                    <a:pt x="424" y="3228"/>
                  </a:lnTo>
                  <a:lnTo>
                    <a:pt x="422" y="3240"/>
                  </a:lnTo>
                  <a:lnTo>
                    <a:pt x="422" y="3240"/>
                  </a:lnTo>
                  <a:lnTo>
                    <a:pt x="412" y="3234"/>
                  </a:lnTo>
                  <a:lnTo>
                    <a:pt x="402" y="3228"/>
                  </a:lnTo>
                  <a:lnTo>
                    <a:pt x="394" y="3218"/>
                  </a:lnTo>
                  <a:lnTo>
                    <a:pt x="388" y="3210"/>
                  </a:lnTo>
                  <a:lnTo>
                    <a:pt x="374" y="3188"/>
                  </a:lnTo>
                  <a:lnTo>
                    <a:pt x="366" y="3164"/>
                  </a:lnTo>
                  <a:lnTo>
                    <a:pt x="358" y="3142"/>
                  </a:lnTo>
                  <a:lnTo>
                    <a:pt x="354" y="3120"/>
                  </a:lnTo>
                  <a:lnTo>
                    <a:pt x="350" y="3098"/>
                  </a:lnTo>
                  <a:lnTo>
                    <a:pt x="350" y="3082"/>
                  </a:lnTo>
                  <a:lnTo>
                    <a:pt x="350" y="3082"/>
                  </a:lnTo>
                  <a:close/>
                  <a:moveTo>
                    <a:pt x="208" y="2786"/>
                  </a:moveTo>
                  <a:lnTo>
                    <a:pt x="208" y="2786"/>
                  </a:lnTo>
                  <a:lnTo>
                    <a:pt x="218" y="2778"/>
                  </a:lnTo>
                  <a:lnTo>
                    <a:pt x="230" y="2772"/>
                  </a:lnTo>
                  <a:lnTo>
                    <a:pt x="254" y="2760"/>
                  </a:lnTo>
                  <a:lnTo>
                    <a:pt x="280" y="2752"/>
                  </a:lnTo>
                  <a:lnTo>
                    <a:pt x="308" y="2748"/>
                  </a:lnTo>
                  <a:lnTo>
                    <a:pt x="334" y="2746"/>
                  </a:lnTo>
                  <a:lnTo>
                    <a:pt x="358" y="2746"/>
                  </a:lnTo>
                  <a:lnTo>
                    <a:pt x="378" y="2748"/>
                  </a:lnTo>
                  <a:lnTo>
                    <a:pt x="394" y="2754"/>
                  </a:lnTo>
                  <a:lnTo>
                    <a:pt x="394" y="2754"/>
                  </a:lnTo>
                  <a:lnTo>
                    <a:pt x="386" y="2762"/>
                  </a:lnTo>
                  <a:lnTo>
                    <a:pt x="376" y="2770"/>
                  </a:lnTo>
                  <a:lnTo>
                    <a:pt x="366" y="2776"/>
                  </a:lnTo>
                  <a:lnTo>
                    <a:pt x="354" y="2782"/>
                  </a:lnTo>
                  <a:lnTo>
                    <a:pt x="328" y="2790"/>
                  </a:lnTo>
                  <a:lnTo>
                    <a:pt x="302" y="2794"/>
                  </a:lnTo>
                  <a:lnTo>
                    <a:pt x="276" y="2794"/>
                  </a:lnTo>
                  <a:lnTo>
                    <a:pt x="250" y="2792"/>
                  </a:lnTo>
                  <a:lnTo>
                    <a:pt x="226" y="2790"/>
                  </a:lnTo>
                  <a:lnTo>
                    <a:pt x="208" y="2786"/>
                  </a:lnTo>
                  <a:lnTo>
                    <a:pt x="208" y="2786"/>
                  </a:lnTo>
                  <a:close/>
                  <a:moveTo>
                    <a:pt x="284" y="2980"/>
                  </a:moveTo>
                  <a:lnTo>
                    <a:pt x="284" y="2980"/>
                  </a:lnTo>
                  <a:lnTo>
                    <a:pt x="270" y="2970"/>
                  </a:lnTo>
                  <a:lnTo>
                    <a:pt x="260" y="2956"/>
                  </a:lnTo>
                  <a:lnTo>
                    <a:pt x="252" y="2940"/>
                  </a:lnTo>
                  <a:lnTo>
                    <a:pt x="246" y="2924"/>
                  </a:lnTo>
                  <a:lnTo>
                    <a:pt x="240" y="2906"/>
                  </a:lnTo>
                  <a:lnTo>
                    <a:pt x="238" y="2890"/>
                  </a:lnTo>
                  <a:lnTo>
                    <a:pt x="236" y="2864"/>
                  </a:lnTo>
                  <a:lnTo>
                    <a:pt x="236" y="2864"/>
                  </a:lnTo>
                  <a:lnTo>
                    <a:pt x="248" y="2876"/>
                  </a:lnTo>
                  <a:lnTo>
                    <a:pt x="258" y="2890"/>
                  </a:lnTo>
                  <a:lnTo>
                    <a:pt x="268" y="2908"/>
                  </a:lnTo>
                  <a:lnTo>
                    <a:pt x="276" y="2924"/>
                  </a:lnTo>
                  <a:lnTo>
                    <a:pt x="280" y="2940"/>
                  </a:lnTo>
                  <a:lnTo>
                    <a:pt x="284" y="2956"/>
                  </a:lnTo>
                  <a:lnTo>
                    <a:pt x="286" y="2970"/>
                  </a:lnTo>
                  <a:lnTo>
                    <a:pt x="284" y="2980"/>
                  </a:lnTo>
                  <a:lnTo>
                    <a:pt x="284" y="2980"/>
                  </a:lnTo>
                  <a:close/>
                  <a:moveTo>
                    <a:pt x="354" y="2700"/>
                  </a:moveTo>
                  <a:lnTo>
                    <a:pt x="354" y="2700"/>
                  </a:lnTo>
                  <a:lnTo>
                    <a:pt x="342" y="2698"/>
                  </a:lnTo>
                  <a:lnTo>
                    <a:pt x="330" y="2696"/>
                  </a:lnTo>
                  <a:lnTo>
                    <a:pt x="320" y="2690"/>
                  </a:lnTo>
                  <a:lnTo>
                    <a:pt x="310" y="2684"/>
                  </a:lnTo>
                  <a:lnTo>
                    <a:pt x="290" y="2670"/>
                  </a:lnTo>
                  <a:lnTo>
                    <a:pt x="272" y="2652"/>
                  </a:lnTo>
                  <a:lnTo>
                    <a:pt x="256" y="2634"/>
                  </a:lnTo>
                  <a:lnTo>
                    <a:pt x="244" y="2614"/>
                  </a:lnTo>
                  <a:lnTo>
                    <a:pt x="234" y="2596"/>
                  </a:lnTo>
                  <a:lnTo>
                    <a:pt x="226" y="2582"/>
                  </a:lnTo>
                  <a:lnTo>
                    <a:pt x="226" y="2582"/>
                  </a:lnTo>
                  <a:lnTo>
                    <a:pt x="250" y="2590"/>
                  </a:lnTo>
                  <a:lnTo>
                    <a:pt x="272" y="2604"/>
                  </a:lnTo>
                  <a:lnTo>
                    <a:pt x="292" y="2620"/>
                  </a:lnTo>
                  <a:lnTo>
                    <a:pt x="312" y="2636"/>
                  </a:lnTo>
                  <a:lnTo>
                    <a:pt x="328" y="2654"/>
                  </a:lnTo>
                  <a:lnTo>
                    <a:pt x="340" y="2672"/>
                  </a:lnTo>
                  <a:lnTo>
                    <a:pt x="350" y="2688"/>
                  </a:lnTo>
                  <a:lnTo>
                    <a:pt x="354" y="2700"/>
                  </a:lnTo>
                  <a:lnTo>
                    <a:pt x="354" y="2700"/>
                  </a:lnTo>
                  <a:close/>
                  <a:moveTo>
                    <a:pt x="350" y="2566"/>
                  </a:moveTo>
                  <a:lnTo>
                    <a:pt x="350" y="2566"/>
                  </a:lnTo>
                  <a:lnTo>
                    <a:pt x="368" y="2582"/>
                  </a:lnTo>
                  <a:lnTo>
                    <a:pt x="382" y="2602"/>
                  </a:lnTo>
                  <a:lnTo>
                    <a:pt x="396" y="2626"/>
                  </a:lnTo>
                  <a:lnTo>
                    <a:pt x="408" y="2648"/>
                  </a:lnTo>
                  <a:lnTo>
                    <a:pt x="416" y="2672"/>
                  </a:lnTo>
                  <a:lnTo>
                    <a:pt x="420" y="2692"/>
                  </a:lnTo>
                  <a:lnTo>
                    <a:pt x="424" y="2710"/>
                  </a:lnTo>
                  <a:lnTo>
                    <a:pt x="422" y="2724"/>
                  </a:lnTo>
                  <a:lnTo>
                    <a:pt x="422" y="2724"/>
                  </a:lnTo>
                  <a:lnTo>
                    <a:pt x="412" y="2718"/>
                  </a:lnTo>
                  <a:lnTo>
                    <a:pt x="402" y="2710"/>
                  </a:lnTo>
                  <a:lnTo>
                    <a:pt x="394" y="2702"/>
                  </a:lnTo>
                  <a:lnTo>
                    <a:pt x="388" y="2692"/>
                  </a:lnTo>
                  <a:lnTo>
                    <a:pt x="374" y="2672"/>
                  </a:lnTo>
                  <a:lnTo>
                    <a:pt x="366" y="2648"/>
                  </a:lnTo>
                  <a:lnTo>
                    <a:pt x="358" y="2626"/>
                  </a:lnTo>
                  <a:lnTo>
                    <a:pt x="354" y="2602"/>
                  </a:lnTo>
                  <a:lnTo>
                    <a:pt x="350" y="2582"/>
                  </a:lnTo>
                  <a:lnTo>
                    <a:pt x="350" y="2566"/>
                  </a:lnTo>
                  <a:lnTo>
                    <a:pt x="350" y="2566"/>
                  </a:lnTo>
                  <a:close/>
                  <a:moveTo>
                    <a:pt x="208" y="2270"/>
                  </a:moveTo>
                  <a:lnTo>
                    <a:pt x="208" y="2270"/>
                  </a:lnTo>
                  <a:lnTo>
                    <a:pt x="218" y="2262"/>
                  </a:lnTo>
                  <a:lnTo>
                    <a:pt x="230" y="2256"/>
                  </a:lnTo>
                  <a:lnTo>
                    <a:pt x="254" y="2244"/>
                  </a:lnTo>
                  <a:lnTo>
                    <a:pt x="280" y="2236"/>
                  </a:lnTo>
                  <a:lnTo>
                    <a:pt x="308" y="2232"/>
                  </a:lnTo>
                  <a:lnTo>
                    <a:pt x="334" y="2228"/>
                  </a:lnTo>
                  <a:lnTo>
                    <a:pt x="358" y="2230"/>
                  </a:lnTo>
                  <a:lnTo>
                    <a:pt x="378" y="2232"/>
                  </a:lnTo>
                  <a:lnTo>
                    <a:pt x="394" y="2238"/>
                  </a:lnTo>
                  <a:lnTo>
                    <a:pt x="394" y="2238"/>
                  </a:lnTo>
                  <a:lnTo>
                    <a:pt x="386" y="2246"/>
                  </a:lnTo>
                  <a:lnTo>
                    <a:pt x="376" y="2254"/>
                  </a:lnTo>
                  <a:lnTo>
                    <a:pt x="366" y="2260"/>
                  </a:lnTo>
                  <a:lnTo>
                    <a:pt x="354" y="2266"/>
                  </a:lnTo>
                  <a:lnTo>
                    <a:pt x="328" y="2272"/>
                  </a:lnTo>
                  <a:lnTo>
                    <a:pt x="302" y="2276"/>
                  </a:lnTo>
                  <a:lnTo>
                    <a:pt x="276" y="2278"/>
                  </a:lnTo>
                  <a:lnTo>
                    <a:pt x="250" y="2276"/>
                  </a:lnTo>
                  <a:lnTo>
                    <a:pt x="226" y="2274"/>
                  </a:lnTo>
                  <a:lnTo>
                    <a:pt x="208" y="2270"/>
                  </a:lnTo>
                  <a:lnTo>
                    <a:pt x="208" y="2270"/>
                  </a:lnTo>
                  <a:close/>
                  <a:moveTo>
                    <a:pt x="284" y="2462"/>
                  </a:moveTo>
                  <a:lnTo>
                    <a:pt x="284" y="2462"/>
                  </a:lnTo>
                  <a:lnTo>
                    <a:pt x="270" y="2452"/>
                  </a:lnTo>
                  <a:lnTo>
                    <a:pt x="260" y="2440"/>
                  </a:lnTo>
                  <a:lnTo>
                    <a:pt x="252" y="2424"/>
                  </a:lnTo>
                  <a:lnTo>
                    <a:pt x="246" y="2408"/>
                  </a:lnTo>
                  <a:lnTo>
                    <a:pt x="240" y="2390"/>
                  </a:lnTo>
                  <a:lnTo>
                    <a:pt x="238" y="2374"/>
                  </a:lnTo>
                  <a:lnTo>
                    <a:pt x="236" y="2346"/>
                  </a:lnTo>
                  <a:lnTo>
                    <a:pt x="236" y="2346"/>
                  </a:lnTo>
                  <a:lnTo>
                    <a:pt x="248" y="2360"/>
                  </a:lnTo>
                  <a:lnTo>
                    <a:pt x="258" y="2374"/>
                  </a:lnTo>
                  <a:lnTo>
                    <a:pt x="268" y="2390"/>
                  </a:lnTo>
                  <a:lnTo>
                    <a:pt x="276" y="2408"/>
                  </a:lnTo>
                  <a:lnTo>
                    <a:pt x="280" y="2424"/>
                  </a:lnTo>
                  <a:lnTo>
                    <a:pt x="284" y="2440"/>
                  </a:lnTo>
                  <a:lnTo>
                    <a:pt x="286" y="2452"/>
                  </a:lnTo>
                  <a:lnTo>
                    <a:pt x="284" y="2462"/>
                  </a:lnTo>
                  <a:lnTo>
                    <a:pt x="284" y="2462"/>
                  </a:lnTo>
                  <a:close/>
                  <a:moveTo>
                    <a:pt x="354" y="2184"/>
                  </a:moveTo>
                  <a:lnTo>
                    <a:pt x="354" y="2184"/>
                  </a:lnTo>
                  <a:lnTo>
                    <a:pt x="342" y="2182"/>
                  </a:lnTo>
                  <a:lnTo>
                    <a:pt x="330" y="2180"/>
                  </a:lnTo>
                  <a:lnTo>
                    <a:pt x="320" y="2174"/>
                  </a:lnTo>
                  <a:lnTo>
                    <a:pt x="310" y="2168"/>
                  </a:lnTo>
                  <a:lnTo>
                    <a:pt x="290" y="2154"/>
                  </a:lnTo>
                  <a:lnTo>
                    <a:pt x="272" y="2136"/>
                  </a:lnTo>
                  <a:lnTo>
                    <a:pt x="256" y="2116"/>
                  </a:lnTo>
                  <a:lnTo>
                    <a:pt x="244" y="2098"/>
                  </a:lnTo>
                  <a:lnTo>
                    <a:pt x="234" y="2080"/>
                  </a:lnTo>
                  <a:lnTo>
                    <a:pt x="226" y="2066"/>
                  </a:lnTo>
                  <a:lnTo>
                    <a:pt x="226" y="2066"/>
                  </a:lnTo>
                  <a:lnTo>
                    <a:pt x="250" y="2074"/>
                  </a:lnTo>
                  <a:lnTo>
                    <a:pt x="272" y="2086"/>
                  </a:lnTo>
                  <a:lnTo>
                    <a:pt x="292" y="2102"/>
                  </a:lnTo>
                  <a:lnTo>
                    <a:pt x="312" y="2120"/>
                  </a:lnTo>
                  <a:lnTo>
                    <a:pt x="328" y="2138"/>
                  </a:lnTo>
                  <a:lnTo>
                    <a:pt x="340" y="2156"/>
                  </a:lnTo>
                  <a:lnTo>
                    <a:pt x="350" y="2172"/>
                  </a:lnTo>
                  <a:lnTo>
                    <a:pt x="354" y="2184"/>
                  </a:lnTo>
                  <a:lnTo>
                    <a:pt x="354" y="2184"/>
                  </a:lnTo>
                  <a:close/>
                  <a:moveTo>
                    <a:pt x="350" y="2050"/>
                  </a:moveTo>
                  <a:lnTo>
                    <a:pt x="350" y="2050"/>
                  </a:lnTo>
                  <a:lnTo>
                    <a:pt x="368" y="2066"/>
                  </a:lnTo>
                  <a:lnTo>
                    <a:pt x="382" y="2086"/>
                  </a:lnTo>
                  <a:lnTo>
                    <a:pt x="396" y="2108"/>
                  </a:lnTo>
                  <a:lnTo>
                    <a:pt x="408" y="2132"/>
                  </a:lnTo>
                  <a:lnTo>
                    <a:pt x="416" y="2156"/>
                  </a:lnTo>
                  <a:lnTo>
                    <a:pt x="420" y="2176"/>
                  </a:lnTo>
                  <a:lnTo>
                    <a:pt x="424" y="2194"/>
                  </a:lnTo>
                  <a:lnTo>
                    <a:pt x="422" y="2208"/>
                  </a:lnTo>
                  <a:lnTo>
                    <a:pt x="422" y="2208"/>
                  </a:lnTo>
                  <a:lnTo>
                    <a:pt x="412" y="2202"/>
                  </a:lnTo>
                  <a:lnTo>
                    <a:pt x="402" y="2194"/>
                  </a:lnTo>
                  <a:lnTo>
                    <a:pt x="394" y="2186"/>
                  </a:lnTo>
                  <a:lnTo>
                    <a:pt x="388" y="2176"/>
                  </a:lnTo>
                  <a:lnTo>
                    <a:pt x="374" y="2154"/>
                  </a:lnTo>
                  <a:lnTo>
                    <a:pt x="366" y="2132"/>
                  </a:lnTo>
                  <a:lnTo>
                    <a:pt x="358" y="2108"/>
                  </a:lnTo>
                  <a:lnTo>
                    <a:pt x="354" y="2086"/>
                  </a:lnTo>
                  <a:lnTo>
                    <a:pt x="350" y="2066"/>
                  </a:lnTo>
                  <a:lnTo>
                    <a:pt x="350" y="2050"/>
                  </a:lnTo>
                  <a:lnTo>
                    <a:pt x="350" y="2050"/>
                  </a:lnTo>
                  <a:close/>
                  <a:moveTo>
                    <a:pt x="208" y="1754"/>
                  </a:moveTo>
                  <a:lnTo>
                    <a:pt x="208" y="1754"/>
                  </a:lnTo>
                  <a:lnTo>
                    <a:pt x="218" y="1746"/>
                  </a:lnTo>
                  <a:lnTo>
                    <a:pt x="230" y="1738"/>
                  </a:lnTo>
                  <a:lnTo>
                    <a:pt x="254" y="1728"/>
                  </a:lnTo>
                  <a:lnTo>
                    <a:pt x="280" y="1720"/>
                  </a:lnTo>
                  <a:lnTo>
                    <a:pt x="308" y="1714"/>
                  </a:lnTo>
                  <a:lnTo>
                    <a:pt x="334" y="1712"/>
                  </a:lnTo>
                  <a:lnTo>
                    <a:pt x="358" y="1712"/>
                  </a:lnTo>
                  <a:lnTo>
                    <a:pt x="378" y="1716"/>
                  </a:lnTo>
                  <a:lnTo>
                    <a:pt x="394" y="1720"/>
                  </a:lnTo>
                  <a:lnTo>
                    <a:pt x="394" y="1720"/>
                  </a:lnTo>
                  <a:lnTo>
                    <a:pt x="386" y="1730"/>
                  </a:lnTo>
                  <a:lnTo>
                    <a:pt x="376" y="1738"/>
                  </a:lnTo>
                  <a:lnTo>
                    <a:pt x="366" y="1744"/>
                  </a:lnTo>
                  <a:lnTo>
                    <a:pt x="354" y="1748"/>
                  </a:lnTo>
                  <a:lnTo>
                    <a:pt x="328" y="1756"/>
                  </a:lnTo>
                  <a:lnTo>
                    <a:pt x="302" y="1760"/>
                  </a:lnTo>
                  <a:lnTo>
                    <a:pt x="276" y="1760"/>
                  </a:lnTo>
                  <a:lnTo>
                    <a:pt x="250" y="1760"/>
                  </a:lnTo>
                  <a:lnTo>
                    <a:pt x="226" y="1756"/>
                  </a:lnTo>
                  <a:lnTo>
                    <a:pt x="208" y="1754"/>
                  </a:lnTo>
                  <a:lnTo>
                    <a:pt x="208" y="1754"/>
                  </a:lnTo>
                  <a:close/>
                  <a:moveTo>
                    <a:pt x="284" y="1946"/>
                  </a:moveTo>
                  <a:lnTo>
                    <a:pt x="284" y="1946"/>
                  </a:lnTo>
                  <a:lnTo>
                    <a:pt x="270" y="1936"/>
                  </a:lnTo>
                  <a:lnTo>
                    <a:pt x="260" y="1922"/>
                  </a:lnTo>
                  <a:lnTo>
                    <a:pt x="252" y="1908"/>
                  </a:lnTo>
                  <a:lnTo>
                    <a:pt x="246" y="1890"/>
                  </a:lnTo>
                  <a:lnTo>
                    <a:pt x="240" y="1874"/>
                  </a:lnTo>
                  <a:lnTo>
                    <a:pt x="238" y="1858"/>
                  </a:lnTo>
                  <a:lnTo>
                    <a:pt x="236" y="1830"/>
                  </a:lnTo>
                  <a:lnTo>
                    <a:pt x="236" y="1830"/>
                  </a:lnTo>
                  <a:lnTo>
                    <a:pt x="248" y="1842"/>
                  </a:lnTo>
                  <a:lnTo>
                    <a:pt x="258" y="1858"/>
                  </a:lnTo>
                  <a:lnTo>
                    <a:pt x="268" y="1874"/>
                  </a:lnTo>
                  <a:lnTo>
                    <a:pt x="276" y="1892"/>
                  </a:lnTo>
                  <a:lnTo>
                    <a:pt x="280" y="1908"/>
                  </a:lnTo>
                  <a:lnTo>
                    <a:pt x="284" y="1924"/>
                  </a:lnTo>
                  <a:lnTo>
                    <a:pt x="286" y="1936"/>
                  </a:lnTo>
                  <a:lnTo>
                    <a:pt x="284" y="1946"/>
                  </a:lnTo>
                  <a:lnTo>
                    <a:pt x="284" y="1946"/>
                  </a:lnTo>
                  <a:close/>
                  <a:moveTo>
                    <a:pt x="354" y="1668"/>
                  </a:moveTo>
                  <a:lnTo>
                    <a:pt x="354" y="1668"/>
                  </a:lnTo>
                  <a:lnTo>
                    <a:pt x="342" y="1666"/>
                  </a:lnTo>
                  <a:lnTo>
                    <a:pt x="330" y="1662"/>
                  </a:lnTo>
                  <a:lnTo>
                    <a:pt x="320" y="1658"/>
                  </a:lnTo>
                  <a:lnTo>
                    <a:pt x="310" y="1652"/>
                  </a:lnTo>
                  <a:lnTo>
                    <a:pt x="290" y="1638"/>
                  </a:lnTo>
                  <a:lnTo>
                    <a:pt x="272" y="1620"/>
                  </a:lnTo>
                  <a:lnTo>
                    <a:pt x="256" y="1600"/>
                  </a:lnTo>
                  <a:lnTo>
                    <a:pt x="244" y="1582"/>
                  </a:lnTo>
                  <a:lnTo>
                    <a:pt x="234" y="1564"/>
                  </a:lnTo>
                  <a:lnTo>
                    <a:pt x="226" y="1548"/>
                  </a:lnTo>
                  <a:lnTo>
                    <a:pt x="226" y="1548"/>
                  </a:lnTo>
                  <a:lnTo>
                    <a:pt x="250" y="1558"/>
                  </a:lnTo>
                  <a:lnTo>
                    <a:pt x="272" y="1570"/>
                  </a:lnTo>
                  <a:lnTo>
                    <a:pt x="292" y="1586"/>
                  </a:lnTo>
                  <a:lnTo>
                    <a:pt x="312" y="1604"/>
                  </a:lnTo>
                  <a:lnTo>
                    <a:pt x="328" y="1622"/>
                  </a:lnTo>
                  <a:lnTo>
                    <a:pt x="340" y="1640"/>
                  </a:lnTo>
                  <a:lnTo>
                    <a:pt x="350" y="1654"/>
                  </a:lnTo>
                  <a:lnTo>
                    <a:pt x="354" y="1668"/>
                  </a:lnTo>
                  <a:lnTo>
                    <a:pt x="354" y="1668"/>
                  </a:lnTo>
                  <a:close/>
                  <a:moveTo>
                    <a:pt x="350" y="1532"/>
                  </a:moveTo>
                  <a:lnTo>
                    <a:pt x="350" y="1532"/>
                  </a:lnTo>
                  <a:lnTo>
                    <a:pt x="368" y="1550"/>
                  </a:lnTo>
                  <a:lnTo>
                    <a:pt x="382" y="1570"/>
                  </a:lnTo>
                  <a:lnTo>
                    <a:pt x="396" y="1592"/>
                  </a:lnTo>
                  <a:lnTo>
                    <a:pt x="408" y="1616"/>
                  </a:lnTo>
                  <a:lnTo>
                    <a:pt x="416" y="1638"/>
                  </a:lnTo>
                  <a:lnTo>
                    <a:pt x="420" y="1660"/>
                  </a:lnTo>
                  <a:lnTo>
                    <a:pt x="424" y="1678"/>
                  </a:lnTo>
                  <a:lnTo>
                    <a:pt x="422" y="1690"/>
                  </a:lnTo>
                  <a:lnTo>
                    <a:pt x="422" y="1690"/>
                  </a:lnTo>
                  <a:lnTo>
                    <a:pt x="412" y="1684"/>
                  </a:lnTo>
                  <a:lnTo>
                    <a:pt x="402" y="1678"/>
                  </a:lnTo>
                  <a:lnTo>
                    <a:pt x="394" y="1670"/>
                  </a:lnTo>
                  <a:lnTo>
                    <a:pt x="388" y="1660"/>
                  </a:lnTo>
                  <a:lnTo>
                    <a:pt x="374" y="1638"/>
                  </a:lnTo>
                  <a:lnTo>
                    <a:pt x="366" y="1616"/>
                  </a:lnTo>
                  <a:lnTo>
                    <a:pt x="358" y="1592"/>
                  </a:lnTo>
                  <a:lnTo>
                    <a:pt x="354" y="1570"/>
                  </a:lnTo>
                  <a:lnTo>
                    <a:pt x="350" y="1550"/>
                  </a:lnTo>
                  <a:lnTo>
                    <a:pt x="350" y="1532"/>
                  </a:lnTo>
                  <a:lnTo>
                    <a:pt x="350" y="1532"/>
                  </a:lnTo>
                  <a:close/>
                  <a:moveTo>
                    <a:pt x="208" y="1236"/>
                  </a:moveTo>
                  <a:lnTo>
                    <a:pt x="208" y="1236"/>
                  </a:lnTo>
                  <a:lnTo>
                    <a:pt x="218" y="1230"/>
                  </a:lnTo>
                  <a:lnTo>
                    <a:pt x="230" y="1222"/>
                  </a:lnTo>
                  <a:lnTo>
                    <a:pt x="254" y="1212"/>
                  </a:lnTo>
                  <a:lnTo>
                    <a:pt x="280" y="1204"/>
                  </a:lnTo>
                  <a:lnTo>
                    <a:pt x="308" y="1198"/>
                  </a:lnTo>
                  <a:lnTo>
                    <a:pt x="334" y="1196"/>
                  </a:lnTo>
                  <a:lnTo>
                    <a:pt x="358" y="1196"/>
                  </a:lnTo>
                  <a:lnTo>
                    <a:pt x="378" y="1198"/>
                  </a:lnTo>
                  <a:lnTo>
                    <a:pt x="394" y="1204"/>
                  </a:lnTo>
                  <a:lnTo>
                    <a:pt x="394" y="1204"/>
                  </a:lnTo>
                  <a:lnTo>
                    <a:pt x="386" y="1214"/>
                  </a:lnTo>
                  <a:lnTo>
                    <a:pt x="376" y="1220"/>
                  </a:lnTo>
                  <a:lnTo>
                    <a:pt x="366" y="1228"/>
                  </a:lnTo>
                  <a:lnTo>
                    <a:pt x="354" y="1232"/>
                  </a:lnTo>
                  <a:lnTo>
                    <a:pt x="328" y="1240"/>
                  </a:lnTo>
                  <a:lnTo>
                    <a:pt x="302" y="1244"/>
                  </a:lnTo>
                  <a:lnTo>
                    <a:pt x="276" y="1244"/>
                  </a:lnTo>
                  <a:lnTo>
                    <a:pt x="250" y="1244"/>
                  </a:lnTo>
                  <a:lnTo>
                    <a:pt x="226" y="1240"/>
                  </a:lnTo>
                  <a:lnTo>
                    <a:pt x="208" y="1236"/>
                  </a:lnTo>
                  <a:lnTo>
                    <a:pt x="208" y="1236"/>
                  </a:lnTo>
                  <a:close/>
                  <a:moveTo>
                    <a:pt x="284" y="1430"/>
                  </a:moveTo>
                  <a:lnTo>
                    <a:pt x="284" y="1430"/>
                  </a:lnTo>
                  <a:lnTo>
                    <a:pt x="270" y="1420"/>
                  </a:lnTo>
                  <a:lnTo>
                    <a:pt x="260" y="1406"/>
                  </a:lnTo>
                  <a:lnTo>
                    <a:pt x="252" y="1390"/>
                  </a:lnTo>
                  <a:lnTo>
                    <a:pt x="246" y="1374"/>
                  </a:lnTo>
                  <a:lnTo>
                    <a:pt x="240" y="1356"/>
                  </a:lnTo>
                  <a:lnTo>
                    <a:pt x="238" y="1340"/>
                  </a:lnTo>
                  <a:lnTo>
                    <a:pt x="236" y="1314"/>
                  </a:lnTo>
                  <a:lnTo>
                    <a:pt x="236" y="1314"/>
                  </a:lnTo>
                  <a:lnTo>
                    <a:pt x="248" y="1326"/>
                  </a:lnTo>
                  <a:lnTo>
                    <a:pt x="258" y="1342"/>
                  </a:lnTo>
                  <a:lnTo>
                    <a:pt x="268" y="1358"/>
                  </a:lnTo>
                  <a:lnTo>
                    <a:pt x="276" y="1374"/>
                  </a:lnTo>
                  <a:lnTo>
                    <a:pt x="280" y="1392"/>
                  </a:lnTo>
                  <a:lnTo>
                    <a:pt x="284" y="1406"/>
                  </a:lnTo>
                  <a:lnTo>
                    <a:pt x="286" y="1420"/>
                  </a:lnTo>
                  <a:lnTo>
                    <a:pt x="284" y="1430"/>
                  </a:lnTo>
                  <a:lnTo>
                    <a:pt x="284" y="1430"/>
                  </a:lnTo>
                  <a:close/>
                  <a:moveTo>
                    <a:pt x="354" y="1152"/>
                  </a:moveTo>
                  <a:lnTo>
                    <a:pt x="354" y="1152"/>
                  </a:lnTo>
                  <a:lnTo>
                    <a:pt x="342" y="1150"/>
                  </a:lnTo>
                  <a:lnTo>
                    <a:pt x="330" y="1146"/>
                  </a:lnTo>
                  <a:lnTo>
                    <a:pt x="320" y="1142"/>
                  </a:lnTo>
                  <a:lnTo>
                    <a:pt x="310" y="1136"/>
                  </a:lnTo>
                  <a:lnTo>
                    <a:pt x="290" y="1120"/>
                  </a:lnTo>
                  <a:lnTo>
                    <a:pt x="272" y="1102"/>
                  </a:lnTo>
                  <a:lnTo>
                    <a:pt x="256" y="1084"/>
                  </a:lnTo>
                  <a:lnTo>
                    <a:pt x="244" y="1064"/>
                  </a:lnTo>
                  <a:lnTo>
                    <a:pt x="234" y="1048"/>
                  </a:lnTo>
                  <a:lnTo>
                    <a:pt x="226" y="1032"/>
                  </a:lnTo>
                  <a:lnTo>
                    <a:pt x="226" y="1032"/>
                  </a:lnTo>
                  <a:lnTo>
                    <a:pt x="250" y="1042"/>
                  </a:lnTo>
                  <a:lnTo>
                    <a:pt x="272" y="1054"/>
                  </a:lnTo>
                  <a:lnTo>
                    <a:pt x="292" y="1070"/>
                  </a:lnTo>
                  <a:lnTo>
                    <a:pt x="312" y="1088"/>
                  </a:lnTo>
                  <a:lnTo>
                    <a:pt x="328" y="1106"/>
                  </a:lnTo>
                  <a:lnTo>
                    <a:pt x="340" y="1122"/>
                  </a:lnTo>
                  <a:lnTo>
                    <a:pt x="350" y="1138"/>
                  </a:lnTo>
                  <a:lnTo>
                    <a:pt x="354" y="1152"/>
                  </a:lnTo>
                  <a:lnTo>
                    <a:pt x="354" y="1152"/>
                  </a:lnTo>
                  <a:close/>
                  <a:moveTo>
                    <a:pt x="350" y="1016"/>
                  </a:moveTo>
                  <a:lnTo>
                    <a:pt x="350" y="1016"/>
                  </a:lnTo>
                  <a:lnTo>
                    <a:pt x="368" y="1034"/>
                  </a:lnTo>
                  <a:lnTo>
                    <a:pt x="382" y="1054"/>
                  </a:lnTo>
                  <a:lnTo>
                    <a:pt x="396" y="1076"/>
                  </a:lnTo>
                  <a:lnTo>
                    <a:pt x="408" y="1100"/>
                  </a:lnTo>
                  <a:lnTo>
                    <a:pt x="416" y="1122"/>
                  </a:lnTo>
                  <a:lnTo>
                    <a:pt x="420" y="1144"/>
                  </a:lnTo>
                  <a:lnTo>
                    <a:pt x="424" y="1162"/>
                  </a:lnTo>
                  <a:lnTo>
                    <a:pt x="422" y="1174"/>
                  </a:lnTo>
                  <a:lnTo>
                    <a:pt x="422" y="1174"/>
                  </a:lnTo>
                  <a:lnTo>
                    <a:pt x="412" y="1168"/>
                  </a:lnTo>
                  <a:lnTo>
                    <a:pt x="402" y="1160"/>
                  </a:lnTo>
                  <a:lnTo>
                    <a:pt x="394" y="1152"/>
                  </a:lnTo>
                  <a:lnTo>
                    <a:pt x="388" y="1144"/>
                  </a:lnTo>
                  <a:lnTo>
                    <a:pt x="374" y="1122"/>
                  </a:lnTo>
                  <a:lnTo>
                    <a:pt x="366" y="1098"/>
                  </a:lnTo>
                  <a:lnTo>
                    <a:pt x="358" y="1076"/>
                  </a:lnTo>
                  <a:lnTo>
                    <a:pt x="354" y="1054"/>
                  </a:lnTo>
                  <a:lnTo>
                    <a:pt x="350" y="1032"/>
                  </a:lnTo>
                  <a:lnTo>
                    <a:pt x="350" y="1016"/>
                  </a:lnTo>
                  <a:lnTo>
                    <a:pt x="350" y="1016"/>
                  </a:lnTo>
                  <a:close/>
                  <a:moveTo>
                    <a:pt x="208" y="720"/>
                  </a:moveTo>
                  <a:lnTo>
                    <a:pt x="208" y="720"/>
                  </a:lnTo>
                  <a:lnTo>
                    <a:pt x="218" y="712"/>
                  </a:lnTo>
                  <a:lnTo>
                    <a:pt x="230" y="706"/>
                  </a:lnTo>
                  <a:lnTo>
                    <a:pt x="254" y="694"/>
                  </a:lnTo>
                  <a:lnTo>
                    <a:pt x="280" y="686"/>
                  </a:lnTo>
                  <a:lnTo>
                    <a:pt x="308" y="682"/>
                  </a:lnTo>
                  <a:lnTo>
                    <a:pt x="334" y="680"/>
                  </a:lnTo>
                  <a:lnTo>
                    <a:pt x="358" y="680"/>
                  </a:lnTo>
                  <a:lnTo>
                    <a:pt x="378" y="682"/>
                  </a:lnTo>
                  <a:lnTo>
                    <a:pt x="394" y="688"/>
                  </a:lnTo>
                  <a:lnTo>
                    <a:pt x="394" y="688"/>
                  </a:lnTo>
                  <a:lnTo>
                    <a:pt x="386" y="696"/>
                  </a:lnTo>
                  <a:lnTo>
                    <a:pt x="376" y="704"/>
                  </a:lnTo>
                  <a:lnTo>
                    <a:pt x="366" y="710"/>
                  </a:lnTo>
                  <a:lnTo>
                    <a:pt x="354" y="716"/>
                  </a:lnTo>
                  <a:lnTo>
                    <a:pt x="328" y="724"/>
                  </a:lnTo>
                  <a:lnTo>
                    <a:pt x="302" y="728"/>
                  </a:lnTo>
                  <a:lnTo>
                    <a:pt x="276" y="728"/>
                  </a:lnTo>
                  <a:lnTo>
                    <a:pt x="250" y="726"/>
                  </a:lnTo>
                  <a:lnTo>
                    <a:pt x="226" y="724"/>
                  </a:lnTo>
                  <a:lnTo>
                    <a:pt x="208" y="720"/>
                  </a:lnTo>
                  <a:lnTo>
                    <a:pt x="208" y="720"/>
                  </a:lnTo>
                  <a:close/>
                  <a:moveTo>
                    <a:pt x="284" y="914"/>
                  </a:moveTo>
                  <a:lnTo>
                    <a:pt x="284" y="914"/>
                  </a:lnTo>
                  <a:lnTo>
                    <a:pt x="270" y="904"/>
                  </a:lnTo>
                  <a:lnTo>
                    <a:pt x="260" y="890"/>
                  </a:lnTo>
                  <a:lnTo>
                    <a:pt x="252" y="874"/>
                  </a:lnTo>
                  <a:lnTo>
                    <a:pt x="246" y="858"/>
                  </a:lnTo>
                  <a:lnTo>
                    <a:pt x="240" y="840"/>
                  </a:lnTo>
                  <a:lnTo>
                    <a:pt x="238" y="824"/>
                  </a:lnTo>
                  <a:lnTo>
                    <a:pt x="236" y="798"/>
                  </a:lnTo>
                  <a:lnTo>
                    <a:pt x="236" y="798"/>
                  </a:lnTo>
                  <a:lnTo>
                    <a:pt x="248" y="810"/>
                  </a:lnTo>
                  <a:lnTo>
                    <a:pt x="258" y="824"/>
                  </a:lnTo>
                  <a:lnTo>
                    <a:pt x="268" y="842"/>
                  </a:lnTo>
                  <a:lnTo>
                    <a:pt x="276" y="858"/>
                  </a:lnTo>
                  <a:lnTo>
                    <a:pt x="280" y="874"/>
                  </a:lnTo>
                  <a:lnTo>
                    <a:pt x="284" y="890"/>
                  </a:lnTo>
                  <a:lnTo>
                    <a:pt x="286" y="904"/>
                  </a:lnTo>
                  <a:lnTo>
                    <a:pt x="284" y="914"/>
                  </a:lnTo>
                  <a:lnTo>
                    <a:pt x="284" y="914"/>
                  </a:lnTo>
                  <a:close/>
                  <a:moveTo>
                    <a:pt x="354" y="634"/>
                  </a:moveTo>
                  <a:lnTo>
                    <a:pt x="354" y="634"/>
                  </a:lnTo>
                  <a:lnTo>
                    <a:pt x="342" y="632"/>
                  </a:lnTo>
                  <a:lnTo>
                    <a:pt x="330" y="630"/>
                  </a:lnTo>
                  <a:lnTo>
                    <a:pt x="320" y="624"/>
                  </a:lnTo>
                  <a:lnTo>
                    <a:pt x="310" y="618"/>
                  </a:lnTo>
                  <a:lnTo>
                    <a:pt x="290" y="604"/>
                  </a:lnTo>
                  <a:lnTo>
                    <a:pt x="272" y="586"/>
                  </a:lnTo>
                  <a:lnTo>
                    <a:pt x="256" y="568"/>
                  </a:lnTo>
                  <a:lnTo>
                    <a:pt x="244" y="548"/>
                  </a:lnTo>
                  <a:lnTo>
                    <a:pt x="234" y="530"/>
                  </a:lnTo>
                  <a:lnTo>
                    <a:pt x="226" y="516"/>
                  </a:lnTo>
                  <a:lnTo>
                    <a:pt x="226" y="516"/>
                  </a:lnTo>
                  <a:lnTo>
                    <a:pt x="250" y="524"/>
                  </a:lnTo>
                  <a:lnTo>
                    <a:pt x="272" y="538"/>
                  </a:lnTo>
                  <a:lnTo>
                    <a:pt x="292" y="554"/>
                  </a:lnTo>
                  <a:lnTo>
                    <a:pt x="312" y="570"/>
                  </a:lnTo>
                  <a:lnTo>
                    <a:pt x="328" y="588"/>
                  </a:lnTo>
                  <a:lnTo>
                    <a:pt x="340" y="606"/>
                  </a:lnTo>
                  <a:lnTo>
                    <a:pt x="350" y="622"/>
                  </a:lnTo>
                  <a:lnTo>
                    <a:pt x="354" y="634"/>
                  </a:lnTo>
                  <a:lnTo>
                    <a:pt x="354" y="634"/>
                  </a:lnTo>
                  <a:close/>
                  <a:moveTo>
                    <a:pt x="350" y="500"/>
                  </a:moveTo>
                  <a:lnTo>
                    <a:pt x="350" y="500"/>
                  </a:lnTo>
                  <a:lnTo>
                    <a:pt x="368" y="516"/>
                  </a:lnTo>
                  <a:lnTo>
                    <a:pt x="382" y="536"/>
                  </a:lnTo>
                  <a:lnTo>
                    <a:pt x="396" y="560"/>
                  </a:lnTo>
                  <a:lnTo>
                    <a:pt x="408" y="582"/>
                  </a:lnTo>
                  <a:lnTo>
                    <a:pt x="416" y="606"/>
                  </a:lnTo>
                  <a:lnTo>
                    <a:pt x="420" y="626"/>
                  </a:lnTo>
                  <a:lnTo>
                    <a:pt x="424" y="644"/>
                  </a:lnTo>
                  <a:lnTo>
                    <a:pt x="422" y="658"/>
                  </a:lnTo>
                  <a:lnTo>
                    <a:pt x="422" y="658"/>
                  </a:lnTo>
                  <a:lnTo>
                    <a:pt x="412" y="652"/>
                  </a:lnTo>
                  <a:lnTo>
                    <a:pt x="402" y="644"/>
                  </a:lnTo>
                  <a:lnTo>
                    <a:pt x="394" y="636"/>
                  </a:lnTo>
                  <a:lnTo>
                    <a:pt x="388" y="626"/>
                  </a:lnTo>
                  <a:lnTo>
                    <a:pt x="374" y="606"/>
                  </a:lnTo>
                  <a:lnTo>
                    <a:pt x="366" y="582"/>
                  </a:lnTo>
                  <a:lnTo>
                    <a:pt x="358" y="560"/>
                  </a:lnTo>
                  <a:lnTo>
                    <a:pt x="354" y="536"/>
                  </a:lnTo>
                  <a:lnTo>
                    <a:pt x="350" y="516"/>
                  </a:lnTo>
                  <a:lnTo>
                    <a:pt x="350" y="500"/>
                  </a:lnTo>
                  <a:lnTo>
                    <a:pt x="350" y="500"/>
                  </a:lnTo>
                  <a:close/>
                  <a:moveTo>
                    <a:pt x="142" y="736"/>
                  </a:moveTo>
                  <a:lnTo>
                    <a:pt x="142" y="736"/>
                  </a:lnTo>
                  <a:lnTo>
                    <a:pt x="158" y="752"/>
                  </a:lnTo>
                  <a:lnTo>
                    <a:pt x="174" y="772"/>
                  </a:lnTo>
                  <a:lnTo>
                    <a:pt x="188" y="794"/>
                  </a:lnTo>
                  <a:lnTo>
                    <a:pt x="198" y="818"/>
                  </a:lnTo>
                  <a:lnTo>
                    <a:pt x="208" y="842"/>
                  </a:lnTo>
                  <a:lnTo>
                    <a:pt x="212" y="862"/>
                  </a:lnTo>
                  <a:lnTo>
                    <a:pt x="214" y="880"/>
                  </a:lnTo>
                  <a:lnTo>
                    <a:pt x="214" y="894"/>
                  </a:lnTo>
                  <a:lnTo>
                    <a:pt x="214" y="894"/>
                  </a:lnTo>
                  <a:lnTo>
                    <a:pt x="204" y="888"/>
                  </a:lnTo>
                  <a:lnTo>
                    <a:pt x="194" y="880"/>
                  </a:lnTo>
                  <a:lnTo>
                    <a:pt x="186" y="872"/>
                  </a:lnTo>
                  <a:lnTo>
                    <a:pt x="178" y="862"/>
                  </a:lnTo>
                  <a:lnTo>
                    <a:pt x="166" y="840"/>
                  </a:lnTo>
                  <a:lnTo>
                    <a:pt x="156" y="818"/>
                  </a:lnTo>
                  <a:lnTo>
                    <a:pt x="150" y="794"/>
                  </a:lnTo>
                  <a:lnTo>
                    <a:pt x="146" y="772"/>
                  </a:lnTo>
                  <a:lnTo>
                    <a:pt x="142" y="752"/>
                  </a:lnTo>
                  <a:lnTo>
                    <a:pt x="142" y="736"/>
                  </a:lnTo>
                  <a:lnTo>
                    <a:pt x="142" y="736"/>
                  </a:lnTo>
                  <a:close/>
                  <a:moveTo>
                    <a:pt x="144" y="870"/>
                  </a:moveTo>
                  <a:lnTo>
                    <a:pt x="144" y="870"/>
                  </a:lnTo>
                  <a:lnTo>
                    <a:pt x="134" y="868"/>
                  </a:lnTo>
                  <a:lnTo>
                    <a:pt x="122" y="866"/>
                  </a:lnTo>
                  <a:lnTo>
                    <a:pt x="112" y="860"/>
                  </a:lnTo>
                  <a:lnTo>
                    <a:pt x="100" y="854"/>
                  </a:lnTo>
                  <a:lnTo>
                    <a:pt x="82" y="840"/>
                  </a:lnTo>
                  <a:lnTo>
                    <a:pt x="64" y="822"/>
                  </a:lnTo>
                  <a:lnTo>
                    <a:pt x="48" y="804"/>
                  </a:lnTo>
                  <a:lnTo>
                    <a:pt x="36" y="784"/>
                  </a:lnTo>
                  <a:lnTo>
                    <a:pt x="26" y="766"/>
                  </a:lnTo>
                  <a:lnTo>
                    <a:pt x="18" y="752"/>
                  </a:lnTo>
                  <a:lnTo>
                    <a:pt x="18" y="752"/>
                  </a:lnTo>
                  <a:lnTo>
                    <a:pt x="40" y="760"/>
                  </a:lnTo>
                  <a:lnTo>
                    <a:pt x="62" y="774"/>
                  </a:lnTo>
                  <a:lnTo>
                    <a:pt x="84" y="788"/>
                  </a:lnTo>
                  <a:lnTo>
                    <a:pt x="102" y="806"/>
                  </a:lnTo>
                  <a:lnTo>
                    <a:pt x="120" y="824"/>
                  </a:lnTo>
                  <a:lnTo>
                    <a:pt x="132" y="842"/>
                  </a:lnTo>
                  <a:lnTo>
                    <a:pt x="140" y="858"/>
                  </a:lnTo>
                  <a:lnTo>
                    <a:pt x="144" y="870"/>
                  </a:lnTo>
                  <a:lnTo>
                    <a:pt x="144" y="870"/>
                  </a:lnTo>
                  <a:close/>
                  <a:moveTo>
                    <a:pt x="300" y="960"/>
                  </a:moveTo>
                  <a:lnTo>
                    <a:pt x="300" y="960"/>
                  </a:lnTo>
                  <a:lnTo>
                    <a:pt x="292" y="968"/>
                  </a:lnTo>
                  <a:lnTo>
                    <a:pt x="282" y="976"/>
                  </a:lnTo>
                  <a:lnTo>
                    <a:pt x="272" y="982"/>
                  </a:lnTo>
                  <a:lnTo>
                    <a:pt x="262" y="988"/>
                  </a:lnTo>
                  <a:lnTo>
                    <a:pt x="240" y="996"/>
                  </a:lnTo>
                  <a:lnTo>
                    <a:pt x="214" y="1002"/>
                  </a:lnTo>
                  <a:lnTo>
                    <a:pt x="190" y="1004"/>
                  </a:lnTo>
                  <a:lnTo>
                    <a:pt x="168" y="1004"/>
                  </a:lnTo>
                  <a:lnTo>
                    <a:pt x="148" y="1004"/>
                  </a:lnTo>
                  <a:lnTo>
                    <a:pt x="130" y="1002"/>
                  </a:lnTo>
                  <a:lnTo>
                    <a:pt x="130" y="1002"/>
                  </a:lnTo>
                  <a:lnTo>
                    <a:pt x="150" y="988"/>
                  </a:lnTo>
                  <a:lnTo>
                    <a:pt x="174" y="976"/>
                  </a:lnTo>
                  <a:lnTo>
                    <a:pt x="198" y="966"/>
                  </a:lnTo>
                  <a:lnTo>
                    <a:pt x="222" y="960"/>
                  </a:lnTo>
                  <a:lnTo>
                    <a:pt x="246" y="956"/>
                  </a:lnTo>
                  <a:lnTo>
                    <a:pt x="268" y="954"/>
                  </a:lnTo>
                  <a:lnTo>
                    <a:pt x="286" y="956"/>
                  </a:lnTo>
                  <a:lnTo>
                    <a:pt x="300" y="960"/>
                  </a:lnTo>
                  <a:lnTo>
                    <a:pt x="300" y="960"/>
                  </a:lnTo>
                  <a:close/>
                  <a:moveTo>
                    <a:pt x="142" y="1252"/>
                  </a:moveTo>
                  <a:lnTo>
                    <a:pt x="142" y="1252"/>
                  </a:lnTo>
                  <a:lnTo>
                    <a:pt x="158" y="1268"/>
                  </a:lnTo>
                  <a:lnTo>
                    <a:pt x="174" y="1288"/>
                  </a:lnTo>
                  <a:lnTo>
                    <a:pt x="188" y="1312"/>
                  </a:lnTo>
                  <a:lnTo>
                    <a:pt x="198" y="1334"/>
                  </a:lnTo>
                  <a:lnTo>
                    <a:pt x="208" y="1358"/>
                  </a:lnTo>
                  <a:lnTo>
                    <a:pt x="212" y="1378"/>
                  </a:lnTo>
                  <a:lnTo>
                    <a:pt x="214" y="1396"/>
                  </a:lnTo>
                  <a:lnTo>
                    <a:pt x="214" y="1410"/>
                  </a:lnTo>
                  <a:lnTo>
                    <a:pt x="214" y="1410"/>
                  </a:lnTo>
                  <a:lnTo>
                    <a:pt x="204" y="1404"/>
                  </a:lnTo>
                  <a:lnTo>
                    <a:pt x="194" y="1396"/>
                  </a:lnTo>
                  <a:lnTo>
                    <a:pt x="186" y="1388"/>
                  </a:lnTo>
                  <a:lnTo>
                    <a:pt x="178" y="1378"/>
                  </a:lnTo>
                  <a:lnTo>
                    <a:pt x="166" y="1358"/>
                  </a:lnTo>
                  <a:lnTo>
                    <a:pt x="156" y="1334"/>
                  </a:lnTo>
                  <a:lnTo>
                    <a:pt x="150" y="1312"/>
                  </a:lnTo>
                  <a:lnTo>
                    <a:pt x="146" y="1288"/>
                  </a:lnTo>
                  <a:lnTo>
                    <a:pt x="142" y="1268"/>
                  </a:lnTo>
                  <a:lnTo>
                    <a:pt x="142" y="1252"/>
                  </a:lnTo>
                  <a:lnTo>
                    <a:pt x="142" y="1252"/>
                  </a:lnTo>
                  <a:close/>
                  <a:moveTo>
                    <a:pt x="144" y="1386"/>
                  </a:moveTo>
                  <a:lnTo>
                    <a:pt x="144" y="1386"/>
                  </a:lnTo>
                  <a:lnTo>
                    <a:pt x="134" y="1384"/>
                  </a:lnTo>
                  <a:lnTo>
                    <a:pt x="122" y="1382"/>
                  </a:lnTo>
                  <a:lnTo>
                    <a:pt x="112" y="1376"/>
                  </a:lnTo>
                  <a:lnTo>
                    <a:pt x="100" y="1370"/>
                  </a:lnTo>
                  <a:lnTo>
                    <a:pt x="82" y="1356"/>
                  </a:lnTo>
                  <a:lnTo>
                    <a:pt x="64" y="1338"/>
                  </a:lnTo>
                  <a:lnTo>
                    <a:pt x="48" y="1320"/>
                  </a:lnTo>
                  <a:lnTo>
                    <a:pt x="36" y="1300"/>
                  </a:lnTo>
                  <a:lnTo>
                    <a:pt x="26" y="1282"/>
                  </a:lnTo>
                  <a:lnTo>
                    <a:pt x="18" y="1268"/>
                  </a:lnTo>
                  <a:lnTo>
                    <a:pt x="18" y="1268"/>
                  </a:lnTo>
                  <a:lnTo>
                    <a:pt x="40" y="1276"/>
                  </a:lnTo>
                  <a:lnTo>
                    <a:pt x="62" y="1290"/>
                  </a:lnTo>
                  <a:lnTo>
                    <a:pt x="84" y="1306"/>
                  </a:lnTo>
                  <a:lnTo>
                    <a:pt x="102" y="1322"/>
                  </a:lnTo>
                  <a:lnTo>
                    <a:pt x="120" y="1340"/>
                  </a:lnTo>
                  <a:lnTo>
                    <a:pt x="132" y="1358"/>
                  </a:lnTo>
                  <a:lnTo>
                    <a:pt x="140" y="1374"/>
                  </a:lnTo>
                  <a:lnTo>
                    <a:pt x="144" y="1386"/>
                  </a:lnTo>
                  <a:lnTo>
                    <a:pt x="144" y="1386"/>
                  </a:lnTo>
                  <a:close/>
                  <a:moveTo>
                    <a:pt x="300" y="1476"/>
                  </a:moveTo>
                  <a:lnTo>
                    <a:pt x="300" y="1476"/>
                  </a:lnTo>
                  <a:lnTo>
                    <a:pt x="292" y="1484"/>
                  </a:lnTo>
                  <a:lnTo>
                    <a:pt x="282" y="1492"/>
                  </a:lnTo>
                  <a:lnTo>
                    <a:pt x="272" y="1498"/>
                  </a:lnTo>
                  <a:lnTo>
                    <a:pt x="262" y="1504"/>
                  </a:lnTo>
                  <a:lnTo>
                    <a:pt x="240" y="1512"/>
                  </a:lnTo>
                  <a:lnTo>
                    <a:pt x="214" y="1518"/>
                  </a:lnTo>
                  <a:lnTo>
                    <a:pt x="190" y="1520"/>
                  </a:lnTo>
                  <a:lnTo>
                    <a:pt x="168" y="1522"/>
                  </a:lnTo>
                  <a:lnTo>
                    <a:pt x="148" y="1520"/>
                  </a:lnTo>
                  <a:lnTo>
                    <a:pt x="130" y="1518"/>
                  </a:lnTo>
                  <a:lnTo>
                    <a:pt x="130" y="1518"/>
                  </a:lnTo>
                  <a:lnTo>
                    <a:pt x="150" y="1504"/>
                  </a:lnTo>
                  <a:lnTo>
                    <a:pt x="174" y="1492"/>
                  </a:lnTo>
                  <a:lnTo>
                    <a:pt x="198" y="1484"/>
                  </a:lnTo>
                  <a:lnTo>
                    <a:pt x="222" y="1476"/>
                  </a:lnTo>
                  <a:lnTo>
                    <a:pt x="246" y="1472"/>
                  </a:lnTo>
                  <a:lnTo>
                    <a:pt x="268" y="1472"/>
                  </a:lnTo>
                  <a:lnTo>
                    <a:pt x="286" y="1472"/>
                  </a:lnTo>
                  <a:lnTo>
                    <a:pt x="300" y="1476"/>
                  </a:lnTo>
                  <a:lnTo>
                    <a:pt x="300" y="1476"/>
                  </a:lnTo>
                  <a:close/>
                  <a:moveTo>
                    <a:pt x="142" y="1768"/>
                  </a:moveTo>
                  <a:lnTo>
                    <a:pt x="142" y="1768"/>
                  </a:lnTo>
                  <a:lnTo>
                    <a:pt x="158" y="1786"/>
                  </a:lnTo>
                  <a:lnTo>
                    <a:pt x="174" y="1806"/>
                  </a:lnTo>
                  <a:lnTo>
                    <a:pt x="188" y="1828"/>
                  </a:lnTo>
                  <a:lnTo>
                    <a:pt x="198" y="1852"/>
                  </a:lnTo>
                  <a:lnTo>
                    <a:pt x="208" y="1874"/>
                  </a:lnTo>
                  <a:lnTo>
                    <a:pt x="212" y="1896"/>
                  </a:lnTo>
                  <a:lnTo>
                    <a:pt x="214" y="1914"/>
                  </a:lnTo>
                  <a:lnTo>
                    <a:pt x="214" y="1926"/>
                  </a:lnTo>
                  <a:lnTo>
                    <a:pt x="214" y="1926"/>
                  </a:lnTo>
                  <a:lnTo>
                    <a:pt x="204" y="1920"/>
                  </a:lnTo>
                  <a:lnTo>
                    <a:pt x="194" y="1914"/>
                  </a:lnTo>
                  <a:lnTo>
                    <a:pt x="186" y="1904"/>
                  </a:lnTo>
                  <a:lnTo>
                    <a:pt x="178" y="1896"/>
                  </a:lnTo>
                  <a:lnTo>
                    <a:pt x="166" y="1874"/>
                  </a:lnTo>
                  <a:lnTo>
                    <a:pt x="156" y="1852"/>
                  </a:lnTo>
                  <a:lnTo>
                    <a:pt x="150" y="1828"/>
                  </a:lnTo>
                  <a:lnTo>
                    <a:pt x="146" y="1806"/>
                  </a:lnTo>
                  <a:lnTo>
                    <a:pt x="142" y="1784"/>
                  </a:lnTo>
                  <a:lnTo>
                    <a:pt x="142" y="1768"/>
                  </a:lnTo>
                  <a:lnTo>
                    <a:pt x="142" y="1768"/>
                  </a:lnTo>
                  <a:close/>
                  <a:moveTo>
                    <a:pt x="144" y="1904"/>
                  </a:moveTo>
                  <a:lnTo>
                    <a:pt x="144" y="1904"/>
                  </a:lnTo>
                  <a:lnTo>
                    <a:pt x="134" y="1902"/>
                  </a:lnTo>
                  <a:lnTo>
                    <a:pt x="122" y="1898"/>
                  </a:lnTo>
                  <a:lnTo>
                    <a:pt x="112" y="1894"/>
                  </a:lnTo>
                  <a:lnTo>
                    <a:pt x="100" y="1888"/>
                  </a:lnTo>
                  <a:lnTo>
                    <a:pt x="82" y="1872"/>
                  </a:lnTo>
                  <a:lnTo>
                    <a:pt x="64" y="1856"/>
                  </a:lnTo>
                  <a:lnTo>
                    <a:pt x="48" y="1836"/>
                  </a:lnTo>
                  <a:lnTo>
                    <a:pt x="36" y="1818"/>
                  </a:lnTo>
                  <a:lnTo>
                    <a:pt x="26" y="1800"/>
                  </a:lnTo>
                  <a:lnTo>
                    <a:pt x="18" y="1784"/>
                  </a:lnTo>
                  <a:lnTo>
                    <a:pt x="18" y="1784"/>
                  </a:lnTo>
                  <a:lnTo>
                    <a:pt x="40" y="1794"/>
                  </a:lnTo>
                  <a:lnTo>
                    <a:pt x="62" y="1806"/>
                  </a:lnTo>
                  <a:lnTo>
                    <a:pt x="84" y="1822"/>
                  </a:lnTo>
                  <a:lnTo>
                    <a:pt x="102" y="1840"/>
                  </a:lnTo>
                  <a:lnTo>
                    <a:pt x="120" y="1858"/>
                  </a:lnTo>
                  <a:lnTo>
                    <a:pt x="132" y="1874"/>
                  </a:lnTo>
                  <a:lnTo>
                    <a:pt x="140" y="1890"/>
                  </a:lnTo>
                  <a:lnTo>
                    <a:pt x="144" y="1904"/>
                  </a:lnTo>
                  <a:lnTo>
                    <a:pt x="144" y="1904"/>
                  </a:lnTo>
                  <a:close/>
                  <a:moveTo>
                    <a:pt x="300" y="1992"/>
                  </a:moveTo>
                  <a:lnTo>
                    <a:pt x="300" y="1992"/>
                  </a:lnTo>
                  <a:lnTo>
                    <a:pt x="292" y="2002"/>
                  </a:lnTo>
                  <a:lnTo>
                    <a:pt x="282" y="2008"/>
                  </a:lnTo>
                  <a:lnTo>
                    <a:pt x="272" y="2016"/>
                  </a:lnTo>
                  <a:lnTo>
                    <a:pt x="262" y="2020"/>
                  </a:lnTo>
                  <a:lnTo>
                    <a:pt x="240" y="2030"/>
                  </a:lnTo>
                  <a:lnTo>
                    <a:pt x="214" y="2034"/>
                  </a:lnTo>
                  <a:lnTo>
                    <a:pt x="190" y="2038"/>
                  </a:lnTo>
                  <a:lnTo>
                    <a:pt x="168" y="2038"/>
                  </a:lnTo>
                  <a:lnTo>
                    <a:pt x="148" y="2036"/>
                  </a:lnTo>
                  <a:lnTo>
                    <a:pt x="130" y="2034"/>
                  </a:lnTo>
                  <a:lnTo>
                    <a:pt x="130" y="2034"/>
                  </a:lnTo>
                  <a:lnTo>
                    <a:pt x="150" y="2020"/>
                  </a:lnTo>
                  <a:lnTo>
                    <a:pt x="174" y="2008"/>
                  </a:lnTo>
                  <a:lnTo>
                    <a:pt x="198" y="2000"/>
                  </a:lnTo>
                  <a:lnTo>
                    <a:pt x="222" y="1994"/>
                  </a:lnTo>
                  <a:lnTo>
                    <a:pt x="246" y="1990"/>
                  </a:lnTo>
                  <a:lnTo>
                    <a:pt x="268" y="1988"/>
                  </a:lnTo>
                  <a:lnTo>
                    <a:pt x="286" y="1988"/>
                  </a:lnTo>
                  <a:lnTo>
                    <a:pt x="300" y="1992"/>
                  </a:lnTo>
                  <a:lnTo>
                    <a:pt x="300" y="1992"/>
                  </a:lnTo>
                  <a:close/>
                  <a:moveTo>
                    <a:pt x="142" y="2284"/>
                  </a:moveTo>
                  <a:lnTo>
                    <a:pt x="142" y="2284"/>
                  </a:lnTo>
                  <a:lnTo>
                    <a:pt x="158" y="2302"/>
                  </a:lnTo>
                  <a:lnTo>
                    <a:pt x="174" y="2322"/>
                  </a:lnTo>
                  <a:lnTo>
                    <a:pt x="188" y="2344"/>
                  </a:lnTo>
                  <a:lnTo>
                    <a:pt x="198" y="2368"/>
                  </a:lnTo>
                  <a:lnTo>
                    <a:pt x="208" y="2390"/>
                  </a:lnTo>
                  <a:lnTo>
                    <a:pt x="212" y="2412"/>
                  </a:lnTo>
                  <a:lnTo>
                    <a:pt x="214" y="2430"/>
                  </a:lnTo>
                  <a:lnTo>
                    <a:pt x="214" y="2444"/>
                  </a:lnTo>
                  <a:lnTo>
                    <a:pt x="214" y="2444"/>
                  </a:lnTo>
                  <a:lnTo>
                    <a:pt x="204" y="2436"/>
                  </a:lnTo>
                  <a:lnTo>
                    <a:pt x="194" y="2430"/>
                  </a:lnTo>
                  <a:lnTo>
                    <a:pt x="186" y="2422"/>
                  </a:lnTo>
                  <a:lnTo>
                    <a:pt x="178" y="2412"/>
                  </a:lnTo>
                  <a:lnTo>
                    <a:pt x="166" y="2390"/>
                  </a:lnTo>
                  <a:lnTo>
                    <a:pt x="156" y="2368"/>
                  </a:lnTo>
                  <a:lnTo>
                    <a:pt x="150" y="2344"/>
                  </a:lnTo>
                  <a:lnTo>
                    <a:pt x="146" y="2322"/>
                  </a:lnTo>
                  <a:lnTo>
                    <a:pt x="142" y="2302"/>
                  </a:lnTo>
                  <a:lnTo>
                    <a:pt x="142" y="2284"/>
                  </a:lnTo>
                  <a:lnTo>
                    <a:pt x="142" y="2284"/>
                  </a:lnTo>
                  <a:close/>
                  <a:moveTo>
                    <a:pt x="144" y="2420"/>
                  </a:moveTo>
                  <a:lnTo>
                    <a:pt x="144" y="2420"/>
                  </a:lnTo>
                  <a:lnTo>
                    <a:pt x="134" y="2418"/>
                  </a:lnTo>
                  <a:lnTo>
                    <a:pt x="122" y="2414"/>
                  </a:lnTo>
                  <a:lnTo>
                    <a:pt x="112" y="2410"/>
                  </a:lnTo>
                  <a:lnTo>
                    <a:pt x="100" y="2404"/>
                  </a:lnTo>
                  <a:lnTo>
                    <a:pt x="82" y="2390"/>
                  </a:lnTo>
                  <a:lnTo>
                    <a:pt x="64" y="2372"/>
                  </a:lnTo>
                  <a:lnTo>
                    <a:pt x="48" y="2352"/>
                  </a:lnTo>
                  <a:lnTo>
                    <a:pt x="36" y="2334"/>
                  </a:lnTo>
                  <a:lnTo>
                    <a:pt x="26" y="2316"/>
                  </a:lnTo>
                  <a:lnTo>
                    <a:pt x="18" y="2302"/>
                  </a:lnTo>
                  <a:lnTo>
                    <a:pt x="18" y="2302"/>
                  </a:lnTo>
                  <a:lnTo>
                    <a:pt x="40" y="2310"/>
                  </a:lnTo>
                  <a:lnTo>
                    <a:pt x="62" y="2322"/>
                  </a:lnTo>
                  <a:lnTo>
                    <a:pt x="84" y="2338"/>
                  </a:lnTo>
                  <a:lnTo>
                    <a:pt x="102" y="2356"/>
                  </a:lnTo>
                  <a:lnTo>
                    <a:pt x="120" y="2374"/>
                  </a:lnTo>
                  <a:lnTo>
                    <a:pt x="132" y="2392"/>
                  </a:lnTo>
                  <a:lnTo>
                    <a:pt x="140" y="2406"/>
                  </a:lnTo>
                  <a:lnTo>
                    <a:pt x="144" y="2420"/>
                  </a:lnTo>
                  <a:lnTo>
                    <a:pt x="144" y="2420"/>
                  </a:lnTo>
                  <a:close/>
                  <a:moveTo>
                    <a:pt x="300" y="2508"/>
                  </a:moveTo>
                  <a:lnTo>
                    <a:pt x="300" y="2508"/>
                  </a:lnTo>
                  <a:lnTo>
                    <a:pt x="292" y="2518"/>
                  </a:lnTo>
                  <a:lnTo>
                    <a:pt x="282" y="2526"/>
                  </a:lnTo>
                  <a:lnTo>
                    <a:pt x="272" y="2532"/>
                  </a:lnTo>
                  <a:lnTo>
                    <a:pt x="262" y="2538"/>
                  </a:lnTo>
                  <a:lnTo>
                    <a:pt x="240" y="2546"/>
                  </a:lnTo>
                  <a:lnTo>
                    <a:pt x="214" y="2550"/>
                  </a:lnTo>
                  <a:lnTo>
                    <a:pt x="190" y="2554"/>
                  </a:lnTo>
                  <a:lnTo>
                    <a:pt x="168" y="2554"/>
                  </a:lnTo>
                  <a:lnTo>
                    <a:pt x="148" y="2554"/>
                  </a:lnTo>
                  <a:lnTo>
                    <a:pt x="130" y="2552"/>
                  </a:lnTo>
                  <a:lnTo>
                    <a:pt x="130" y="2552"/>
                  </a:lnTo>
                  <a:lnTo>
                    <a:pt x="150" y="2536"/>
                  </a:lnTo>
                  <a:lnTo>
                    <a:pt x="174" y="2526"/>
                  </a:lnTo>
                  <a:lnTo>
                    <a:pt x="198" y="2516"/>
                  </a:lnTo>
                  <a:lnTo>
                    <a:pt x="222" y="2510"/>
                  </a:lnTo>
                  <a:lnTo>
                    <a:pt x="246" y="2506"/>
                  </a:lnTo>
                  <a:lnTo>
                    <a:pt x="268" y="2504"/>
                  </a:lnTo>
                  <a:lnTo>
                    <a:pt x="286" y="2506"/>
                  </a:lnTo>
                  <a:lnTo>
                    <a:pt x="300" y="2508"/>
                  </a:lnTo>
                  <a:lnTo>
                    <a:pt x="300" y="2508"/>
                  </a:lnTo>
                  <a:close/>
                  <a:moveTo>
                    <a:pt x="142" y="2802"/>
                  </a:moveTo>
                  <a:lnTo>
                    <a:pt x="142" y="2802"/>
                  </a:lnTo>
                  <a:lnTo>
                    <a:pt x="158" y="2818"/>
                  </a:lnTo>
                  <a:lnTo>
                    <a:pt x="174" y="2838"/>
                  </a:lnTo>
                  <a:lnTo>
                    <a:pt x="188" y="2860"/>
                  </a:lnTo>
                  <a:lnTo>
                    <a:pt x="198" y="2884"/>
                  </a:lnTo>
                  <a:lnTo>
                    <a:pt x="208" y="2908"/>
                  </a:lnTo>
                  <a:lnTo>
                    <a:pt x="212" y="2928"/>
                  </a:lnTo>
                  <a:lnTo>
                    <a:pt x="214" y="2946"/>
                  </a:lnTo>
                  <a:lnTo>
                    <a:pt x="214" y="2960"/>
                  </a:lnTo>
                  <a:lnTo>
                    <a:pt x="214" y="2960"/>
                  </a:lnTo>
                  <a:lnTo>
                    <a:pt x="204" y="2954"/>
                  </a:lnTo>
                  <a:lnTo>
                    <a:pt x="194" y="2946"/>
                  </a:lnTo>
                  <a:lnTo>
                    <a:pt x="186" y="2938"/>
                  </a:lnTo>
                  <a:lnTo>
                    <a:pt x="178" y="2928"/>
                  </a:lnTo>
                  <a:lnTo>
                    <a:pt x="166" y="2908"/>
                  </a:lnTo>
                  <a:lnTo>
                    <a:pt x="156" y="2884"/>
                  </a:lnTo>
                  <a:lnTo>
                    <a:pt x="150" y="2860"/>
                  </a:lnTo>
                  <a:lnTo>
                    <a:pt x="146" y="2838"/>
                  </a:lnTo>
                  <a:lnTo>
                    <a:pt x="142" y="2818"/>
                  </a:lnTo>
                  <a:lnTo>
                    <a:pt x="142" y="2802"/>
                  </a:lnTo>
                  <a:lnTo>
                    <a:pt x="142" y="2802"/>
                  </a:lnTo>
                  <a:close/>
                  <a:moveTo>
                    <a:pt x="144" y="2936"/>
                  </a:moveTo>
                  <a:lnTo>
                    <a:pt x="144" y="2936"/>
                  </a:lnTo>
                  <a:lnTo>
                    <a:pt x="134" y="2934"/>
                  </a:lnTo>
                  <a:lnTo>
                    <a:pt x="122" y="2932"/>
                  </a:lnTo>
                  <a:lnTo>
                    <a:pt x="112" y="2926"/>
                  </a:lnTo>
                  <a:lnTo>
                    <a:pt x="100" y="2920"/>
                  </a:lnTo>
                  <a:lnTo>
                    <a:pt x="82" y="2906"/>
                  </a:lnTo>
                  <a:lnTo>
                    <a:pt x="64" y="2888"/>
                  </a:lnTo>
                  <a:lnTo>
                    <a:pt x="48" y="2870"/>
                  </a:lnTo>
                  <a:lnTo>
                    <a:pt x="36" y="2850"/>
                  </a:lnTo>
                  <a:lnTo>
                    <a:pt x="26" y="2832"/>
                  </a:lnTo>
                  <a:lnTo>
                    <a:pt x="18" y="2818"/>
                  </a:lnTo>
                  <a:lnTo>
                    <a:pt x="18" y="2818"/>
                  </a:lnTo>
                  <a:lnTo>
                    <a:pt x="40" y="2826"/>
                  </a:lnTo>
                  <a:lnTo>
                    <a:pt x="62" y="2840"/>
                  </a:lnTo>
                  <a:lnTo>
                    <a:pt x="84" y="2854"/>
                  </a:lnTo>
                  <a:lnTo>
                    <a:pt x="102" y="2872"/>
                  </a:lnTo>
                  <a:lnTo>
                    <a:pt x="120" y="2890"/>
                  </a:lnTo>
                  <a:lnTo>
                    <a:pt x="132" y="2908"/>
                  </a:lnTo>
                  <a:lnTo>
                    <a:pt x="140" y="2924"/>
                  </a:lnTo>
                  <a:lnTo>
                    <a:pt x="144" y="2936"/>
                  </a:lnTo>
                  <a:lnTo>
                    <a:pt x="144" y="2936"/>
                  </a:lnTo>
                  <a:close/>
                  <a:moveTo>
                    <a:pt x="300" y="3026"/>
                  </a:moveTo>
                  <a:lnTo>
                    <a:pt x="300" y="3026"/>
                  </a:lnTo>
                  <a:lnTo>
                    <a:pt x="292" y="3034"/>
                  </a:lnTo>
                  <a:lnTo>
                    <a:pt x="282" y="3042"/>
                  </a:lnTo>
                  <a:lnTo>
                    <a:pt x="272" y="3048"/>
                  </a:lnTo>
                  <a:lnTo>
                    <a:pt x="262" y="3054"/>
                  </a:lnTo>
                  <a:lnTo>
                    <a:pt x="240" y="3062"/>
                  </a:lnTo>
                  <a:lnTo>
                    <a:pt x="214" y="3068"/>
                  </a:lnTo>
                  <a:lnTo>
                    <a:pt x="190" y="3070"/>
                  </a:lnTo>
                  <a:lnTo>
                    <a:pt x="168" y="3070"/>
                  </a:lnTo>
                  <a:lnTo>
                    <a:pt x="148" y="3070"/>
                  </a:lnTo>
                  <a:lnTo>
                    <a:pt x="130" y="3068"/>
                  </a:lnTo>
                  <a:lnTo>
                    <a:pt x="130" y="3068"/>
                  </a:lnTo>
                  <a:lnTo>
                    <a:pt x="150" y="3054"/>
                  </a:lnTo>
                  <a:lnTo>
                    <a:pt x="174" y="3042"/>
                  </a:lnTo>
                  <a:lnTo>
                    <a:pt x="198" y="3032"/>
                  </a:lnTo>
                  <a:lnTo>
                    <a:pt x="222" y="3026"/>
                  </a:lnTo>
                  <a:lnTo>
                    <a:pt x="246" y="3022"/>
                  </a:lnTo>
                  <a:lnTo>
                    <a:pt x="268" y="3020"/>
                  </a:lnTo>
                  <a:lnTo>
                    <a:pt x="286" y="3022"/>
                  </a:lnTo>
                  <a:lnTo>
                    <a:pt x="300" y="3026"/>
                  </a:lnTo>
                  <a:lnTo>
                    <a:pt x="300" y="3026"/>
                  </a:lnTo>
                  <a:close/>
                  <a:moveTo>
                    <a:pt x="142" y="3318"/>
                  </a:moveTo>
                  <a:lnTo>
                    <a:pt x="142" y="3318"/>
                  </a:lnTo>
                  <a:lnTo>
                    <a:pt x="158" y="3334"/>
                  </a:lnTo>
                  <a:lnTo>
                    <a:pt x="174" y="3354"/>
                  </a:lnTo>
                  <a:lnTo>
                    <a:pt x="188" y="3378"/>
                  </a:lnTo>
                  <a:lnTo>
                    <a:pt x="198" y="3400"/>
                  </a:lnTo>
                  <a:lnTo>
                    <a:pt x="208" y="3424"/>
                  </a:lnTo>
                  <a:lnTo>
                    <a:pt x="212" y="3444"/>
                  </a:lnTo>
                  <a:lnTo>
                    <a:pt x="214" y="3462"/>
                  </a:lnTo>
                  <a:lnTo>
                    <a:pt x="214" y="3476"/>
                  </a:lnTo>
                  <a:lnTo>
                    <a:pt x="214" y="3476"/>
                  </a:lnTo>
                  <a:lnTo>
                    <a:pt x="204" y="3470"/>
                  </a:lnTo>
                  <a:lnTo>
                    <a:pt x="194" y="3462"/>
                  </a:lnTo>
                  <a:lnTo>
                    <a:pt x="186" y="3454"/>
                  </a:lnTo>
                  <a:lnTo>
                    <a:pt x="178" y="3444"/>
                  </a:lnTo>
                  <a:lnTo>
                    <a:pt x="166" y="3424"/>
                  </a:lnTo>
                  <a:lnTo>
                    <a:pt x="156" y="3400"/>
                  </a:lnTo>
                  <a:lnTo>
                    <a:pt x="150" y="3378"/>
                  </a:lnTo>
                  <a:lnTo>
                    <a:pt x="146" y="3354"/>
                  </a:lnTo>
                  <a:lnTo>
                    <a:pt x="142" y="3334"/>
                  </a:lnTo>
                  <a:lnTo>
                    <a:pt x="142" y="3318"/>
                  </a:lnTo>
                  <a:lnTo>
                    <a:pt x="142" y="3318"/>
                  </a:lnTo>
                  <a:close/>
                  <a:moveTo>
                    <a:pt x="144" y="3452"/>
                  </a:moveTo>
                  <a:lnTo>
                    <a:pt x="144" y="3452"/>
                  </a:lnTo>
                  <a:lnTo>
                    <a:pt x="134" y="3452"/>
                  </a:lnTo>
                  <a:lnTo>
                    <a:pt x="122" y="3448"/>
                  </a:lnTo>
                  <a:lnTo>
                    <a:pt x="112" y="3442"/>
                  </a:lnTo>
                  <a:lnTo>
                    <a:pt x="100" y="3438"/>
                  </a:lnTo>
                  <a:lnTo>
                    <a:pt x="82" y="3422"/>
                  </a:lnTo>
                  <a:lnTo>
                    <a:pt x="64" y="3404"/>
                  </a:lnTo>
                  <a:lnTo>
                    <a:pt x="48" y="3386"/>
                  </a:lnTo>
                  <a:lnTo>
                    <a:pt x="36" y="3366"/>
                  </a:lnTo>
                  <a:lnTo>
                    <a:pt x="26" y="3348"/>
                  </a:lnTo>
                  <a:lnTo>
                    <a:pt x="18" y="3334"/>
                  </a:lnTo>
                  <a:lnTo>
                    <a:pt x="18" y="3334"/>
                  </a:lnTo>
                  <a:lnTo>
                    <a:pt x="40" y="3342"/>
                  </a:lnTo>
                  <a:lnTo>
                    <a:pt x="62" y="3356"/>
                  </a:lnTo>
                  <a:lnTo>
                    <a:pt x="84" y="3372"/>
                  </a:lnTo>
                  <a:lnTo>
                    <a:pt x="102" y="3388"/>
                  </a:lnTo>
                  <a:lnTo>
                    <a:pt x="120" y="3406"/>
                  </a:lnTo>
                  <a:lnTo>
                    <a:pt x="132" y="3424"/>
                  </a:lnTo>
                  <a:lnTo>
                    <a:pt x="140" y="3440"/>
                  </a:lnTo>
                  <a:lnTo>
                    <a:pt x="144" y="3452"/>
                  </a:lnTo>
                  <a:lnTo>
                    <a:pt x="144" y="3452"/>
                  </a:lnTo>
                  <a:close/>
                  <a:moveTo>
                    <a:pt x="300" y="3542"/>
                  </a:moveTo>
                  <a:lnTo>
                    <a:pt x="300" y="3542"/>
                  </a:lnTo>
                  <a:lnTo>
                    <a:pt x="292" y="3550"/>
                  </a:lnTo>
                  <a:lnTo>
                    <a:pt x="282" y="3558"/>
                  </a:lnTo>
                  <a:lnTo>
                    <a:pt x="272" y="3564"/>
                  </a:lnTo>
                  <a:lnTo>
                    <a:pt x="262" y="3570"/>
                  </a:lnTo>
                  <a:lnTo>
                    <a:pt x="240" y="3578"/>
                  </a:lnTo>
                  <a:lnTo>
                    <a:pt x="214" y="3584"/>
                  </a:lnTo>
                  <a:lnTo>
                    <a:pt x="190" y="3586"/>
                  </a:lnTo>
                  <a:lnTo>
                    <a:pt x="168" y="3588"/>
                  </a:lnTo>
                  <a:lnTo>
                    <a:pt x="148" y="3586"/>
                  </a:lnTo>
                  <a:lnTo>
                    <a:pt x="130" y="3584"/>
                  </a:lnTo>
                  <a:lnTo>
                    <a:pt x="130" y="3584"/>
                  </a:lnTo>
                  <a:lnTo>
                    <a:pt x="150" y="3570"/>
                  </a:lnTo>
                  <a:lnTo>
                    <a:pt x="174" y="3558"/>
                  </a:lnTo>
                  <a:lnTo>
                    <a:pt x="198" y="3550"/>
                  </a:lnTo>
                  <a:lnTo>
                    <a:pt x="222" y="3542"/>
                  </a:lnTo>
                  <a:lnTo>
                    <a:pt x="246" y="3538"/>
                  </a:lnTo>
                  <a:lnTo>
                    <a:pt x="268" y="3538"/>
                  </a:lnTo>
                  <a:lnTo>
                    <a:pt x="286" y="3538"/>
                  </a:lnTo>
                  <a:lnTo>
                    <a:pt x="300" y="3542"/>
                  </a:lnTo>
                  <a:lnTo>
                    <a:pt x="300" y="3542"/>
                  </a:lnTo>
                  <a:close/>
                  <a:moveTo>
                    <a:pt x="142" y="3834"/>
                  </a:moveTo>
                  <a:lnTo>
                    <a:pt x="142" y="3834"/>
                  </a:lnTo>
                  <a:lnTo>
                    <a:pt x="158" y="3852"/>
                  </a:lnTo>
                  <a:lnTo>
                    <a:pt x="174" y="3872"/>
                  </a:lnTo>
                  <a:lnTo>
                    <a:pt x="188" y="3894"/>
                  </a:lnTo>
                  <a:lnTo>
                    <a:pt x="198" y="3918"/>
                  </a:lnTo>
                  <a:lnTo>
                    <a:pt x="208" y="3940"/>
                  </a:lnTo>
                  <a:lnTo>
                    <a:pt x="212" y="3962"/>
                  </a:lnTo>
                  <a:lnTo>
                    <a:pt x="214" y="3980"/>
                  </a:lnTo>
                  <a:lnTo>
                    <a:pt x="214" y="3992"/>
                  </a:lnTo>
                  <a:lnTo>
                    <a:pt x="214" y="3992"/>
                  </a:lnTo>
                  <a:lnTo>
                    <a:pt x="204" y="3986"/>
                  </a:lnTo>
                  <a:lnTo>
                    <a:pt x="194" y="3980"/>
                  </a:lnTo>
                  <a:lnTo>
                    <a:pt x="186" y="3970"/>
                  </a:lnTo>
                  <a:lnTo>
                    <a:pt x="178" y="3962"/>
                  </a:lnTo>
                  <a:lnTo>
                    <a:pt x="166" y="3940"/>
                  </a:lnTo>
                  <a:lnTo>
                    <a:pt x="156" y="3918"/>
                  </a:lnTo>
                  <a:lnTo>
                    <a:pt x="150" y="3894"/>
                  </a:lnTo>
                  <a:lnTo>
                    <a:pt x="146" y="3872"/>
                  </a:lnTo>
                  <a:lnTo>
                    <a:pt x="142" y="3852"/>
                  </a:lnTo>
                  <a:lnTo>
                    <a:pt x="142" y="3834"/>
                  </a:lnTo>
                  <a:lnTo>
                    <a:pt x="142" y="3834"/>
                  </a:lnTo>
                  <a:close/>
                  <a:moveTo>
                    <a:pt x="144" y="3970"/>
                  </a:moveTo>
                  <a:lnTo>
                    <a:pt x="144" y="3970"/>
                  </a:lnTo>
                  <a:lnTo>
                    <a:pt x="134" y="3968"/>
                  </a:lnTo>
                  <a:lnTo>
                    <a:pt x="122" y="3964"/>
                  </a:lnTo>
                  <a:lnTo>
                    <a:pt x="112" y="3960"/>
                  </a:lnTo>
                  <a:lnTo>
                    <a:pt x="100" y="3954"/>
                  </a:lnTo>
                  <a:lnTo>
                    <a:pt x="82" y="3938"/>
                  </a:lnTo>
                  <a:lnTo>
                    <a:pt x="64" y="3922"/>
                  </a:lnTo>
                  <a:lnTo>
                    <a:pt x="48" y="3902"/>
                  </a:lnTo>
                  <a:lnTo>
                    <a:pt x="36" y="3884"/>
                  </a:lnTo>
                  <a:lnTo>
                    <a:pt x="26" y="3866"/>
                  </a:lnTo>
                  <a:lnTo>
                    <a:pt x="18" y="3850"/>
                  </a:lnTo>
                  <a:lnTo>
                    <a:pt x="18" y="3850"/>
                  </a:lnTo>
                  <a:lnTo>
                    <a:pt x="40" y="3860"/>
                  </a:lnTo>
                  <a:lnTo>
                    <a:pt x="62" y="3872"/>
                  </a:lnTo>
                  <a:lnTo>
                    <a:pt x="84" y="3888"/>
                  </a:lnTo>
                  <a:lnTo>
                    <a:pt x="102" y="3906"/>
                  </a:lnTo>
                  <a:lnTo>
                    <a:pt x="120" y="3924"/>
                  </a:lnTo>
                  <a:lnTo>
                    <a:pt x="132" y="3940"/>
                  </a:lnTo>
                  <a:lnTo>
                    <a:pt x="140" y="3956"/>
                  </a:lnTo>
                  <a:lnTo>
                    <a:pt x="144" y="3970"/>
                  </a:lnTo>
                  <a:lnTo>
                    <a:pt x="144" y="3970"/>
                  </a:lnTo>
                  <a:close/>
                  <a:moveTo>
                    <a:pt x="422" y="4274"/>
                  </a:moveTo>
                  <a:lnTo>
                    <a:pt x="422" y="4274"/>
                  </a:lnTo>
                  <a:lnTo>
                    <a:pt x="412" y="4268"/>
                  </a:lnTo>
                  <a:lnTo>
                    <a:pt x="402" y="4260"/>
                  </a:lnTo>
                  <a:lnTo>
                    <a:pt x="394" y="4252"/>
                  </a:lnTo>
                  <a:lnTo>
                    <a:pt x="388" y="4242"/>
                  </a:lnTo>
                  <a:lnTo>
                    <a:pt x="374" y="4220"/>
                  </a:lnTo>
                  <a:lnTo>
                    <a:pt x="366" y="4198"/>
                  </a:lnTo>
                  <a:lnTo>
                    <a:pt x="358" y="4174"/>
                  </a:lnTo>
                  <a:lnTo>
                    <a:pt x="354" y="4152"/>
                  </a:lnTo>
                  <a:lnTo>
                    <a:pt x="350" y="4132"/>
                  </a:lnTo>
                  <a:lnTo>
                    <a:pt x="350" y="4116"/>
                  </a:lnTo>
                  <a:lnTo>
                    <a:pt x="350" y="4116"/>
                  </a:lnTo>
                  <a:lnTo>
                    <a:pt x="368" y="4132"/>
                  </a:lnTo>
                  <a:lnTo>
                    <a:pt x="382" y="4152"/>
                  </a:lnTo>
                  <a:lnTo>
                    <a:pt x="396" y="4174"/>
                  </a:lnTo>
                  <a:lnTo>
                    <a:pt x="408" y="4198"/>
                  </a:lnTo>
                  <a:lnTo>
                    <a:pt x="416" y="4222"/>
                  </a:lnTo>
                  <a:lnTo>
                    <a:pt x="420" y="4242"/>
                  </a:lnTo>
                  <a:lnTo>
                    <a:pt x="424" y="4260"/>
                  </a:lnTo>
                  <a:lnTo>
                    <a:pt x="422" y="4274"/>
                  </a:lnTo>
                  <a:lnTo>
                    <a:pt x="422" y="4274"/>
                  </a:lnTo>
                  <a:close/>
                  <a:moveTo>
                    <a:pt x="492" y="4294"/>
                  </a:moveTo>
                  <a:lnTo>
                    <a:pt x="492" y="4294"/>
                  </a:lnTo>
                  <a:lnTo>
                    <a:pt x="480" y="4284"/>
                  </a:lnTo>
                  <a:lnTo>
                    <a:pt x="468" y="4270"/>
                  </a:lnTo>
                  <a:lnTo>
                    <a:pt x="460" y="4254"/>
                  </a:lnTo>
                  <a:lnTo>
                    <a:pt x="454" y="4238"/>
                  </a:lnTo>
                  <a:lnTo>
                    <a:pt x="450" y="4220"/>
                  </a:lnTo>
                  <a:lnTo>
                    <a:pt x="446" y="4204"/>
                  </a:lnTo>
                  <a:lnTo>
                    <a:pt x="444" y="4178"/>
                  </a:lnTo>
                  <a:lnTo>
                    <a:pt x="444" y="4178"/>
                  </a:lnTo>
                  <a:lnTo>
                    <a:pt x="456" y="4190"/>
                  </a:lnTo>
                  <a:lnTo>
                    <a:pt x="468" y="4204"/>
                  </a:lnTo>
                  <a:lnTo>
                    <a:pt x="476" y="4222"/>
                  </a:lnTo>
                  <a:lnTo>
                    <a:pt x="484" y="4238"/>
                  </a:lnTo>
                  <a:lnTo>
                    <a:pt x="490" y="4254"/>
                  </a:lnTo>
                  <a:lnTo>
                    <a:pt x="492" y="4270"/>
                  </a:lnTo>
                  <a:lnTo>
                    <a:pt x="494" y="4284"/>
                  </a:lnTo>
                  <a:lnTo>
                    <a:pt x="492" y="4294"/>
                  </a:lnTo>
                  <a:lnTo>
                    <a:pt x="492" y="4294"/>
                  </a:lnTo>
                  <a:close/>
                  <a:moveTo>
                    <a:pt x="340" y="3866"/>
                  </a:moveTo>
                  <a:lnTo>
                    <a:pt x="340" y="3866"/>
                  </a:lnTo>
                  <a:lnTo>
                    <a:pt x="358" y="3850"/>
                  </a:lnTo>
                  <a:lnTo>
                    <a:pt x="382" y="3840"/>
                  </a:lnTo>
                  <a:lnTo>
                    <a:pt x="406" y="3830"/>
                  </a:lnTo>
                  <a:lnTo>
                    <a:pt x="432" y="3824"/>
                  </a:lnTo>
                  <a:lnTo>
                    <a:pt x="456" y="3820"/>
                  </a:lnTo>
                  <a:lnTo>
                    <a:pt x="476" y="3818"/>
                  </a:lnTo>
                  <a:lnTo>
                    <a:pt x="494" y="3820"/>
                  </a:lnTo>
                  <a:lnTo>
                    <a:pt x="508" y="3822"/>
                  </a:lnTo>
                  <a:lnTo>
                    <a:pt x="508" y="3822"/>
                  </a:lnTo>
                  <a:lnTo>
                    <a:pt x="500" y="3832"/>
                  </a:lnTo>
                  <a:lnTo>
                    <a:pt x="492" y="3840"/>
                  </a:lnTo>
                  <a:lnTo>
                    <a:pt x="482" y="3846"/>
                  </a:lnTo>
                  <a:lnTo>
                    <a:pt x="470" y="3852"/>
                  </a:lnTo>
                  <a:lnTo>
                    <a:pt x="448" y="3860"/>
                  </a:lnTo>
                  <a:lnTo>
                    <a:pt x="424" y="3864"/>
                  </a:lnTo>
                  <a:lnTo>
                    <a:pt x="400" y="3868"/>
                  </a:lnTo>
                  <a:lnTo>
                    <a:pt x="376" y="3868"/>
                  </a:lnTo>
                  <a:lnTo>
                    <a:pt x="356" y="3868"/>
                  </a:lnTo>
                  <a:lnTo>
                    <a:pt x="340" y="3866"/>
                  </a:lnTo>
                  <a:lnTo>
                    <a:pt x="340" y="3866"/>
                  </a:lnTo>
                  <a:close/>
                  <a:moveTo>
                    <a:pt x="444" y="3660"/>
                  </a:moveTo>
                  <a:lnTo>
                    <a:pt x="444" y="3660"/>
                  </a:lnTo>
                  <a:lnTo>
                    <a:pt x="456" y="3674"/>
                  </a:lnTo>
                  <a:lnTo>
                    <a:pt x="468" y="3688"/>
                  </a:lnTo>
                  <a:lnTo>
                    <a:pt x="476" y="3704"/>
                  </a:lnTo>
                  <a:lnTo>
                    <a:pt x="484" y="3722"/>
                  </a:lnTo>
                  <a:lnTo>
                    <a:pt x="490" y="3738"/>
                  </a:lnTo>
                  <a:lnTo>
                    <a:pt x="492" y="3754"/>
                  </a:lnTo>
                  <a:lnTo>
                    <a:pt x="494" y="3766"/>
                  </a:lnTo>
                  <a:lnTo>
                    <a:pt x="492" y="3776"/>
                  </a:lnTo>
                  <a:lnTo>
                    <a:pt x="492" y="3776"/>
                  </a:lnTo>
                  <a:lnTo>
                    <a:pt x="480" y="3766"/>
                  </a:lnTo>
                  <a:lnTo>
                    <a:pt x="468" y="3754"/>
                  </a:lnTo>
                  <a:lnTo>
                    <a:pt x="460" y="3738"/>
                  </a:lnTo>
                  <a:lnTo>
                    <a:pt x="454" y="3722"/>
                  </a:lnTo>
                  <a:lnTo>
                    <a:pt x="450" y="3704"/>
                  </a:lnTo>
                  <a:lnTo>
                    <a:pt x="446" y="3688"/>
                  </a:lnTo>
                  <a:lnTo>
                    <a:pt x="444" y="3660"/>
                  </a:lnTo>
                  <a:lnTo>
                    <a:pt x="444" y="3660"/>
                  </a:lnTo>
                  <a:close/>
                  <a:moveTo>
                    <a:pt x="340" y="3348"/>
                  </a:moveTo>
                  <a:lnTo>
                    <a:pt x="340" y="3348"/>
                  </a:lnTo>
                  <a:lnTo>
                    <a:pt x="358" y="3334"/>
                  </a:lnTo>
                  <a:lnTo>
                    <a:pt x="382" y="3322"/>
                  </a:lnTo>
                  <a:lnTo>
                    <a:pt x="406" y="3314"/>
                  </a:lnTo>
                  <a:lnTo>
                    <a:pt x="432" y="3306"/>
                  </a:lnTo>
                  <a:lnTo>
                    <a:pt x="456" y="3302"/>
                  </a:lnTo>
                  <a:lnTo>
                    <a:pt x="476" y="3302"/>
                  </a:lnTo>
                  <a:lnTo>
                    <a:pt x="494" y="3302"/>
                  </a:lnTo>
                  <a:lnTo>
                    <a:pt x="508" y="3306"/>
                  </a:lnTo>
                  <a:lnTo>
                    <a:pt x="508" y="3306"/>
                  </a:lnTo>
                  <a:lnTo>
                    <a:pt x="500" y="3314"/>
                  </a:lnTo>
                  <a:lnTo>
                    <a:pt x="492" y="3322"/>
                  </a:lnTo>
                  <a:lnTo>
                    <a:pt x="482" y="3330"/>
                  </a:lnTo>
                  <a:lnTo>
                    <a:pt x="470" y="3334"/>
                  </a:lnTo>
                  <a:lnTo>
                    <a:pt x="448" y="3344"/>
                  </a:lnTo>
                  <a:lnTo>
                    <a:pt x="424" y="3348"/>
                  </a:lnTo>
                  <a:lnTo>
                    <a:pt x="400" y="3350"/>
                  </a:lnTo>
                  <a:lnTo>
                    <a:pt x="376" y="3352"/>
                  </a:lnTo>
                  <a:lnTo>
                    <a:pt x="356" y="3350"/>
                  </a:lnTo>
                  <a:lnTo>
                    <a:pt x="340" y="3348"/>
                  </a:lnTo>
                  <a:lnTo>
                    <a:pt x="340" y="3348"/>
                  </a:lnTo>
                  <a:close/>
                  <a:moveTo>
                    <a:pt x="444" y="3144"/>
                  </a:moveTo>
                  <a:lnTo>
                    <a:pt x="444" y="3144"/>
                  </a:lnTo>
                  <a:lnTo>
                    <a:pt x="456" y="3156"/>
                  </a:lnTo>
                  <a:lnTo>
                    <a:pt x="468" y="3172"/>
                  </a:lnTo>
                  <a:lnTo>
                    <a:pt x="476" y="3188"/>
                  </a:lnTo>
                  <a:lnTo>
                    <a:pt x="484" y="3206"/>
                  </a:lnTo>
                  <a:lnTo>
                    <a:pt x="490" y="3222"/>
                  </a:lnTo>
                  <a:lnTo>
                    <a:pt x="492" y="3238"/>
                  </a:lnTo>
                  <a:lnTo>
                    <a:pt x="494" y="3250"/>
                  </a:lnTo>
                  <a:lnTo>
                    <a:pt x="492" y="3260"/>
                  </a:lnTo>
                  <a:lnTo>
                    <a:pt x="492" y="3260"/>
                  </a:lnTo>
                  <a:lnTo>
                    <a:pt x="480" y="3250"/>
                  </a:lnTo>
                  <a:lnTo>
                    <a:pt x="468" y="3236"/>
                  </a:lnTo>
                  <a:lnTo>
                    <a:pt x="460" y="3222"/>
                  </a:lnTo>
                  <a:lnTo>
                    <a:pt x="454" y="3204"/>
                  </a:lnTo>
                  <a:lnTo>
                    <a:pt x="450" y="3188"/>
                  </a:lnTo>
                  <a:lnTo>
                    <a:pt x="446" y="3172"/>
                  </a:lnTo>
                  <a:lnTo>
                    <a:pt x="444" y="3144"/>
                  </a:lnTo>
                  <a:lnTo>
                    <a:pt x="444" y="3144"/>
                  </a:lnTo>
                  <a:close/>
                  <a:moveTo>
                    <a:pt x="340" y="2832"/>
                  </a:moveTo>
                  <a:lnTo>
                    <a:pt x="340" y="2832"/>
                  </a:lnTo>
                  <a:lnTo>
                    <a:pt x="358" y="2818"/>
                  </a:lnTo>
                  <a:lnTo>
                    <a:pt x="382" y="2806"/>
                  </a:lnTo>
                  <a:lnTo>
                    <a:pt x="406" y="2798"/>
                  </a:lnTo>
                  <a:lnTo>
                    <a:pt x="432" y="2790"/>
                  </a:lnTo>
                  <a:lnTo>
                    <a:pt x="456" y="2786"/>
                  </a:lnTo>
                  <a:lnTo>
                    <a:pt x="476" y="2786"/>
                  </a:lnTo>
                  <a:lnTo>
                    <a:pt x="494" y="2786"/>
                  </a:lnTo>
                  <a:lnTo>
                    <a:pt x="508" y="2790"/>
                  </a:lnTo>
                  <a:lnTo>
                    <a:pt x="508" y="2790"/>
                  </a:lnTo>
                  <a:lnTo>
                    <a:pt x="500" y="2798"/>
                  </a:lnTo>
                  <a:lnTo>
                    <a:pt x="492" y="2806"/>
                  </a:lnTo>
                  <a:lnTo>
                    <a:pt x="482" y="2812"/>
                  </a:lnTo>
                  <a:lnTo>
                    <a:pt x="470" y="2818"/>
                  </a:lnTo>
                  <a:lnTo>
                    <a:pt x="448" y="2826"/>
                  </a:lnTo>
                  <a:lnTo>
                    <a:pt x="424" y="2832"/>
                  </a:lnTo>
                  <a:lnTo>
                    <a:pt x="400" y="2834"/>
                  </a:lnTo>
                  <a:lnTo>
                    <a:pt x="376" y="2836"/>
                  </a:lnTo>
                  <a:lnTo>
                    <a:pt x="356" y="2834"/>
                  </a:lnTo>
                  <a:lnTo>
                    <a:pt x="340" y="2832"/>
                  </a:lnTo>
                  <a:lnTo>
                    <a:pt x="340" y="2832"/>
                  </a:lnTo>
                  <a:close/>
                  <a:moveTo>
                    <a:pt x="444" y="2628"/>
                  </a:moveTo>
                  <a:lnTo>
                    <a:pt x="444" y="2628"/>
                  </a:lnTo>
                  <a:lnTo>
                    <a:pt x="456" y="2640"/>
                  </a:lnTo>
                  <a:lnTo>
                    <a:pt x="468" y="2656"/>
                  </a:lnTo>
                  <a:lnTo>
                    <a:pt x="476" y="2672"/>
                  </a:lnTo>
                  <a:lnTo>
                    <a:pt x="484" y="2688"/>
                  </a:lnTo>
                  <a:lnTo>
                    <a:pt x="490" y="2706"/>
                  </a:lnTo>
                  <a:lnTo>
                    <a:pt x="492" y="2720"/>
                  </a:lnTo>
                  <a:lnTo>
                    <a:pt x="494" y="2734"/>
                  </a:lnTo>
                  <a:lnTo>
                    <a:pt x="492" y="2744"/>
                  </a:lnTo>
                  <a:lnTo>
                    <a:pt x="492" y="2744"/>
                  </a:lnTo>
                  <a:lnTo>
                    <a:pt x="480" y="2734"/>
                  </a:lnTo>
                  <a:lnTo>
                    <a:pt x="468" y="2720"/>
                  </a:lnTo>
                  <a:lnTo>
                    <a:pt x="460" y="2704"/>
                  </a:lnTo>
                  <a:lnTo>
                    <a:pt x="454" y="2688"/>
                  </a:lnTo>
                  <a:lnTo>
                    <a:pt x="450" y="2670"/>
                  </a:lnTo>
                  <a:lnTo>
                    <a:pt x="446" y="2654"/>
                  </a:lnTo>
                  <a:lnTo>
                    <a:pt x="444" y="2628"/>
                  </a:lnTo>
                  <a:lnTo>
                    <a:pt x="444" y="2628"/>
                  </a:lnTo>
                  <a:close/>
                  <a:moveTo>
                    <a:pt x="340" y="2316"/>
                  </a:moveTo>
                  <a:lnTo>
                    <a:pt x="340" y="2316"/>
                  </a:lnTo>
                  <a:lnTo>
                    <a:pt x="358" y="2302"/>
                  </a:lnTo>
                  <a:lnTo>
                    <a:pt x="382" y="2290"/>
                  </a:lnTo>
                  <a:lnTo>
                    <a:pt x="406" y="2280"/>
                  </a:lnTo>
                  <a:lnTo>
                    <a:pt x="432" y="2274"/>
                  </a:lnTo>
                  <a:lnTo>
                    <a:pt x="456" y="2270"/>
                  </a:lnTo>
                  <a:lnTo>
                    <a:pt x="476" y="2268"/>
                  </a:lnTo>
                  <a:lnTo>
                    <a:pt x="494" y="2270"/>
                  </a:lnTo>
                  <a:lnTo>
                    <a:pt x="508" y="2274"/>
                  </a:lnTo>
                  <a:lnTo>
                    <a:pt x="508" y="2274"/>
                  </a:lnTo>
                  <a:lnTo>
                    <a:pt x="500" y="2282"/>
                  </a:lnTo>
                  <a:lnTo>
                    <a:pt x="492" y="2290"/>
                  </a:lnTo>
                  <a:lnTo>
                    <a:pt x="482" y="2296"/>
                  </a:lnTo>
                  <a:lnTo>
                    <a:pt x="470" y="2302"/>
                  </a:lnTo>
                  <a:lnTo>
                    <a:pt x="448" y="2310"/>
                  </a:lnTo>
                  <a:lnTo>
                    <a:pt x="424" y="2316"/>
                  </a:lnTo>
                  <a:lnTo>
                    <a:pt x="400" y="2318"/>
                  </a:lnTo>
                  <a:lnTo>
                    <a:pt x="376" y="2318"/>
                  </a:lnTo>
                  <a:lnTo>
                    <a:pt x="356" y="2318"/>
                  </a:lnTo>
                  <a:lnTo>
                    <a:pt x="340" y="2316"/>
                  </a:lnTo>
                  <a:lnTo>
                    <a:pt x="340" y="2316"/>
                  </a:lnTo>
                  <a:close/>
                  <a:moveTo>
                    <a:pt x="444" y="2112"/>
                  </a:moveTo>
                  <a:lnTo>
                    <a:pt x="444" y="2112"/>
                  </a:lnTo>
                  <a:lnTo>
                    <a:pt x="456" y="2124"/>
                  </a:lnTo>
                  <a:lnTo>
                    <a:pt x="468" y="2138"/>
                  </a:lnTo>
                  <a:lnTo>
                    <a:pt x="476" y="2156"/>
                  </a:lnTo>
                  <a:lnTo>
                    <a:pt x="484" y="2172"/>
                  </a:lnTo>
                  <a:lnTo>
                    <a:pt x="490" y="2188"/>
                  </a:lnTo>
                  <a:lnTo>
                    <a:pt x="492" y="2204"/>
                  </a:lnTo>
                  <a:lnTo>
                    <a:pt x="494" y="2218"/>
                  </a:lnTo>
                  <a:lnTo>
                    <a:pt x="492" y="2228"/>
                  </a:lnTo>
                  <a:lnTo>
                    <a:pt x="492" y="2228"/>
                  </a:lnTo>
                  <a:lnTo>
                    <a:pt x="480" y="2218"/>
                  </a:lnTo>
                  <a:lnTo>
                    <a:pt x="468" y="2204"/>
                  </a:lnTo>
                  <a:lnTo>
                    <a:pt x="460" y="2188"/>
                  </a:lnTo>
                  <a:lnTo>
                    <a:pt x="454" y="2172"/>
                  </a:lnTo>
                  <a:lnTo>
                    <a:pt x="450" y="2154"/>
                  </a:lnTo>
                  <a:lnTo>
                    <a:pt x="446" y="2138"/>
                  </a:lnTo>
                  <a:lnTo>
                    <a:pt x="444" y="2112"/>
                  </a:lnTo>
                  <a:lnTo>
                    <a:pt x="444" y="2112"/>
                  </a:lnTo>
                  <a:close/>
                  <a:moveTo>
                    <a:pt x="340" y="1800"/>
                  </a:moveTo>
                  <a:lnTo>
                    <a:pt x="340" y="1800"/>
                  </a:lnTo>
                  <a:lnTo>
                    <a:pt x="358" y="1784"/>
                  </a:lnTo>
                  <a:lnTo>
                    <a:pt x="382" y="1774"/>
                  </a:lnTo>
                  <a:lnTo>
                    <a:pt x="406" y="1764"/>
                  </a:lnTo>
                  <a:lnTo>
                    <a:pt x="432" y="1758"/>
                  </a:lnTo>
                  <a:lnTo>
                    <a:pt x="456" y="1754"/>
                  </a:lnTo>
                  <a:lnTo>
                    <a:pt x="476" y="1752"/>
                  </a:lnTo>
                  <a:lnTo>
                    <a:pt x="494" y="1754"/>
                  </a:lnTo>
                  <a:lnTo>
                    <a:pt x="508" y="1756"/>
                  </a:lnTo>
                  <a:lnTo>
                    <a:pt x="508" y="1756"/>
                  </a:lnTo>
                  <a:lnTo>
                    <a:pt x="500" y="1766"/>
                  </a:lnTo>
                  <a:lnTo>
                    <a:pt x="492" y="1774"/>
                  </a:lnTo>
                  <a:lnTo>
                    <a:pt x="482" y="1780"/>
                  </a:lnTo>
                  <a:lnTo>
                    <a:pt x="470" y="1786"/>
                  </a:lnTo>
                  <a:lnTo>
                    <a:pt x="448" y="1794"/>
                  </a:lnTo>
                  <a:lnTo>
                    <a:pt x="424" y="1798"/>
                  </a:lnTo>
                  <a:lnTo>
                    <a:pt x="400" y="1802"/>
                  </a:lnTo>
                  <a:lnTo>
                    <a:pt x="376" y="1802"/>
                  </a:lnTo>
                  <a:lnTo>
                    <a:pt x="356" y="1802"/>
                  </a:lnTo>
                  <a:lnTo>
                    <a:pt x="340" y="1800"/>
                  </a:lnTo>
                  <a:lnTo>
                    <a:pt x="340" y="1800"/>
                  </a:lnTo>
                  <a:close/>
                  <a:moveTo>
                    <a:pt x="444" y="1594"/>
                  </a:moveTo>
                  <a:lnTo>
                    <a:pt x="444" y="1594"/>
                  </a:lnTo>
                  <a:lnTo>
                    <a:pt x="456" y="1608"/>
                  </a:lnTo>
                  <a:lnTo>
                    <a:pt x="468" y="1622"/>
                  </a:lnTo>
                  <a:lnTo>
                    <a:pt x="476" y="1638"/>
                  </a:lnTo>
                  <a:lnTo>
                    <a:pt x="484" y="1656"/>
                  </a:lnTo>
                  <a:lnTo>
                    <a:pt x="490" y="1672"/>
                  </a:lnTo>
                  <a:lnTo>
                    <a:pt x="492" y="1688"/>
                  </a:lnTo>
                  <a:lnTo>
                    <a:pt x="494" y="1700"/>
                  </a:lnTo>
                  <a:lnTo>
                    <a:pt x="492" y="1710"/>
                  </a:lnTo>
                  <a:lnTo>
                    <a:pt x="492" y="1710"/>
                  </a:lnTo>
                  <a:lnTo>
                    <a:pt x="480" y="1700"/>
                  </a:lnTo>
                  <a:lnTo>
                    <a:pt x="468" y="1688"/>
                  </a:lnTo>
                  <a:lnTo>
                    <a:pt x="460" y="1672"/>
                  </a:lnTo>
                  <a:lnTo>
                    <a:pt x="454" y="1654"/>
                  </a:lnTo>
                  <a:lnTo>
                    <a:pt x="450" y="1638"/>
                  </a:lnTo>
                  <a:lnTo>
                    <a:pt x="446" y="1622"/>
                  </a:lnTo>
                  <a:lnTo>
                    <a:pt x="444" y="1594"/>
                  </a:lnTo>
                  <a:lnTo>
                    <a:pt x="444" y="1594"/>
                  </a:lnTo>
                  <a:close/>
                  <a:moveTo>
                    <a:pt x="340" y="1282"/>
                  </a:moveTo>
                  <a:lnTo>
                    <a:pt x="340" y="1282"/>
                  </a:lnTo>
                  <a:lnTo>
                    <a:pt x="358" y="1268"/>
                  </a:lnTo>
                  <a:lnTo>
                    <a:pt x="382" y="1256"/>
                  </a:lnTo>
                  <a:lnTo>
                    <a:pt x="406" y="1248"/>
                  </a:lnTo>
                  <a:lnTo>
                    <a:pt x="432" y="1240"/>
                  </a:lnTo>
                  <a:lnTo>
                    <a:pt x="456" y="1236"/>
                  </a:lnTo>
                  <a:lnTo>
                    <a:pt x="476" y="1236"/>
                  </a:lnTo>
                  <a:lnTo>
                    <a:pt x="494" y="1236"/>
                  </a:lnTo>
                  <a:lnTo>
                    <a:pt x="508" y="1240"/>
                  </a:lnTo>
                  <a:lnTo>
                    <a:pt x="508" y="1240"/>
                  </a:lnTo>
                  <a:lnTo>
                    <a:pt x="500" y="1248"/>
                  </a:lnTo>
                  <a:lnTo>
                    <a:pt x="492" y="1256"/>
                  </a:lnTo>
                  <a:lnTo>
                    <a:pt x="482" y="1264"/>
                  </a:lnTo>
                  <a:lnTo>
                    <a:pt x="470" y="1268"/>
                  </a:lnTo>
                  <a:lnTo>
                    <a:pt x="448" y="1276"/>
                  </a:lnTo>
                  <a:lnTo>
                    <a:pt x="424" y="1282"/>
                  </a:lnTo>
                  <a:lnTo>
                    <a:pt x="400" y="1284"/>
                  </a:lnTo>
                  <a:lnTo>
                    <a:pt x="376" y="1286"/>
                  </a:lnTo>
                  <a:lnTo>
                    <a:pt x="356" y="1284"/>
                  </a:lnTo>
                  <a:lnTo>
                    <a:pt x="340" y="1282"/>
                  </a:lnTo>
                  <a:lnTo>
                    <a:pt x="340" y="1282"/>
                  </a:lnTo>
                  <a:close/>
                  <a:moveTo>
                    <a:pt x="444" y="1078"/>
                  </a:moveTo>
                  <a:lnTo>
                    <a:pt x="444" y="1078"/>
                  </a:lnTo>
                  <a:lnTo>
                    <a:pt x="456" y="1090"/>
                  </a:lnTo>
                  <a:lnTo>
                    <a:pt x="468" y="1106"/>
                  </a:lnTo>
                  <a:lnTo>
                    <a:pt x="476" y="1122"/>
                  </a:lnTo>
                  <a:lnTo>
                    <a:pt x="484" y="1140"/>
                  </a:lnTo>
                  <a:lnTo>
                    <a:pt x="490" y="1156"/>
                  </a:lnTo>
                  <a:lnTo>
                    <a:pt x="492" y="1172"/>
                  </a:lnTo>
                  <a:lnTo>
                    <a:pt x="494" y="1184"/>
                  </a:lnTo>
                  <a:lnTo>
                    <a:pt x="492" y="1194"/>
                  </a:lnTo>
                  <a:lnTo>
                    <a:pt x="492" y="1194"/>
                  </a:lnTo>
                  <a:lnTo>
                    <a:pt x="480" y="1184"/>
                  </a:lnTo>
                  <a:lnTo>
                    <a:pt x="468" y="1170"/>
                  </a:lnTo>
                  <a:lnTo>
                    <a:pt x="460" y="1156"/>
                  </a:lnTo>
                  <a:lnTo>
                    <a:pt x="454" y="1138"/>
                  </a:lnTo>
                  <a:lnTo>
                    <a:pt x="450" y="1122"/>
                  </a:lnTo>
                  <a:lnTo>
                    <a:pt x="446" y="1104"/>
                  </a:lnTo>
                  <a:lnTo>
                    <a:pt x="444" y="1078"/>
                  </a:lnTo>
                  <a:lnTo>
                    <a:pt x="444" y="1078"/>
                  </a:lnTo>
                  <a:close/>
                  <a:moveTo>
                    <a:pt x="340" y="766"/>
                  </a:moveTo>
                  <a:lnTo>
                    <a:pt x="340" y="766"/>
                  </a:lnTo>
                  <a:lnTo>
                    <a:pt x="358" y="752"/>
                  </a:lnTo>
                  <a:lnTo>
                    <a:pt x="382" y="740"/>
                  </a:lnTo>
                  <a:lnTo>
                    <a:pt x="406" y="730"/>
                  </a:lnTo>
                  <a:lnTo>
                    <a:pt x="432" y="724"/>
                  </a:lnTo>
                  <a:lnTo>
                    <a:pt x="456" y="720"/>
                  </a:lnTo>
                  <a:lnTo>
                    <a:pt x="476" y="718"/>
                  </a:lnTo>
                  <a:lnTo>
                    <a:pt x="494" y="720"/>
                  </a:lnTo>
                  <a:lnTo>
                    <a:pt x="508" y="724"/>
                  </a:lnTo>
                  <a:lnTo>
                    <a:pt x="508" y="724"/>
                  </a:lnTo>
                  <a:lnTo>
                    <a:pt x="500" y="732"/>
                  </a:lnTo>
                  <a:lnTo>
                    <a:pt x="492" y="740"/>
                  </a:lnTo>
                  <a:lnTo>
                    <a:pt x="482" y="746"/>
                  </a:lnTo>
                  <a:lnTo>
                    <a:pt x="470" y="752"/>
                  </a:lnTo>
                  <a:lnTo>
                    <a:pt x="448" y="760"/>
                  </a:lnTo>
                  <a:lnTo>
                    <a:pt x="424" y="766"/>
                  </a:lnTo>
                  <a:lnTo>
                    <a:pt x="400" y="768"/>
                  </a:lnTo>
                  <a:lnTo>
                    <a:pt x="376" y="770"/>
                  </a:lnTo>
                  <a:lnTo>
                    <a:pt x="356" y="768"/>
                  </a:lnTo>
                  <a:lnTo>
                    <a:pt x="340" y="766"/>
                  </a:lnTo>
                  <a:lnTo>
                    <a:pt x="340" y="766"/>
                  </a:lnTo>
                  <a:close/>
                  <a:moveTo>
                    <a:pt x="444" y="562"/>
                  </a:moveTo>
                  <a:lnTo>
                    <a:pt x="444" y="562"/>
                  </a:lnTo>
                  <a:lnTo>
                    <a:pt x="456" y="574"/>
                  </a:lnTo>
                  <a:lnTo>
                    <a:pt x="468" y="588"/>
                  </a:lnTo>
                  <a:lnTo>
                    <a:pt x="476" y="606"/>
                  </a:lnTo>
                  <a:lnTo>
                    <a:pt x="484" y="622"/>
                  </a:lnTo>
                  <a:lnTo>
                    <a:pt x="490" y="640"/>
                  </a:lnTo>
                  <a:lnTo>
                    <a:pt x="492" y="654"/>
                  </a:lnTo>
                  <a:lnTo>
                    <a:pt x="494" y="668"/>
                  </a:lnTo>
                  <a:lnTo>
                    <a:pt x="492" y="678"/>
                  </a:lnTo>
                  <a:lnTo>
                    <a:pt x="492" y="678"/>
                  </a:lnTo>
                  <a:lnTo>
                    <a:pt x="480" y="668"/>
                  </a:lnTo>
                  <a:lnTo>
                    <a:pt x="468" y="654"/>
                  </a:lnTo>
                  <a:lnTo>
                    <a:pt x="460" y="638"/>
                  </a:lnTo>
                  <a:lnTo>
                    <a:pt x="454" y="622"/>
                  </a:lnTo>
                  <a:lnTo>
                    <a:pt x="450" y="604"/>
                  </a:lnTo>
                  <a:lnTo>
                    <a:pt x="446" y="588"/>
                  </a:lnTo>
                  <a:lnTo>
                    <a:pt x="444" y="562"/>
                  </a:lnTo>
                  <a:lnTo>
                    <a:pt x="444" y="562"/>
                  </a:lnTo>
                  <a:close/>
                  <a:moveTo>
                    <a:pt x="738" y="3992"/>
                  </a:moveTo>
                  <a:lnTo>
                    <a:pt x="738" y="3992"/>
                  </a:lnTo>
                  <a:lnTo>
                    <a:pt x="730" y="3986"/>
                  </a:lnTo>
                  <a:lnTo>
                    <a:pt x="720" y="3980"/>
                  </a:lnTo>
                  <a:lnTo>
                    <a:pt x="712" y="3970"/>
                  </a:lnTo>
                  <a:lnTo>
                    <a:pt x="704" y="3962"/>
                  </a:lnTo>
                  <a:lnTo>
                    <a:pt x="692" y="3940"/>
                  </a:lnTo>
                  <a:lnTo>
                    <a:pt x="682" y="3918"/>
                  </a:lnTo>
                  <a:lnTo>
                    <a:pt x="676" y="3894"/>
                  </a:lnTo>
                  <a:lnTo>
                    <a:pt x="670" y="3872"/>
                  </a:lnTo>
                  <a:lnTo>
                    <a:pt x="668" y="3852"/>
                  </a:lnTo>
                  <a:lnTo>
                    <a:pt x="666" y="3834"/>
                  </a:lnTo>
                  <a:lnTo>
                    <a:pt x="666" y="3834"/>
                  </a:lnTo>
                  <a:lnTo>
                    <a:pt x="684" y="3852"/>
                  </a:lnTo>
                  <a:lnTo>
                    <a:pt x="700" y="3872"/>
                  </a:lnTo>
                  <a:lnTo>
                    <a:pt x="714" y="3894"/>
                  </a:lnTo>
                  <a:lnTo>
                    <a:pt x="724" y="3918"/>
                  </a:lnTo>
                  <a:lnTo>
                    <a:pt x="732" y="3940"/>
                  </a:lnTo>
                  <a:lnTo>
                    <a:pt x="738" y="3962"/>
                  </a:lnTo>
                  <a:lnTo>
                    <a:pt x="740" y="3980"/>
                  </a:lnTo>
                  <a:lnTo>
                    <a:pt x="738" y="3992"/>
                  </a:lnTo>
                  <a:lnTo>
                    <a:pt x="738" y="3992"/>
                  </a:lnTo>
                  <a:close/>
                  <a:moveTo>
                    <a:pt x="670" y="3970"/>
                  </a:moveTo>
                  <a:lnTo>
                    <a:pt x="670" y="3970"/>
                  </a:lnTo>
                  <a:lnTo>
                    <a:pt x="658" y="3968"/>
                  </a:lnTo>
                  <a:lnTo>
                    <a:pt x="648" y="3964"/>
                  </a:lnTo>
                  <a:lnTo>
                    <a:pt x="636" y="3960"/>
                  </a:lnTo>
                  <a:lnTo>
                    <a:pt x="626" y="3954"/>
                  </a:lnTo>
                  <a:lnTo>
                    <a:pt x="606" y="3938"/>
                  </a:lnTo>
                  <a:lnTo>
                    <a:pt x="590" y="3922"/>
                  </a:lnTo>
                  <a:lnTo>
                    <a:pt x="574" y="3902"/>
                  </a:lnTo>
                  <a:lnTo>
                    <a:pt x="562" y="3884"/>
                  </a:lnTo>
                  <a:lnTo>
                    <a:pt x="550" y="3866"/>
                  </a:lnTo>
                  <a:lnTo>
                    <a:pt x="544" y="3850"/>
                  </a:lnTo>
                  <a:lnTo>
                    <a:pt x="544" y="3850"/>
                  </a:lnTo>
                  <a:lnTo>
                    <a:pt x="566" y="3860"/>
                  </a:lnTo>
                  <a:lnTo>
                    <a:pt x="588" y="3872"/>
                  </a:lnTo>
                  <a:lnTo>
                    <a:pt x="610" y="3888"/>
                  </a:lnTo>
                  <a:lnTo>
                    <a:pt x="628" y="3906"/>
                  </a:lnTo>
                  <a:lnTo>
                    <a:pt x="644" y="3924"/>
                  </a:lnTo>
                  <a:lnTo>
                    <a:pt x="658" y="3940"/>
                  </a:lnTo>
                  <a:lnTo>
                    <a:pt x="666" y="3956"/>
                  </a:lnTo>
                  <a:lnTo>
                    <a:pt x="670" y="3970"/>
                  </a:lnTo>
                  <a:lnTo>
                    <a:pt x="670" y="3970"/>
                  </a:lnTo>
                  <a:close/>
                  <a:moveTo>
                    <a:pt x="738" y="3476"/>
                  </a:moveTo>
                  <a:lnTo>
                    <a:pt x="738" y="3476"/>
                  </a:lnTo>
                  <a:lnTo>
                    <a:pt x="730" y="3470"/>
                  </a:lnTo>
                  <a:lnTo>
                    <a:pt x="720" y="3462"/>
                  </a:lnTo>
                  <a:lnTo>
                    <a:pt x="712" y="3454"/>
                  </a:lnTo>
                  <a:lnTo>
                    <a:pt x="704" y="3444"/>
                  </a:lnTo>
                  <a:lnTo>
                    <a:pt x="692" y="3424"/>
                  </a:lnTo>
                  <a:lnTo>
                    <a:pt x="682" y="3400"/>
                  </a:lnTo>
                  <a:lnTo>
                    <a:pt x="676" y="3378"/>
                  </a:lnTo>
                  <a:lnTo>
                    <a:pt x="670" y="3354"/>
                  </a:lnTo>
                  <a:lnTo>
                    <a:pt x="668" y="3334"/>
                  </a:lnTo>
                  <a:lnTo>
                    <a:pt x="666" y="3318"/>
                  </a:lnTo>
                  <a:lnTo>
                    <a:pt x="666" y="3318"/>
                  </a:lnTo>
                  <a:lnTo>
                    <a:pt x="684" y="3334"/>
                  </a:lnTo>
                  <a:lnTo>
                    <a:pt x="700" y="3354"/>
                  </a:lnTo>
                  <a:lnTo>
                    <a:pt x="714" y="3378"/>
                  </a:lnTo>
                  <a:lnTo>
                    <a:pt x="724" y="3400"/>
                  </a:lnTo>
                  <a:lnTo>
                    <a:pt x="732" y="3424"/>
                  </a:lnTo>
                  <a:lnTo>
                    <a:pt x="738" y="3444"/>
                  </a:lnTo>
                  <a:lnTo>
                    <a:pt x="740" y="3462"/>
                  </a:lnTo>
                  <a:lnTo>
                    <a:pt x="738" y="3476"/>
                  </a:lnTo>
                  <a:lnTo>
                    <a:pt x="738" y="3476"/>
                  </a:lnTo>
                  <a:close/>
                  <a:moveTo>
                    <a:pt x="670" y="3452"/>
                  </a:moveTo>
                  <a:lnTo>
                    <a:pt x="670" y="3452"/>
                  </a:lnTo>
                  <a:lnTo>
                    <a:pt x="658" y="3452"/>
                  </a:lnTo>
                  <a:lnTo>
                    <a:pt x="648" y="3448"/>
                  </a:lnTo>
                  <a:lnTo>
                    <a:pt x="636" y="3442"/>
                  </a:lnTo>
                  <a:lnTo>
                    <a:pt x="626" y="3438"/>
                  </a:lnTo>
                  <a:lnTo>
                    <a:pt x="606" y="3422"/>
                  </a:lnTo>
                  <a:lnTo>
                    <a:pt x="590" y="3404"/>
                  </a:lnTo>
                  <a:lnTo>
                    <a:pt x="574" y="3386"/>
                  </a:lnTo>
                  <a:lnTo>
                    <a:pt x="562" y="3366"/>
                  </a:lnTo>
                  <a:lnTo>
                    <a:pt x="550" y="3348"/>
                  </a:lnTo>
                  <a:lnTo>
                    <a:pt x="544" y="3334"/>
                  </a:lnTo>
                  <a:lnTo>
                    <a:pt x="544" y="3334"/>
                  </a:lnTo>
                  <a:lnTo>
                    <a:pt x="566" y="3342"/>
                  </a:lnTo>
                  <a:lnTo>
                    <a:pt x="588" y="3356"/>
                  </a:lnTo>
                  <a:lnTo>
                    <a:pt x="610" y="3372"/>
                  </a:lnTo>
                  <a:lnTo>
                    <a:pt x="628" y="3388"/>
                  </a:lnTo>
                  <a:lnTo>
                    <a:pt x="644" y="3406"/>
                  </a:lnTo>
                  <a:lnTo>
                    <a:pt x="658" y="3424"/>
                  </a:lnTo>
                  <a:lnTo>
                    <a:pt x="666" y="3440"/>
                  </a:lnTo>
                  <a:lnTo>
                    <a:pt x="670" y="3452"/>
                  </a:lnTo>
                  <a:lnTo>
                    <a:pt x="670" y="3452"/>
                  </a:lnTo>
                  <a:close/>
                  <a:moveTo>
                    <a:pt x="738" y="2960"/>
                  </a:moveTo>
                  <a:lnTo>
                    <a:pt x="738" y="2960"/>
                  </a:lnTo>
                  <a:lnTo>
                    <a:pt x="730" y="2954"/>
                  </a:lnTo>
                  <a:lnTo>
                    <a:pt x="720" y="2946"/>
                  </a:lnTo>
                  <a:lnTo>
                    <a:pt x="712" y="2938"/>
                  </a:lnTo>
                  <a:lnTo>
                    <a:pt x="704" y="2928"/>
                  </a:lnTo>
                  <a:lnTo>
                    <a:pt x="692" y="2908"/>
                  </a:lnTo>
                  <a:lnTo>
                    <a:pt x="682" y="2884"/>
                  </a:lnTo>
                  <a:lnTo>
                    <a:pt x="676" y="2860"/>
                  </a:lnTo>
                  <a:lnTo>
                    <a:pt x="670" y="2838"/>
                  </a:lnTo>
                  <a:lnTo>
                    <a:pt x="668" y="2818"/>
                  </a:lnTo>
                  <a:lnTo>
                    <a:pt x="666" y="2802"/>
                  </a:lnTo>
                  <a:lnTo>
                    <a:pt x="666" y="2802"/>
                  </a:lnTo>
                  <a:lnTo>
                    <a:pt x="684" y="2818"/>
                  </a:lnTo>
                  <a:lnTo>
                    <a:pt x="700" y="2838"/>
                  </a:lnTo>
                  <a:lnTo>
                    <a:pt x="714" y="2860"/>
                  </a:lnTo>
                  <a:lnTo>
                    <a:pt x="724" y="2884"/>
                  </a:lnTo>
                  <a:lnTo>
                    <a:pt x="732" y="2908"/>
                  </a:lnTo>
                  <a:lnTo>
                    <a:pt x="738" y="2928"/>
                  </a:lnTo>
                  <a:lnTo>
                    <a:pt x="740" y="2946"/>
                  </a:lnTo>
                  <a:lnTo>
                    <a:pt x="738" y="2960"/>
                  </a:lnTo>
                  <a:lnTo>
                    <a:pt x="738" y="2960"/>
                  </a:lnTo>
                  <a:close/>
                  <a:moveTo>
                    <a:pt x="670" y="2936"/>
                  </a:moveTo>
                  <a:lnTo>
                    <a:pt x="670" y="2936"/>
                  </a:lnTo>
                  <a:lnTo>
                    <a:pt x="658" y="2934"/>
                  </a:lnTo>
                  <a:lnTo>
                    <a:pt x="648" y="2932"/>
                  </a:lnTo>
                  <a:lnTo>
                    <a:pt x="636" y="2926"/>
                  </a:lnTo>
                  <a:lnTo>
                    <a:pt x="626" y="2920"/>
                  </a:lnTo>
                  <a:lnTo>
                    <a:pt x="606" y="2906"/>
                  </a:lnTo>
                  <a:lnTo>
                    <a:pt x="590" y="2888"/>
                  </a:lnTo>
                  <a:lnTo>
                    <a:pt x="574" y="2870"/>
                  </a:lnTo>
                  <a:lnTo>
                    <a:pt x="562" y="2850"/>
                  </a:lnTo>
                  <a:lnTo>
                    <a:pt x="550" y="2832"/>
                  </a:lnTo>
                  <a:lnTo>
                    <a:pt x="544" y="2818"/>
                  </a:lnTo>
                  <a:lnTo>
                    <a:pt x="544" y="2818"/>
                  </a:lnTo>
                  <a:lnTo>
                    <a:pt x="566" y="2826"/>
                  </a:lnTo>
                  <a:lnTo>
                    <a:pt x="588" y="2840"/>
                  </a:lnTo>
                  <a:lnTo>
                    <a:pt x="610" y="2854"/>
                  </a:lnTo>
                  <a:lnTo>
                    <a:pt x="628" y="2872"/>
                  </a:lnTo>
                  <a:lnTo>
                    <a:pt x="644" y="2890"/>
                  </a:lnTo>
                  <a:lnTo>
                    <a:pt x="658" y="2908"/>
                  </a:lnTo>
                  <a:lnTo>
                    <a:pt x="666" y="2924"/>
                  </a:lnTo>
                  <a:lnTo>
                    <a:pt x="670" y="2936"/>
                  </a:lnTo>
                  <a:lnTo>
                    <a:pt x="670" y="2936"/>
                  </a:lnTo>
                  <a:close/>
                  <a:moveTo>
                    <a:pt x="738" y="2444"/>
                  </a:moveTo>
                  <a:lnTo>
                    <a:pt x="738" y="2444"/>
                  </a:lnTo>
                  <a:lnTo>
                    <a:pt x="730" y="2436"/>
                  </a:lnTo>
                  <a:lnTo>
                    <a:pt x="720" y="2430"/>
                  </a:lnTo>
                  <a:lnTo>
                    <a:pt x="712" y="2422"/>
                  </a:lnTo>
                  <a:lnTo>
                    <a:pt x="704" y="2412"/>
                  </a:lnTo>
                  <a:lnTo>
                    <a:pt x="692" y="2390"/>
                  </a:lnTo>
                  <a:lnTo>
                    <a:pt x="682" y="2368"/>
                  </a:lnTo>
                  <a:lnTo>
                    <a:pt x="676" y="2344"/>
                  </a:lnTo>
                  <a:lnTo>
                    <a:pt x="670" y="2322"/>
                  </a:lnTo>
                  <a:lnTo>
                    <a:pt x="668" y="2302"/>
                  </a:lnTo>
                  <a:lnTo>
                    <a:pt x="666" y="2284"/>
                  </a:lnTo>
                  <a:lnTo>
                    <a:pt x="666" y="2284"/>
                  </a:lnTo>
                  <a:lnTo>
                    <a:pt x="684" y="2302"/>
                  </a:lnTo>
                  <a:lnTo>
                    <a:pt x="700" y="2322"/>
                  </a:lnTo>
                  <a:lnTo>
                    <a:pt x="714" y="2344"/>
                  </a:lnTo>
                  <a:lnTo>
                    <a:pt x="724" y="2368"/>
                  </a:lnTo>
                  <a:lnTo>
                    <a:pt x="732" y="2390"/>
                  </a:lnTo>
                  <a:lnTo>
                    <a:pt x="738" y="2412"/>
                  </a:lnTo>
                  <a:lnTo>
                    <a:pt x="740" y="2430"/>
                  </a:lnTo>
                  <a:lnTo>
                    <a:pt x="738" y="2444"/>
                  </a:lnTo>
                  <a:lnTo>
                    <a:pt x="738" y="2444"/>
                  </a:lnTo>
                  <a:close/>
                  <a:moveTo>
                    <a:pt x="670" y="2420"/>
                  </a:moveTo>
                  <a:lnTo>
                    <a:pt x="670" y="2420"/>
                  </a:lnTo>
                  <a:lnTo>
                    <a:pt x="658" y="2418"/>
                  </a:lnTo>
                  <a:lnTo>
                    <a:pt x="648" y="2414"/>
                  </a:lnTo>
                  <a:lnTo>
                    <a:pt x="636" y="2410"/>
                  </a:lnTo>
                  <a:lnTo>
                    <a:pt x="626" y="2404"/>
                  </a:lnTo>
                  <a:lnTo>
                    <a:pt x="606" y="2390"/>
                  </a:lnTo>
                  <a:lnTo>
                    <a:pt x="590" y="2372"/>
                  </a:lnTo>
                  <a:lnTo>
                    <a:pt x="574" y="2352"/>
                  </a:lnTo>
                  <a:lnTo>
                    <a:pt x="562" y="2334"/>
                  </a:lnTo>
                  <a:lnTo>
                    <a:pt x="550" y="2316"/>
                  </a:lnTo>
                  <a:lnTo>
                    <a:pt x="544" y="2302"/>
                  </a:lnTo>
                  <a:lnTo>
                    <a:pt x="544" y="2302"/>
                  </a:lnTo>
                  <a:lnTo>
                    <a:pt x="566" y="2310"/>
                  </a:lnTo>
                  <a:lnTo>
                    <a:pt x="588" y="2322"/>
                  </a:lnTo>
                  <a:lnTo>
                    <a:pt x="610" y="2338"/>
                  </a:lnTo>
                  <a:lnTo>
                    <a:pt x="628" y="2356"/>
                  </a:lnTo>
                  <a:lnTo>
                    <a:pt x="644" y="2374"/>
                  </a:lnTo>
                  <a:lnTo>
                    <a:pt x="658" y="2392"/>
                  </a:lnTo>
                  <a:lnTo>
                    <a:pt x="666" y="2406"/>
                  </a:lnTo>
                  <a:lnTo>
                    <a:pt x="670" y="2420"/>
                  </a:lnTo>
                  <a:lnTo>
                    <a:pt x="670" y="2420"/>
                  </a:lnTo>
                  <a:close/>
                  <a:moveTo>
                    <a:pt x="738" y="1926"/>
                  </a:moveTo>
                  <a:lnTo>
                    <a:pt x="738" y="1926"/>
                  </a:lnTo>
                  <a:lnTo>
                    <a:pt x="730" y="1920"/>
                  </a:lnTo>
                  <a:lnTo>
                    <a:pt x="720" y="1914"/>
                  </a:lnTo>
                  <a:lnTo>
                    <a:pt x="712" y="1904"/>
                  </a:lnTo>
                  <a:lnTo>
                    <a:pt x="704" y="1896"/>
                  </a:lnTo>
                  <a:lnTo>
                    <a:pt x="692" y="1874"/>
                  </a:lnTo>
                  <a:lnTo>
                    <a:pt x="682" y="1852"/>
                  </a:lnTo>
                  <a:lnTo>
                    <a:pt x="676" y="1828"/>
                  </a:lnTo>
                  <a:lnTo>
                    <a:pt x="670" y="1806"/>
                  </a:lnTo>
                  <a:lnTo>
                    <a:pt x="668" y="1784"/>
                  </a:lnTo>
                  <a:lnTo>
                    <a:pt x="666" y="1768"/>
                  </a:lnTo>
                  <a:lnTo>
                    <a:pt x="666" y="1768"/>
                  </a:lnTo>
                  <a:lnTo>
                    <a:pt x="684" y="1786"/>
                  </a:lnTo>
                  <a:lnTo>
                    <a:pt x="700" y="1806"/>
                  </a:lnTo>
                  <a:lnTo>
                    <a:pt x="714" y="1828"/>
                  </a:lnTo>
                  <a:lnTo>
                    <a:pt x="724" y="1852"/>
                  </a:lnTo>
                  <a:lnTo>
                    <a:pt x="732" y="1874"/>
                  </a:lnTo>
                  <a:lnTo>
                    <a:pt x="738" y="1896"/>
                  </a:lnTo>
                  <a:lnTo>
                    <a:pt x="740" y="1914"/>
                  </a:lnTo>
                  <a:lnTo>
                    <a:pt x="738" y="1926"/>
                  </a:lnTo>
                  <a:lnTo>
                    <a:pt x="738" y="1926"/>
                  </a:lnTo>
                  <a:close/>
                  <a:moveTo>
                    <a:pt x="670" y="1904"/>
                  </a:moveTo>
                  <a:lnTo>
                    <a:pt x="670" y="1904"/>
                  </a:lnTo>
                  <a:lnTo>
                    <a:pt x="658" y="1902"/>
                  </a:lnTo>
                  <a:lnTo>
                    <a:pt x="648" y="1898"/>
                  </a:lnTo>
                  <a:lnTo>
                    <a:pt x="636" y="1894"/>
                  </a:lnTo>
                  <a:lnTo>
                    <a:pt x="626" y="1888"/>
                  </a:lnTo>
                  <a:lnTo>
                    <a:pt x="606" y="1872"/>
                  </a:lnTo>
                  <a:lnTo>
                    <a:pt x="590" y="1856"/>
                  </a:lnTo>
                  <a:lnTo>
                    <a:pt x="574" y="1836"/>
                  </a:lnTo>
                  <a:lnTo>
                    <a:pt x="562" y="1818"/>
                  </a:lnTo>
                  <a:lnTo>
                    <a:pt x="550" y="1800"/>
                  </a:lnTo>
                  <a:lnTo>
                    <a:pt x="544" y="1784"/>
                  </a:lnTo>
                  <a:lnTo>
                    <a:pt x="544" y="1784"/>
                  </a:lnTo>
                  <a:lnTo>
                    <a:pt x="566" y="1794"/>
                  </a:lnTo>
                  <a:lnTo>
                    <a:pt x="588" y="1806"/>
                  </a:lnTo>
                  <a:lnTo>
                    <a:pt x="610" y="1822"/>
                  </a:lnTo>
                  <a:lnTo>
                    <a:pt x="628" y="1840"/>
                  </a:lnTo>
                  <a:lnTo>
                    <a:pt x="644" y="1858"/>
                  </a:lnTo>
                  <a:lnTo>
                    <a:pt x="658" y="1874"/>
                  </a:lnTo>
                  <a:lnTo>
                    <a:pt x="666" y="1890"/>
                  </a:lnTo>
                  <a:lnTo>
                    <a:pt x="670" y="1904"/>
                  </a:lnTo>
                  <a:lnTo>
                    <a:pt x="670" y="1904"/>
                  </a:lnTo>
                  <a:close/>
                  <a:moveTo>
                    <a:pt x="738" y="1410"/>
                  </a:moveTo>
                  <a:lnTo>
                    <a:pt x="738" y="1410"/>
                  </a:lnTo>
                  <a:lnTo>
                    <a:pt x="730" y="1404"/>
                  </a:lnTo>
                  <a:lnTo>
                    <a:pt x="720" y="1396"/>
                  </a:lnTo>
                  <a:lnTo>
                    <a:pt x="712" y="1388"/>
                  </a:lnTo>
                  <a:lnTo>
                    <a:pt x="704" y="1378"/>
                  </a:lnTo>
                  <a:lnTo>
                    <a:pt x="692" y="1358"/>
                  </a:lnTo>
                  <a:lnTo>
                    <a:pt x="682" y="1334"/>
                  </a:lnTo>
                  <a:lnTo>
                    <a:pt x="676" y="1312"/>
                  </a:lnTo>
                  <a:lnTo>
                    <a:pt x="670" y="1288"/>
                  </a:lnTo>
                  <a:lnTo>
                    <a:pt x="668" y="1268"/>
                  </a:lnTo>
                  <a:lnTo>
                    <a:pt x="666" y="1252"/>
                  </a:lnTo>
                  <a:lnTo>
                    <a:pt x="666" y="1252"/>
                  </a:lnTo>
                  <a:lnTo>
                    <a:pt x="684" y="1268"/>
                  </a:lnTo>
                  <a:lnTo>
                    <a:pt x="700" y="1288"/>
                  </a:lnTo>
                  <a:lnTo>
                    <a:pt x="714" y="1312"/>
                  </a:lnTo>
                  <a:lnTo>
                    <a:pt x="724" y="1334"/>
                  </a:lnTo>
                  <a:lnTo>
                    <a:pt x="732" y="1358"/>
                  </a:lnTo>
                  <a:lnTo>
                    <a:pt x="738" y="1378"/>
                  </a:lnTo>
                  <a:lnTo>
                    <a:pt x="740" y="1396"/>
                  </a:lnTo>
                  <a:lnTo>
                    <a:pt x="738" y="1410"/>
                  </a:lnTo>
                  <a:lnTo>
                    <a:pt x="738" y="1410"/>
                  </a:lnTo>
                  <a:close/>
                  <a:moveTo>
                    <a:pt x="670" y="1386"/>
                  </a:moveTo>
                  <a:lnTo>
                    <a:pt x="670" y="1386"/>
                  </a:lnTo>
                  <a:lnTo>
                    <a:pt x="658" y="1384"/>
                  </a:lnTo>
                  <a:lnTo>
                    <a:pt x="648" y="1382"/>
                  </a:lnTo>
                  <a:lnTo>
                    <a:pt x="636" y="1376"/>
                  </a:lnTo>
                  <a:lnTo>
                    <a:pt x="626" y="1370"/>
                  </a:lnTo>
                  <a:lnTo>
                    <a:pt x="606" y="1356"/>
                  </a:lnTo>
                  <a:lnTo>
                    <a:pt x="590" y="1338"/>
                  </a:lnTo>
                  <a:lnTo>
                    <a:pt x="574" y="1320"/>
                  </a:lnTo>
                  <a:lnTo>
                    <a:pt x="562" y="1300"/>
                  </a:lnTo>
                  <a:lnTo>
                    <a:pt x="550" y="1282"/>
                  </a:lnTo>
                  <a:lnTo>
                    <a:pt x="544" y="1268"/>
                  </a:lnTo>
                  <a:lnTo>
                    <a:pt x="544" y="1268"/>
                  </a:lnTo>
                  <a:lnTo>
                    <a:pt x="566" y="1276"/>
                  </a:lnTo>
                  <a:lnTo>
                    <a:pt x="588" y="1290"/>
                  </a:lnTo>
                  <a:lnTo>
                    <a:pt x="610" y="1306"/>
                  </a:lnTo>
                  <a:lnTo>
                    <a:pt x="628" y="1322"/>
                  </a:lnTo>
                  <a:lnTo>
                    <a:pt x="644" y="1340"/>
                  </a:lnTo>
                  <a:lnTo>
                    <a:pt x="658" y="1358"/>
                  </a:lnTo>
                  <a:lnTo>
                    <a:pt x="666" y="1374"/>
                  </a:lnTo>
                  <a:lnTo>
                    <a:pt x="670" y="1386"/>
                  </a:lnTo>
                  <a:lnTo>
                    <a:pt x="670" y="1386"/>
                  </a:lnTo>
                  <a:close/>
                  <a:moveTo>
                    <a:pt x="738" y="894"/>
                  </a:moveTo>
                  <a:lnTo>
                    <a:pt x="738" y="894"/>
                  </a:lnTo>
                  <a:lnTo>
                    <a:pt x="730" y="888"/>
                  </a:lnTo>
                  <a:lnTo>
                    <a:pt x="720" y="880"/>
                  </a:lnTo>
                  <a:lnTo>
                    <a:pt x="712" y="872"/>
                  </a:lnTo>
                  <a:lnTo>
                    <a:pt x="704" y="862"/>
                  </a:lnTo>
                  <a:lnTo>
                    <a:pt x="692" y="840"/>
                  </a:lnTo>
                  <a:lnTo>
                    <a:pt x="682" y="818"/>
                  </a:lnTo>
                  <a:lnTo>
                    <a:pt x="676" y="794"/>
                  </a:lnTo>
                  <a:lnTo>
                    <a:pt x="670" y="772"/>
                  </a:lnTo>
                  <a:lnTo>
                    <a:pt x="668" y="752"/>
                  </a:lnTo>
                  <a:lnTo>
                    <a:pt x="666" y="736"/>
                  </a:lnTo>
                  <a:lnTo>
                    <a:pt x="666" y="736"/>
                  </a:lnTo>
                  <a:lnTo>
                    <a:pt x="684" y="752"/>
                  </a:lnTo>
                  <a:lnTo>
                    <a:pt x="700" y="772"/>
                  </a:lnTo>
                  <a:lnTo>
                    <a:pt x="714" y="794"/>
                  </a:lnTo>
                  <a:lnTo>
                    <a:pt x="724" y="818"/>
                  </a:lnTo>
                  <a:lnTo>
                    <a:pt x="732" y="842"/>
                  </a:lnTo>
                  <a:lnTo>
                    <a:pt x="738" y="862"/>
                  </a:lnTo>
                  <a:lnTo>
                    <a:pt x="740" y="880"/>
                  </a:lnTo>
                  <a:lnTo>
                    <a:pt x="738" y="894"/>
                  </a:lnTo>
                  <a:lnTo>
                    <a:pt x="738" y="894"/>
                  </a:lnTo>
                  <a:close/>
                  <a:moveTo>
                    <a:pt x="670" y="870"/>
                  </a:moveTo>
                  <a:lnTo>
                    <a:pt x="670" y="870"/>
                  </a:lnTo>
                  <a:lnTo>
                    <a:pt x="658" y="868"/>
                  </a:lnTo>
                  <a:lnTo>
                    <a:pt x="648" y="866"/>
                  </a:lnTo>
                  <a:lnTo>
                    <a:pt x="636" y="860"/>
                  </a:lnTo>
                  <a:lnTo>
                    <a:pt x="626" y="854"/>
                  </a:lnTo>
                  <a:lnTo>
                    <a:pt x="606" y="840"/>
                  </a:lnTo>
                  <a:lnTo>
                    <a:pt x="590" y="822"/>
                  </a:lnTo>
                  <a:lnTo>
                    <a:pt x="574" y="804"/>
                  </a:lnTo>
                  <a:lnTo>
                    <a:pt x="562" y="784"/>
                  </a:lnTo>
                  <a:lnTo>
                    <a:pt x="550" y="766"/>
                  </a:lnTo>
                  <a:lnTo>
                    <a:pt x="544" y="752"/>
                  </a:lnTo>
                  <a:lnTo>
                    <a:pt x="544" y="752"/>
                  </a:lnTo>
                  <a:lnTo>
                    <a:pt x="566" y="760"/>
                  </a:lnTo>
                  <a:lnTo>
                    <a:pt x="588" y="774"/>
                  </a:lnTo>
                  <a:lnTo>
                    <a:pt x="610" y="788"/>
                  </a:lnTo>
                  <a:lnTo>
                    <a:pt x="628" y="806"/>
                  </a:lnTo>
                  <a:lnTo>
                    <a:pt x="644" y="824"/>
                  </a:lnTo>
                  <a:lnTo>
                    <a:pt x="658" y="842"/>
                  </a:lnTo>
                  <a:lnTo>
                    <a:pt x="666" y="858"/>
                  </a:lnTo>
                  <a:lnTo>
                    <a:pt x="670" y="870"/>
                  </a:lnTo>
                  <a:lnTo>
                    <a:pt x="670" y="870"/>
                  </a:lnTo>
                  <a:close/>
                  <a:moveTo>
                    <a:pt x="738" y="376"/>
                  </a:moveTo>
                  <a:lnTo>
                    <a:pt x="738" y="376"/>
                  </a:lnTo>
                  <a:lnTo>
                    <a:pt x="730" y="370"/>
                  </a:lnTo>
                  <a:lnTo>
                    <a:pt x="720" y="364"/>
                  </a:lnTo>
                  <a:lnTo>
                    <a:pt x="712" y="356"/>
                  </a:lnTo>
                  <a:lnTo>
                    <a:pt x="704" y="346"/>
                  </a:lnTo>
                  <a:lnTo>
                    <a:pt x="692" y="324"/>
                  </a:lnTo>
                  <a:lnTo>
                    <a:pt x="682" y="302"/>
                  </a:lnTo>
                  <a:lnTo>
                    <a:pt x="676" y="278"/>
                  </a:lnTo>
                  <a:lnTo>
                    <a:pt x="670" y="256"/>
                  </a:lnTo>
                  <a:lnTo>
                    <a:pt x="668" y="236"/>
                  </a:lnTo>
                  <a:lnTo>
                    <a:pt x="666" y="218"/>
                  </a:lnTo>
                  <a:lnTo>
                    <a:pt x="666" y="218"/>
                  </a:lnTo>
                  <a:lnTo>
                    <a:pt x="684" y="236"/>
                  </a:lnTo>
                  <a:lnTo>
                    <a:pt x="700" y="256"/>
                  </a:lnTo>
                  <a:lnTo>
                    <a:pt x="714" y="278"/>
                  </a:lnTo>
                  <a:lnTo>
                    <a:pt x="724" y="302"/>
                  </a:lnTo>
                  <a:lnTo>
                    <a:pt x="732" y="324"/>
                  </a:lnTo>
                  <a:lnTo>
                    <a:pt x="738" y="346"/>
                  </a:lnTo>
                  <a:lnTo>
                    <a:pt x="740" y="364"/>
                  </a:lnTo>
                  <a:lnTo>
                    <a:pt x="738" y="376"/>
                  </a:lnTo>
                  <a:lnTo>
                    <a:pt x="738" y="376"/>
                  </a:lnTo>
                  <a:close/>
                  <a:moveTo>
                    <a:pt x="670" y="354"/>
                  </a:moveTo>
                  <a:lnTo>
                    <a:pt x="670" y="354"/>
                  </a:lnTo>
                  <a:lnTo>
                    <a:pt x="658" y="352"/>
                  </a:lnTo>
                  <a:lnTo>
                    <a:pt x="648" y="348"/>
                  </a:lnTo>
                  <a:lnTo>
                    <a:pt x="636" y="344"/>
                  </a:lnTo>
                  <a:lnTo>
                    <a:pt x="626" y="338"/>
                  </a:lnTo>
                  <a:lnTo>
                    <a:pt x="606" y="324"/>
                  </a:lnTo>
                  <a:lnTo>
                    <a:pt x="590" y="306"/>
                  </a:lnTo>
                  <a:lnTo>
                    <a:pt x="574" y="286"/>
                  </a:lnTo>
                  <a:lnTo>
                    <a:pt x="562" y="268"/>
                  </a:lnTo>
                  <a:lnTo>
                    <a:pt x="550" y="250"/>
                  </a:lnTo>
                  <a:lnTo>
                    <a:pt x="544" y="234"/>
                  </a:lnTo>
                  <a:lnTo>
                    <a:pt x="544" y="234"/>
                  </a:lnTo>
                  <a:lnTo>
                    <a:pt x="566" y="244"/>
                  </a:lnTo>
                  <a:lnTo>
                    <a:pt x="588" y="256"/>
                  </a:lnTo>
                  <a:lnTo>
                    <a:pt x="610" y="272"/>
                  </a:lnTo>
                  <a:lnTo>
                    <a:pt x="628" y="290"/>
                  </a:lnTo>
                  <a:lnTo>
                    <a:pt x="644" y="308"/>
                  </a:lnTo>
                  <a:lnTo>
                    <a:pt x="658" y="326"/>
                  </a:lnTo>
                  <a:lnTo>
                    <a:pt x="666" y="340"/>
                  </a:lnTo>
                  <a:lnTo>
                    <a:pt x="670" y="354"/>
                  </a:lnTo>
                  <a:lnTo>
                    <a:pt x="670" y="354"/>
                  </a:lnTo>
                  <a:close/>
                  <a:moveTo>
                    <a:pt x="710" y="406"/>
                  </a:moveTo>
                  <a:lnTo>
                    <a:pt x="710" y="406"/>
                  </a:lnTo>
                  <a:lnTo>
                    <a:pt x="702" y="416"/>
                  </a:lnTo>
                  <a:lnTo>
                    <a:pt x="692" y="424"/>
                  </a:lnTo>
                  <a:lnTo>
                    <a:pt x="682" y="430"/>
                  </a:lnTo>
                  <a:lnTo>
                    <a:pt x="670" y="434"/>
                  </a:lnTo>
                  <a:lnTo>
                    <a:pt x="646" y="442"/>
                  </a:lnTo>
                  <a:lnTo>
                    <a:pt x="618" y="446"/>
                  </a:lnTo>
                  <a:lnTo>
                    <a:pt x="592" y="446"/>
                  </a:lnTo>
                  <a:lnTo>
                    <a:pt x="566" y="446"/>
                  </a:lnTo>
                  <a:lnTo>
                    <a:pt x="544" y="442"/>
                  </a:lnTo>
                  <a:lnTo>
                    <a:pt x="526" y="440"/>
                  </a:lnTo>
                  <a:lnTo>
                    <a:pt x="526" y="440"/>
                  </a:lnTo>
                  <a:lnTo>
                    <a:pt x="536" y="432"/>
                  </a:lnTo>
                  <a:lnTo>
                    <a:pt x="546" y="424"/>
                  </a:lnTo>
                  <a:lnTo>
                    <a:pt x="572" y="414"/>
                  </a:lnTo>
                  <a:lnTo>
                    <a:pt x="598" y="406"/>
                  </a:lnTo>
                  <a:lnTo>
                    <a:pt x="626" y="400"/>
                  </a:lnTo>
                  <a:lnTo>
                    <a:pt x="652" y="398"/>
                  </a:lnTo>
                  <a:lnTo>
                    <a:pt x="676" y="398"/>
                  </a:lnTo>
                  <a:lnTo>
                    <a:pt x="696" y="402"/>
                  </a:lnTo>
                  <a:lnTo>
                    <a:pt x="710" y="406"/>
                  </a:lnTo>
                  <a:lnTo>
                    <a:pt x="710" y="406"/>
                  </a:lnTo>
                  <a:close/>
                  <a:moveTo>
                    <a:pt x="710" y="924"/>
                  </a:moveTo>
                  <a:lnTo>
                    <a:pt x="710" y="924"/>
                  </a:lnTo>
                  <a:lnTo>
                    <a:pt x="702" y="932"/>
                  </a:lnTo>
                  <a:lnTo>
                    <a:pt x="692" y="940"/>
                  </a:lnTo>
                  <a:lnTo>
                    <a:pt x="682" y="946"/>
                  </a:lnTo>
                  <a:lnTo>
                    <a:pt x="670" y="952"/>
                  </a:lnTo>
                  <a:lnTo>
                    <a:pt x="646" y="958"/>
                  </a:lnTo>
                  <a:lnTo>
                    <a:pt x="618" y="962"/>
                  </a:lnTo>
                  <a:lnTo>
                    <a:pt x="592" y="964"/>
                  </a:lnTo>
                  <a:lnTo>
                    <a:pt x="566" y="962"/>
                  </a:lnTo>
                  <a:lnTo>
                    <a:pt x="544" y="960"/>
                  </a:lnTo>
                  <a:lnTo>
                    <a:pt x="526" y="956"/>
                  </a:lnTo>
                  <a:lnTo>
                    <a:pt x="526" y="956"/>
                  </a:lnTo>
                  <a:lnTo>
                    <a:pt x="536" y="948"/>
                  </a:lnTo>
                  <a:lnTo>
                    <a:pt x="546" y="942"/>
                  </a:lnTo>
                  <a:lnTo>
                    <a:pt x="572" y="930"/>
                  </a:lnTo>
                  <a:lnTo>
                    <a:pt x="598" y="922"/>
                  </a:lnTo>
                  <a:lnTo>
                    <a:pt x="626" y="918"/>
                  </a:lnTo>
                  <a:lnTo>
                    <a:pt x="652" y="914"/>
                  </a:lnTo>
                  <a:lnTo>
                    <a:pt x="676" y="916"/>
                  </a:lnTo>
                  <a:lnTo>
                    <a:pt x="696" y="918"/>
                  </a:lnTo>
                  <a:lnTo>
                    <a:pt x="710" y="924"/>
                  </a:lnTo>
                  <a:lnTo>
                    <a:pt x="710" y="924"/>
                  </a:lnTo>
                  <a:close/>
                  <a:moveTo>
                    <a:pt x="710" y="1440"/>
                  </a:moveTo>
                  <a:lnTo>
                    <a:pt x="710" y="1440"/>
                  </a:lnTo>
                  <a:lnTo>
                    <a:pt x="702" y="1448"/>
                  </a:lnTo>
                  <a:lnTo>
                    <a:pt x="692" y="1456"/>
                  </a:lnTo>
                  <a:lnTo>
                    <a:pt x="682" y="1462"/>
                  </a:lnTo>
                  <a:lnTo>
                    <a:pt x="670" y="1468"/>
                  </a:lnTo>
                  <a:lnTo>
                    <a:pt x="646" y="1476"/>
                  </a:lnTo>
                  <a:lnTo>
                    <a:pt x="618" y="1480"/>
                  </a:lnTo>
                  <a:lnTo>
                    <a:pt x="592" y="1480"/>
                  </a:lnTo>
                  <a:lnTo>
                    <a:pt x="566" y="1478"/>
                  </a:lnTo>
                  <a:lnTo>
                    <a:pt x="544" y="1476"/>
                  </a:lnTo>
                  <a:lnTo>
                    <a:pt x="526" y="1472"/>
                  </a:lnTo>
                  <a:lnTo>
                    <a:pt x="526" y="1472"/>
                  </a:lnTo>
                  <a:lnTo>
                    <a:pt x="536" y="1464"/>
                  </a:lnTo>
                  <a:lnTo>
                    <a:pt x="546" y="1458"/>
                  </a:lnTo>
                  <a:lnTo>
                    <a:pt x="572" y="1446"/>
                  </a:lnTo>
                  <a:lnTo>
                    <a:pt x="598" y="1438"/>
                  </a:lnTo>
                  <a:lnTo>
                    <a:pt x="626" y="1434"/>
                  </a:lnTo>
                  <a:lnTo>
                    <a:pt x="652" y="1432"/>
                  </a:lnTo>
                  <a:lnTo>
                    <a:pt x="676" y="1432"/>
                  </a:lnTo>
                  <a:lnTo>
                    <a:pt x="696" y="1434"/>
                  </a:lnTo>
                  <a:lnTo>
                    <a:pt x="710" y="1440"/>
                  </a:lnTo>
                  <a:lnTo>
                    <a:pt x="710" y="1440"/>
                  </a:lnTo>
                  <a:close/>
                  <a:moveTo>
                    <a:pt x="710" y="1956"/>
                  </a:moveTo>
                  <a:lnTo>
                    <a:pt x="710" y="1956"/>
                  </a:lnTo>
                  <a:lnTo>
                    <a:pt x="702" y="1966"/>
                  </a:lnTo>
                  <a:lnTo>
                    <a:pt x="692" y="1972"/>
                  </a:lnTo>
                  <a:lnTo>
                    <a:pt x="682" y="1980"/>
                  </a:lnTo>
                  <a:lnTo>
                    <a:pt x="670" y="1984"/>
                  </a:lnTo>
                  <a:lnTo>
                    <a:pt x="646" y="1992"/>
                  </a:lnTo>
                  <a:lnTo>
                    <a:pt x="618" y="1996"/>
                  </a:lnTo>
                  <a:lnTo>
                    <a:pt x="592" y="1996"/>
                  </a:lnTo>
                  <a:lnTo>
                    <a:pt x="566" y="1996"/>
                  </a:lnTo>
                  <a:lnTo>
                    <a:pt x="544" y="1992"/>
                  </a:lnTo>
                  <a:lnTo>
                    <a:pt x="526" y="1988"/>
                  </a:lnTo>
                  <a:lnTo>
                    <a:pt x="526" y="1988"/>
                  </a:lnTo>
                  <a:lnTo>
                    <a:pt x="536" y="1982"/>
                  </a:lnTo>
                  <a:lnTo>
                    <a:pt x="546" y="1974"/>
                  </a:lnTo>
                  <a:lnTo>
                    <a:pt x="572" y="1964"/>
                  </a:lnTo>
                  <a:lnTo>
                    <a:pt x="598" y="1956"/>
                  </a:lnTo>
                  <a:lnTo>
                    <a:pt x="626" y="1950"/>
                  </a:lnTo>
                  <a:lnTo>
                    <a:pt x="652" y="1948"/>
                  </a:lnTo>
                  <a:lnTo>
                    <a:pt x="676" y="1948"/>
                  </a:lnTo>
                  <a:lnTo>
                    <a:pt x="696" y="1950"/>
                  </a:lnTo>
                  <a:lnTo>
                    <a:pt x="710" y="1956"/>
                  </a:lnTo>
                  <a:lnTo>
                    <a:pt x="710" y="1956"/>
                  </a:lnTo>
                  <a:close/>
                  <a:moveTo>
                    <a:pt x="710" y="2472"/>
                  </a:moveTo>
                  <a:lnTo>
                    <a:pt x="710" y="2472"/>
                  </a:lnTo>
                  <a:lnTo>
                    <a:pt x="702" y="2482"/>
                  </a:lnTo>
                  <a:lnTo>
                    <a:pt x="692" y="2490"/>
                  </a:lnTo>
                  <a:lnTo>
                    <a:pt x="682" y="2496"/>
                  </a:lnTo>
                  <a:lnTo>
                    <a:pt x="670" y="2502"/>
                  </a:lnTo>
                  <a:lnTo>
                    <a:pt x="646" y="2508"/>
                  </a:lnTo>
                  <a:lnTo>
                    <a:pt x="618" y="2512"/>
                  </a:lnTo>
                  <a:lnTo>
                    <a:pt x="592" y="2514"/>
                  </a:lnTo>
                  <a:lnTo>
                    <a:pt x="566" y="2512"/>
                  </a:lnTo>
                  <a:lnTo>
                    <a:pt x="544" y="2508"/>
                  </a:lnTo>
                  <a:lnTo>
                    <a:pt x="526" y="2506"/>
                  </a:lnTo>
                  <a:lnTo>
                    <a:pt x="526" y="2506"/>
                  </a:lnTo>
                  <a:lnTo>
                    <a:pt x="536" y="2498"/>
                  </a:lnTo>
                  <a:lnTo>
                    <a:pt x="546" y="2492"/>
                  </a:lnTo>
                  <a:lnTo>
                    <a:pt x="572" y="2480"/>
                  </a:lnTo>
                  <a:lnTo>
                    <a:pt x="598" y="2472"/>
                  </a:lnTo>
                  <a:lnTo>
                    <a:pt x="626" y="2466"/>
                  </a:lnTo>
                  <a:lnTo>
                    <a:pt x="652" y="2464"/>
                  </a:lnTo>
                  <a:lnTo>
                    <a:pt x="676" y="2464"/>
                  </a:lnTo>
                  <a:lnTo>
                    <a:pt x="696" y="2468"/>
                  </a:lnTo>
                  <a:lnTo>
                    <a:pt x="710" y="2472"/>
                  </a:lnTo>
                  <a:lnTo>
                    <a:pt x="710" y="2472"/>
                  </a:lnTo>
                  <a:close/>
                  <a:moveTo>
                    <a:pt x="710" y="2990"/>
                  </a:moveTo>
                  <a:lnTo>
                    <a:pt x="710" y="2990"/>
                  </a:lnTo>
                  <a:lnTo>
                    <a:pt x="702" y="2998"/>
                  </a:lnTo>
                  <a:lnTo>
                    <a:pt x="692" y="3006"/>
                  </a:lnTo>
                  <a:lnTo>
                    <a:pt x="682" y="3012"/>
                  </a:lnTo>
                  <a:lnTo>
                    <a:pt x="670" y="3018"/>
                  </a:lnTo>
                  <a:lnTo>
                    <a:pt x="646" y="3024"/>
                  </a:lnTo>
                  <a:lnTo>
                    <a:pt x="618" y="3028"/>
                  </a:lnTo>
                  <a:lnTo>
                    <a:pt x="592" y="3030"/>
                  </a:lnTo>
                  <a:lnTo>
                    <a:pt x="566" y="3028"/>
                  </a:lnTo>
                  <a:lnTo>
                    <a:pt x="544" y="3026"/>
                  </a:lnTo>
                  <a:lnTo>
                    <a:pt x="526" y="3022"/>
                  </a:lnTo>
                  <a:lnTo>
                    <a:pt x="526" y="3022"/>
                  </a:lnTo>
                  <a:lnTo>
                    <a:pt x="536" y="3014"/>
                  </a:lnTo>
                  <a:lnTo>
                    <a:pt x="546" y="3008"/>
                  </a:lnTo>
                  <a:lnTo>
                    <a:pt x="572" y="2996"/>
                  </a:lnTo>
                  <a:lnTo>
                    <a:pt x="598" y="2988"/>
                  </a:lnTo>
                  <a:lnTo>
                    <a:pt x="626" y="2984"/>
                  </a:lnTo>
                  <a:lnTo>
                    <a:pt x="652" y="2980"/>
                  </a:lnTo>
                  <a:lnTo>
                    <a:pt x="676" y="2982"/>
                  </a:lnTo>
                  <a:lnTo>
                    <a:pt x="696" y="2984"/>
                  </a:lnTo>
                  <a:lnTo>
                    <a:pt x="710" y="2990"/>
                  </a:lnTo>
                  <a:lnTo>
                    <a:pt x="710" y="2990"/>
                  </a:lnTo>
                  <a:close/>
                  <a:moveTo>
                    <a:pt x="710" y="3506"/>
                  </a:moveTo>
                  <a:lnTo>
                    <a:pt x="710" y="3506"/>
                  </a:lnTo>
                  <a:lnTo>
                    <a:pt x="702" y="3514"/>
                  </a:lnTo>
                  <a:lnTo>
                    <a:pt x="692" y="3522"/>
                  </a:lnTo>
                  <a:lnTo>
                    <a:pt x="682" y="3528"/>
                  </a:lnTo>
                  <a:lnTo>
                    <a:pt x="670" y="3534"/>
                  </a:lnTo>
                  <a:lnTo>
                    <a:pt x="646" y="3542"/>
                  </a:lnTo>
                  <a:lnTo>
                    <a:pt x="618" y="3546"/>
                  </a:lnTo>
                  <a:lnTo>
                    <a:pt x="592" y="3546"/>
                  </a:lnTo>
                  <a:lnTo>
                    <a:pt x="566" y="3544"/>
                  </a:lnTo>
                  <a:lnTo>
                    <a:pt x="544" y="3542"/>
                  </a:lnTo>
                  <a:lnTo>
                    <a:pt x="526" y="3538"/>
                  </a:lnTo>
                  <a:lnTo>
                    <a:pt x="526" y="3538"/>
                  </a:lnTo>
                  <a:lnTo>
                    <a:pt x="536" y="3530"/>
                  </a:lnTo>
                  <a:lnTo>
                    <a:pt x="546" y="3524"/>
                  </a:lnTo>
                  <a:lnTo>
                    <a:pt x="572" y="3512"/>
                  </a:lnTo>
                  <a:lnTo>
                    <a:pt x="598" y="3504"/>
                  </a:lnTo>
                  <a:lnTo>
                    <a:pt x="626" y="3500"/>
                  </a:lnTo>
                  <a:lnTo>
                    <a:pt x="652" y="3498"/>
                  </a:lnTo>
                  <a:lnTo>
                    <a:pt x="676" y="3498"/>
                  </a:lnTo>
                  <a:lnTo>
                    <a:pt x="696" y="3500"/>
                  </a:lnTo>
                  <a:lnTo>
                    <a:pt x="710" y="3506"/>
                  </a:lnTo>
                  <a:lnTo>
                    <a:pt x="710" y="3506"/>
                  </a:lnTo>
                  <a:close/>
                  <a:moveTo>
                    <a:pt x="710" y="4022"/>
                  </a:moveTo>
                  <a:lnTo>
                    <a:pt x="710" y="4022"/>
                  </a:lnTo>
                  <a:lnTo>
                    <a:pt x="702" y="4032"/>
                  </a:lnTo>
                  <a:lnTo>
                    <a:pt x="692" y="4038"/>
                  </a:lnTo>
                  <a:lnTo>
                    <a:pt x="682" y="4046"/>
                  </a:lnTo>
                  <a:lnTo>
                    <a:pt x="670" y="4050"/>
                  </a:lnTo>
                  <a:lnTo>
                    <a:pt x="646" y="4058"/>
                  </a:lnTo>
                  <a:lnTo>
                    <a:pt x="618" y="4062"/>
                  </a:lnTo>
                  <a:lnTo>
                    <a:pt x="592" y="4062"/>
                  </a:lnTo>
                  <a:lnTo>
                    <a:pt x="566" y="4062"/>
                  </a:lnTo>
                  <a:lnTo>
                    <a:pt x="544" y="4058"/>
                  </a:lnTo>
                  <a:lnTo>
                    <a:pt x="526" y="4054"/>
                  </a:lnTo>
                  <a:lnTo>
                    <a:pt x="526" y="4054"/>
                  </a:lnTo>
                  <a:lnTo>
                    <a:pt x="536" y="4048"/>
                  </a:lnTo>
                  <a:lnTo>
                    <a:pt x="546" y="4040"/>
                  </a:lnTo>
                  <a:lnTo>
                    <a:pt x="572" y="4030"/>
                  </a:lnTo>
                  <a:lnTo>
                    <a:pt x="598" y="4022"/>
                  </a:lnTo>
                  <a:lnTo>
                    <a:pt x="626" y="4016"/>
                  </a:lnTo>
                  <a:lnTo>
                    <a:pt x="652" y="4014"/>
                  </a:lnTo>
                  <a:lnTo>
                    <a:pt x="676" y="4014"/>
                  </a:lnTo>
                  <a:lnTo>
                    <a:pt x="696" y="4018"/>
                  </a:lnTo>
                  <a:lnTo>
                    <a:pt x="710" y="4022"/>
                  </a:lnTo>
                  <a:lnTo>
                    <a:pt x="710" y="4022"/>
                  </a:lnTo>
                  <a:close/>
                  <a:moveTo>
                    <a:pt x="492" y="160"/>
                  </a:moveTo>
                  <a:lnTo>
                    <a:pt x="492" y="160"/>
                  </a:lnTo>
                  <a:lnTo>
                    <a:pt x="480" y="150"/>
                  </a:lnTo>
                  <a:lnTo>
                    <a:pt x="468" y="138"/>
                  </a:lnTo>
                  <a:lnTo>
                    <a:pt x="460" y="122"/>
                  </a:lnTo>
                  <a:lnTo>
                    <a:pt x="454" y="106"/>
                  </a:lnTo>
                  <a:lnTo>
                    <a:pt x="450" y="88"/>
                  </a:lnTo>
                  <a:lnTo>
                    <a:pt x="446" y="72"/>
                  </a:lnTo>
                  <a:lnTo>
                    <a:pt x="444" y="46"/>
                  </a:lnTo>
                  <a:lnTo>
                    <a:pt x="444" y="46"/>
                  </a:lnTo>
                  <a:lnTo>
                    <a:pt x="456" y="58"/>
                  </a:lnTo>
                  <a:lnTo>
                    <a:pt x="468" y="72"/>
                  </a:lnTo>
                  <a:lnTo>
                    <a:pt x="476" y="88"/>
                  </a:lnTo>
                  <a:lnTo>
                    <a:pt x="484" y="106"/>
                  </a:lnTo>
                  <a:lnTo>
                    <a:pt x="490" y="122"/>
                  </a:lnTo>
                  <a:lnTo>
                    <a:pt x="492" y="138"/>
                  </a:lnTo>
                  <a:lnTo>
                    <a:pt x="494" y="152"/>
                  </a:lnTo>
                  <a:lnTo>
                    <a:pt x="492" y="160"/>
                  </a:lnTo>
                  <a:lnTo>
                    <a:pt x="492" y="160"/>
                  </a:lnTo>
                  <a:close/>
                  <a:moveTo>
                    <a:pt x="508" y="208"/>
                  </a:moveTo>
                  <a:lnTo>
                    <a:pt x="508" y="208"/>
                  </a:lnTo>
                  <a:lnTo>
                    <a:pt x="500" y="216"/>
                  </a:lnTo>
                  <a:lnTo>
                    <a:pt x="492" y="224"/>
                  </a:lnTo>
                  <a:lnTo>
                    <a:pt x="482" y="230"/>
                  </a:lnTo>
                  <a:lnTo>
                    <a:pt x="470" y="236"/>
                  </a:lnTo>
                  <a:lnTo>
                    <a:pt x="448" y="244"/>
                  </a:lnTo>
                  <a:lnTo>
                    <a:pt x="424" y="250"/>
                  </a:lnTo>
                  <a:lnTo>
                    <a:pt x="400" y="252"/>
                  </a:lnTo>
                  <a:lnTo>
                    <a:pt x="376" y="252"/>
                  </a:lnTo>
                  <a:lnTo>
                    <a:pt x="356" y="252"/>
                  </a:lnTo>
                  <a:lnTo>
                    <a:pt x="340" y="250"/>
                  </a:lnTo>
                  <a:lnTo>
                    <a:pt x="340" y="250"/>
                  </a:lnTo>
                  <a:lnTo>
                    <a:pt x="358" y="236"/>
                  </a:lnTo>
                  <a:lnTo>
                    <a:pt x="382" y="224"/>
                  </a:lnTo>
                  <a:lnTo>
                    <a:pt x="406" y="214"/>
                  </a:lnTo>
                  <a:lnTo>
                    <a:pt x="432" y="208"/>
                  </a:lnTo>
                  <a:lnTo>
                    <a:pt x="456" y="204"/>
                  </a:lnTo>
                  <a:lnTo>
                    <a:pt x="476" y="202"/>
                  </a:lnTo>
                  <a:lnTo>
                    <a:pt x="494" y="204"/>
                  </a:lnTo>
                  <a:lnTo>
                    <a:pt x="508" y="208"/>
                  </a:lnTo>
                  <a:lnTo>
                    <a:pt x="508" y="208"/>
                  </a:lnTo>
                  <a:close/>
                  <a:moveTo>
                    <a:pt x="354" y="118"/>
                  </a:moveTo>
                  <a:lnTo>
                    <a:pt x="354" y="118"/>
                  </a:lnTo>
                  <a:lnTo>
                    <a:pt x="342" y="116"/>
                  </a:lnTo>
                  <a:lnTo>
                    <a:pt x="330" y="112"/>
                  </a:lnTo>
                  <a:lnTo>
                    <a:pt x="320" y="108"/>
                  </a:lnTo>
                  <a:lnTo>
                    <a:pt x="310" y="102"/>
                  </a:lnTo>
                  <a:lnTo>
                    <a:pt x="290" y="88"/>
                  </a:lnTo>
                  <a:lnTo>
                    <a:pt x="272" y="70"/>
                  </a:lnTo>
                  <a:lnTo>
                    <a:pt x="256" y="50"/>
                  </a:lnTo>
                  <a:lnTo>
                    <a:pt x="244" y="32"/>
                  </a:lnTo>
                  <a:lnTo>
                    <a:pt x="234" y="1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0" y="8"/>
                  </a:lnTo>
                  <a:lnTo>
                    <a:pt x="272" y="20"/>
                  </a:lnTo>
                  <a:lnTo>
                    <a:pt x="292" y="36"/>
                  </a:lnTo>
                  <a:lnTo>
                    <a:pt x="312" y="54"/>
                  </a:lnTo>
                  <a:lnTo>
                    <a:pt x="328" y="72"/>
                  </a:lnTo>
                  <a:lnTo>
                    <a:pt x="340" y="90"/>
                  </a:lnTo>
                  <a:lnTo>
                    <a:pt x="350" y="106"/>
                  </a:lnTo>
                  <a:lnTo>
                    <a:pt x="354" y="118"/>
                  </a:lnTo>
                  <a:lnTo>
                    <a:pt x="354" y="118"/>
                  </a:lnTo>
                  <a:close/>
                  <a:moveTo>
                    <a:pt x="394" y="170"/>
                  </a:moveTo>
                  <a:lnTo>
                    <a:pt x="394" y="170"/>
                  </a:lnTo>
                  <a:lnTo>
                    <a:pt x="386" y="180"/>
                  </a:lnTo>
                  <a:lnTo>
                    <a:pt x="376" y="188"/>
                  </a:lnTo>
                  <a:lnTo>
                    <a:pt x="366" y="194"/>
                  </a:lnTo>
                  <a:lnTo>
                    <a:pt x="354" y="200"/>
                  </a:lnTo>
                  <a:lnTo>
                    <a:pt x="328" y="206"/>
                  </a:lnTo>
                  <a:lnTo>
                    <a:pt x="302" y="210"/>
                  </a:lnTo>
                  <a:lnTo>
                    <a:pt x="276" y="212"/>
                  </a:lnTo>
                  <a:lnTo>
                    <a:pt x="250" y="210"/>
                  </a:lnTo>
                  <a:lnTo>
                    <a:pt x="226" y="208"/>
                  </a:lnTo>
                  <a:lnTo>
                    <a:pt x="208" y="204"/>
                  </a:lnTo>
                  <a:lnTo>
                    <a:pt x="208" y="204"/>
                  </a:lnTo>
                  <a:lnTo>
                    <a:pt x="218" y="196"/>
                  </a:lnTo>
                  <a:lnTo>
                    <a:pt x="230" y="190"/>
                  </a:lnTo>
                  <a:lnTo>
                    <a:pt x="254" y="178"/>
                  </a:lnTo>
                  <a:lnTo>
                    <a:pt x="280" y="170"/>
                  </a:lnTo>
                  <a:lnTo>
                    <a:pt x="308" y="166"/>
                  </a:lnTo>
                  <a:lnTo>
                    <a:pt x="334" y="162"/>
                  </a:lnTo>
                  <a:lnTo>
                    <a:pt x="358" y="162"/>
                  </a:lnTo>
                  <a:lnTo>
                    <a:pt x="378" y="166"/>
                  </a:lnTo>
                  <a:lnTo>
                    <a:pt x="394" y="170"/>
                  </a:lnTo>
                  <a:lnTo>
                    <a:pt x="394" y="170"/>
                  </a:lnTo>
                  <a:close/>
                  <a:moveTo>
                    <a:pt x="214" y="376"/>
                  </a:moveTo>
                  <a:lnTo>
                    <a:pt x="214" y="376"/>
                  </a:lnTo>
                  <a:lnTo>
                    <a:pt x="204" y="370"/>
                  </a:lnTo>
                  <a:lnTo>
                    <a:pt x="194" y="364"/>
                  </a:lnTo>
                  <a:lnTo>
                    <a:pt x="186" y="356"/>
                  </a:lnTo>
                  <a:lnTo>
                    <a:pt x="178" y="346"/>
                  </a:lnTo>
                  <a:lnTo>
                    <a:pt x="166" y="324"/>
                  </a:lnTo>
                  <a:lnTo>
                    <a:pt x="156" y="302"/>
                  </a:lnTo>
                  <a:lnTo>
                    <a:pt x="150" y="278"/>
                  </a:lnTo>
                  <a:lnTo>
                    <a:pt x="146" y="256"/>
                  </a:lnTo>
                  <a:lnTo>
                    <a:pt x="142" y="236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158" y="236"/>
                  </a:lnTo>
                  <a:lnTo>
                    <a:pt x="174" y="256"/>
                  </a:lnTo>
                  <a:lnTo>
                    <a:pt x="188" y="278"/>
                  </a:lnTo>
                  <a:lnTo>
                    <a:pt x="198" y="302"/>
                  </a:lnTo>
                  <a:lnTo>
                    <a:pt x="208" y="324"/>
                  </a:lnTo>
                  <a:lnTo>
                    <a:pt x="212" y="346"/>
                  </a:lnTo>
                  <a:lnTo>
                    <a:pt x="214" y="364"/>
                  </a:lnTo>
                  <a:lnTo>
                    <a:pt x="214" y="376"/>
                  </a:lnTo>
                  <a:lnTo>
                    <a:pt x="214" y="376"/>
                  </a:lnTo>
                  <a:close/>
                  <a:moveTo>
                    <a:pt x="144" y="354"/>
                  </a:moveTo>
                  <a:lnTo>
                    <a:pt x="144" y="354"/>
                  </a:lnTo>
                  <a:lnTo>
                    <a:pt x="134" y="352"/>
                  </a:lnTo>
                  <a:lnTo>
                    <a:pt x="122" y="348"/>
                  </a:lnTo>
                  <a:lnTo>
                    <a:pt x="112" y="344"/>
                  </a:lnTo>
                  <a:lnTo>
                    <a:pt x="100" y="338"/>
                  </a:lnTo>
                  <a:lnTo>
                    <a:pt x="82" y="324"/>
                  </a:lnTo>
                  <a:lnTo>
                    <a:pt x="64" y="306"/>
                  </a:lnTo>
                  <a:lnTo>
                    <a:pt x="48" y="286"/>
                  </a:lnTo>
                  <a:lnTo>
                    <a:pt x="36" y="268"/>
                  </a:lnTo>
                  <a:lnTo>
                    <a:pt x="26" y="250"/>
                  </a:lnTo>
                  <a:lnTo>
                    <a:pt x="18" y="234"/>
                  </a:lnTo>
                  <a:lnTo>
                    <a:pt x="18" y="234"/>
                  </a:lnTo>
                  <a:lnTo>
                    <a:pt x="40" y="244"/>
                  </a:lnTo>
                  <a:lnTo>
                    <a:pt x="62" y="256"/>
                  </a:lnTo>
                  <a:lnTo>
                    <a:pt x="84" y="272"/>
                  </a:lnTo>
                  <a:lnTo>
                    <a:pt x="102" y="290"/>
                  </a:lnTo>
                  <a:lnTo>
                    <a:pt x="120" y="308"/>
                  </a:lnTo>
                  <a:lnTo>
                    <a:pt x="132" y="326"/>
                  </a:lnTo>
                  <a:lnTo>
                    <a:pt x="140" y="340"/>
                  </a:lnTo>
                  <a:lnTo>
                    <a:pt x="144" y="354"/>
                  </a:lnTo>
                  <a:lnTo>
                    <a:pt x="144" y="354"/>
                  </a:lnTo>
                  <a:close/>
                  <a:moveTo>
                    <a:pt x="184" y="406"/>
                  </a:moveTo>
                  <a:lnTo>
                    <a:pt x="184" y="406"/>
                  </a:lnTo>
                  <a:lnTo>
                    <a:pt x="176" y="416"/>
                  </a:lnTo>
                  <a:lnTo>
                    <a:pt x="168" y="424"/>
                  </a:lnTo>
                  <a:lnTo>
                    <a:pt x="156" y="430"/>
                  </a:lnTo>
                  <a:lnTo>
                    <a:pt x="146" y="434"/>
                  </a:lnTo>
                  <a:lnTo>
                    <a:pt x="120" y="442"/>
                  </a:lnTo>
                  <a:lnTo>
                    <a:pt x="94" y="446"/>
                  </a:lnTo>
                  <a:lnTo>
                    <a:pt x="66" y="446"/>
                  </a:lnTo>
                  <a:lnTo>
                    <a:pt x="42" y="446"/>
                  </a:lnTo>
                  <a:lnTo>
                    <a:pt x="18" y="442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10" y="432"/>
                  </a:lnTo>
                  <a:lnTo>
                    <a:pt x="20" y="424"/>
                  </a:lnTo>
                  <a:lnTo>
                    <a:pt x="46" y="414"/>
                  </a:lnTo>
                  <a:lnTo>
                    <a:pt x="72" y="406"/>
                  </a:lnTo>
                  <a:lnTo>
                    <a:pt x="100" y="400"/>
                  </a:lnTo>
                  <a:lnTo>
                    <a:pt x="126" y="398"/>
                  </a:lnTo>
                  <a:lnTo>
                    <a:pt x="150" y="398"/>
                  </a:lnTo>
                  <a:lnTo>
                    <a:pt x="170" y="402"/>
                  </a:lnTo>
                  <a:lnTo>
                    <a:pt x="184" y="406"/>
                  </a:lnTo>
                  <a:lnTo>
                    <a:pt x="184" y="406"/>
                  </a:lnTo>
                  <a:close/>
                  <a:moveTo>
                    <a:pt x="184" y="924"/>
                  </a:moveTo>
                  <a:lnTo>
                    <a:pt x="184" y="924"/>
                  </a:lnTo>
                  <a:lnTo>
                    <a:pt x="176" y="932"/>
                  </a:lnTo>
                  <a:lnTo>
                    <a:pt x="168" y="940"/>
                  </a:lnTo>
                  <a:lnTo>
                    <a:pt x="156" y="946"/>
                  </a:lnTo>
                  <a:lnTo>
                    <a:pt x="146" y="952"/>
                  </a:lnTo>
                  <a:lnTo>
                    <a:pt x="120" y="958"/>
                  </a:lnTo>
                  <a:lnTo>
                    <a:pt x="94" y="962"/>
                  </a:lnTo>
                  <a:lnTo>
                    <a:pt x="66" y="964"/>
                  </a:lnTo>
                  <a:lnTo>
                    <a:pt x="42" y="962"/>
                  </a:lnTo>
                  <a:lnTo>
                    <a:pt x="18" y="960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10" y="948"/>
                  </a:lnTo>
                  <a:lnTo>
                    <a:pt x="20" y="942"/>
                  </a:lnTo>
                  <a:lnTo>
                    <a:pt x="46" y="930"/>
                  </a:lnTo>
                  <a:lnTo>
                    <a:pt x="72" y="922"/>
                  </a:lnTo>
                  <a:lnTo>
                    <a:pt x="100" y="918"/>
                  </a:lnTo>
                  <a:lnTo>
                    <a:pt x="126" y="914"/>
                  </a:lnTo>
                  <a:lnTo>
                    <a:pt x="150" y="916"/>
                  </a:lnTo>
                  <a:lnTo>
                    <a:pt x="170" y="918"/>
                  </a:lnTo>
                  <a:lnTo>
                    <a:pt x="184" y="924"/>
                  </a:lnTo>
                  <a:lnTo>
                    <a:pt x="184" y="924"/>
                  </a:lnTo>
                  <a:close/>
                  <a:moveTo>
                    <a:pt x="184" y="1440"/>
                  </a:moveTo>
                  <a:lnTo>
                    <a:pt x="184" y="1440"/>
                  </a:lnTo>
                  <a:lnTo>
                    <a:pt x="176" y="1448"/>
                  </a:lnTo>
                  <a:lnTo>
                    <a:pt x="168" y="1456"/>
                  </a:lnTo>
                  <a:lnTo>
                    <a:pt x="156" y="1462"/>
                  </a:lnTo>
                  <a:lnTo>
                    <a:pt x="146" y="1468"/>
                  </a:lnTo>
                  <a:lnTo>
                    <a:pt x="120" y="1476"/>
                  </a:lnTo>
                  <a:lnTo>
                    <a:pt x="94" y="1480"/>
                  </a:lnTo>
                  <a:lnTo>
                    <a:pt x="66" y="1480"/>
                  </a:lnTo>
                  <a:lnTo>
                    <a:pt x="42" y="1478"/>
                  </a:lnTo>
                  <a:lnTo>
                    <a:pt x="18" y="1476"/>
                  </a:lnTo>
                  <a:lnTo>
                    <a:pt x="0" y="1472"/>
                  </a:lnTo>
                  <a:lnTo>
                    <a:pt x="0" y="1472"/>
                  </a:lnTo>
                  <a:lnTo>
                    <a:pt x="10" y="1464"/>
                  </a:lnTo>
                  <a:lnTo>
                    <a:pt x="20" y="1458"/>
                  </a:lnTo>
                  <a:lnTo>
                    <a:pt x="46" y="1446"/>
                  </a:lnTo>
                  <a:lnTo>
                    <a:pt x="72" y="1438"/>
                  </a:lnTo>
                  <a:lnTo>
                    <a:pt x="100" y="1434"/>
                  </a:lnTo>
                  <a:lnTo>
                    <a:pt x="126" y="1432"/>
                  </a:lnTo>
                  <a:lnTo>
                    <a:pt x="150" y="1432"/>
                  </a:lnTo>
                  <a:lnTo>
                    <a:pt x="170" y="1434"/>
                  </a:lnTo>
                  <a:lnTo>
                    <a:pt x="184" y="1440"/>
                  </a:lnTo>
                  <a:lnTo>
                    <a:pt x="184" y="1440"/>
                  </a:lnTo>
                  <a:close/>
                  <a:moveTo>
                    <a:pt x="184" y="1956"/>
                  </a:moveTo>
                  <a:lnTo>
                    <a:pt x="184" y="1956"/>
                  </a:lnTo>
                  <a:lnTo>
                    <a:pt x="176" y="1966"/>
                  </a:lnTo>
                  <a:lnTo>
                    <a:pt x="168" y="1972"/>
                  </a:lnTo>
                  <a:lnTo>
                    <a:pt x="156" y="1980"/>
                  </a:lnTo>
                  <a:lnTo>
                    <a:pt x="146" y="1984"/>
                  </a:lnTo>
                  <a:lnTo>
                    <a:pt x="120" y="1992"/>
                  </a:lnTo>
                  <a:lnTo>
                    <a:pt x="94" y="1996"/>
                  </a:lnTo>
                  <a:lnTo>
                    <a:pt x="66" y="1996"/>
                  </a:lnTo>
                  <a:lnTo>
                    <a:pt x="42" y="1996"/>
                  </a:lnTo>
                  <a:lnTo>
                    <a:pt x="18" y="1992"/>
                  </a:lnTo>
                  <a:lnTo>
                    <a:pt x="0" y="1988"/>
                  </a:lnTo>
                  <a:lnTo>
                    <a:pt x="0" y="1988"/>
                  </a:lnTo>
                  <a:lnTo>
                    <a:pt x="10" y="1982"/>
                  </a:lnTo>
                  <a:lnTo>
                    <a:pt x="20" y="1974"/>
                  </a:lnTo>
                  <a:lnTo>
                    <a:pt x="46" y="1964"/>
                  </a:lnTo>
                  <a:lnTo>
                    <a:pt x="72" y="1956"/>
                  </a:lnTo>
                  <a:lnTo>
                    <a:pt x="100" y="1950"/>
                  </a:lnTo>
                  <a:lnTo>
                    <a:pt x="126" y="1948"/>
                  </a:lnTo>
                  <a:lnTo>
                    <a:pt x="150" y="1948"/>
                  </a:lnTo>
                  <a:lnTo>
                    <a:pt x="170" y="1950"/>
                  </a:lnTo>
                  <a:lnTo>
                    <a:pt x="184" y="1956"/>
                  </a:lnTo>
                  <a:lnTo>
                    <a:pt x="184" y="1956"/>
                  </a:lnTo>
                  <a:close/>
                  <a:moveTo>
                    <a:pt x="184" y="2472"/>
                  </a:moveTo>
                  <a:lnTo>
                    <a:pt x="184" y="2472"/>
                  </a:lnTo>
                  <a:lnTo>
                    <a:pt x="176" y="2482"/>
                  </a:lnTo>
                  <a:lnTo>
                    <a:pt x="168" y="2490"/>
                  </a:lnTo>
                  <a:lnTo>
                    <a:pt x="156" y="2496"/>
                  </a:lnTo>
                  <a:lnTo>
                    <a:pt x="146" y="2502"/>
                  </a:lnTo>
                  <a:lnTo>
                    <a:pt x="120" y="2508"/>
                  </a:lnTo>
                  <a:lnTo>
                    <a:pt x="94" y="2512"/>
                  </a:lnTo>
                  <a:lnTo>
                    <a:pt x="66" y="2514"/>
                  </a:lnTo>
                  <a:lnTo>
                    <a:pt x="42" y="2512"/>
                  </a:lnTo>
                  <a:lnTo>
                    <a:pt x="18" y="2508"/>
                  </a:lnTo>
                  <a:lnTo>
                    <a:pt x="0" y="2506"/>
                  </a:lnTo>
                  <a:lnTo>
                    <a:pt x="0" y="2506"/>
                  </a:lnTo>
                  <a:lnTo>
                    <a:pt x="10" y="2498"/>
                  </a:lnTo>
                  <a:lnTo>
                    <a:pt x="20" y="2492"/>
                  </a:lnTo>
                  <a:lnTo>
                    <a:pt x="46" y="2480"/>
                  </a:lnTo>
                  <a:lnTo>
                    <a:pt x="72" y="2472"/>
                  </a:lnTo>
                  <a:lnTo>
                    <a:pt x="100" y="2466"/>
                  </a:lnTo>
                  <a:lnTo>
                    <a:pt x="126" y="2464"/>
                  </a:lnTo>
                  <a:lnTo>
                    <a:pt x="150" y="2464"/>
                  </a:lnTo>
                  <a:lnTo>
                    <a:pt x="170" y="2468"/>
                  </a:lnTo>
                  <a:lnTo>
                    <a:pt x="184" y="2472"/>
                  </a:lnTo>
                  <a:lnTo>
                    <a:pt x="184" y="2472"/>
                  </a:lnTo>
                  <a:close/>
                  <a:moveTo>
                    <a:pt x="184" y="2990"/>
                  </a:moveTo>
                  <a:lnTo>
                    <a:pt x="184" y="2990"/>
                  </a:lnTo>
                  <a:lnTo>
                    <a:pt x="176" y="2998"/>
                  </a:lnTo>
                  <a:lnTo>
                    <a:pt x="168" y="3006"/>
                  </a:lnTo>
                  <a:lnTo>
                    <a:pt x="156" y="3012"/>
                  </a:lnTo>
                  <a:lnTo>
                    <a:pt x="146" y="3018"/>
                  </a:lnTo>
                  <a:lnTo>
                    <a:pt x="120" y="3024"/>
                  </a:lnTo>
                  <a:lnTo>
                    <a:pt x="94" y="3028"/>
                  </a:lnTo>
                  <a:lnTo>
                    <a:pt x="66" y="3030"/>
                  </a:lnTo>
                  <a:lnTo>
                    <a:pt x="42" y="3028"/>
                  </a:lnTo>
                  <a:lnTo>
                    <a:pt x="18" y="3026"/>
                  </a:lnTo>
                  <a:lnTo>
                    <a:pt x="0" y="3022"/>
                  </a:lnTo>
                  <a:lnTo>
                    <a:pt x="0" y="3022"/>
                  </a:lnTo>
                  <a:lnTo>
                    <a:pt x="10" y="3014"/>
                  </a:lnTo>
                  <a:lnTo>
                    <a:pt x="20" y="3008"/>
                  </a:lnTo>
                  <a:lnTo>
                    <a:pt x="46" y="2996"/>
                  </a:lnTo>
                  <a:lnTo>
                    <a:pt x="72" y="2988"/>
                  </a:lnTo>
                  <a:lnTo>
                    <a:pt x="100" y="2984"/>
                  </a:lnTo>
                  <a:lnTo>
                    <a:pt x="126" y="2980"/>
                  </a:lnTo>
                  <a:lnTo>
                    <a:pt x="150" y="2982"/>
                  </a:lnTo>
                  <a:lnTo>
                    <a:pt x="170" y="2984"/>
                  </a:lnTo>
                  <a:lnTo>
                    <a:pt x="184" y="2990"/>
                  </a:lnTo>
                  <a:lnTo>
                    <a:pt x="184" y="2990"/>
                  </a:lnTo>
                  <a:close/>
                  <a:moveTo>
                    <a:pt x="184" y="3506"/>
                  </a:moveTo>
                  <a:lnTo>
                    <a:pt x="184" y="3506"/>
                  </a:lnTo>
                  <a:lnTo>
                    <a:pt x="176" y="3514"/>
                  </a:lnTo>
                  <a:lnTo>
                    <a:pt x="168" y="3522"/>
                  </a:lnTo>
                  <a:lnTo>
                    <a:pt x="156" y="3528"/>
                  </a:lnTo>
                  <a:lnTo>
                    <a:pt x="146" y="3534"/>
                  </a:lnTo>
                  <a:lnTo>
                    <a:pt x="120" y="3542"/>
                  </a:lnTo>
                  <a:lnTo>
                    <a:pt x="94" y="3546"/>
                  </a:lnTo>
                  <a:lnTo>
                    <a:pt x="66" y="3546"/>
                  </a:lnTo>
                  <a:lnTo>
                    <a:pt x="42" y="3544"/>
                  </a:lnTo>
                  <a:lnTo>
                    <a:pt x="18" y="3542"/>
                  </a:lnTo>
                  <a:lnTo>
                    <a:pt x="0" y="3538"/>
                  </a:lnTo>
                  <a:lnTo>
                    <a:pt x="0" y="3538"/>
                  </a:lnTo>
                  <a:lnTo>
                    <a:pt x="10" y="3530"/>
                  </a:lnTo>
                  <a:lnTo>
                    <a:pt x="20" y="3524"/>
                  </a:lnTo>
                  <a:lnTo>
                    <a:pt x="46" y="3512"/>
                  </a:lnTo>
                  <a:lnTo>
                    <a:pt x="72" y="3504"/>
                  </a:lnTo>
                  <a:lnTo>
                    <a:pt x="100" y="3500"/>
                  </a:lnTo>
                  <a:lnTo>
                    <a:pt x="126" y="3498"/>
                  </a:lnTo>
                  <a:lnTo>
                    <a:pt x="150" y="3498"/>
                  </a:lnTo>
                  <a:lnTo>
                    <a:pt x="170" y="3500"/>
                  </a:lnTo>
                  <a:lnTo>
                    <a:pt x="184" y="3506"/>
                  </a:lnTo>
                  <a:lnTo>
                    <a:pt x="184" y="3506"/>
                  </a:lnTo>
                  <a:close/>
                  <a:moveTo>
                    <a:pt x="0" y="4054"/>
                  </a:moveTo>
                  <a:lnTo>
                    <a:pt x="0" y="4054"/>
                  </a:lnTo>
                  <a:lnTo>
                    <a:pt x="10" y="4048"/>
                  </a:lnTo>
                  <a:lnTo>
                    <a:pt x="20" y="4040"/>
                  </a:lnTo>
                  <a:lnTo>
                    <a:pt x="46" y="4030"/>
                  </a:lnTo>
                  <a:lnTo>
                    <a:pt x="72" y="4022"/>
                  </a:lnTo>
                  <a:lnTo>
                    <a:pt x="100" y="4016"/>
                  </a:lnTo>
                  <a:lnTo>
                    <a:pt x="126" y="4014"/>
                  </a:lnTo>
                  <a:lnTo>
                    <a:pt x="150" y="4014"/>
                  </a:lnTo>
                  <a:lnTo>
                    <a:pt x="170" y="4018"/>
                  </a:lnTo>
                  <a:lnTo>
                    <a:pt x="184" y="4022"/>
                  </a:lnTo>
                  <a:lnTo>
                    <a:pt x="184" y="4022"/>
                  </a:lnTo>
                  <a:lnTo>
                    <a:pt x="176" y="4032"/>
                  </a:lnTo>
                  <a:lnTo>
                    <a:pt x="168" y="4038"/>
                  </a:lnTo>
                  <a:lnTo>
                    <a:pt x="156" y="4046"/>
                  </a:lnTo>
                  <a:lnTo>
                    <a:pt x="146" y="4050"/>
                  </a:lnTo>
                  <a:lnTo>
                    <a:pt x="120" y="4058"/>
                  </a:lnTo>
                  <a:lnTo>
                    <a:pt x="94" y="4062"/>
                  </a:lnTo>
                  <a:lnTo>
                    <a:pt x="66" y="4062"/>
                  </a:lnTo>
                  <a:lnTo>
                    <a:pt x="42" y="4062"/>
                  </a:lnTo>
                  <a:lnTo>
                    <a:pt x="18" y="4058"/>
                  </a:lnTo>
                  <a:lnTo>
                    <a:pt x="0" y="4054"/>
                  </a:lnTo>
                  <a:lnTo>
                    <a:pt x="0" y="4054"/>
                  </a:lnTo>
                  <a:close/>
                  <a:moveTo>
                    <a:pt x="130" y="4100"/>
                  </a:moveTo>
                  <a:lnTo>
                    <a:pt x="130" y="4100"/>
                  </a:lnTo>
                  <a:lnTo>
                    <a:pt x="150" y="4086"/>
                  </a:lnTo>
                  <a:lnTo>
                    <a:pt x="174" y="4074"/>
                  </a:lnTo>
                  <a:lnTo>
                    <a:pt x="198" y="4066"/>
                  </a:lnTo>
                  <a:lnTo>
                    <a:pt x="222" y="4060"/>
                  </a:lnTo>
                  <a:lnTo>
                    <a:pt x="246" y="4056"/>
                  </a:lnTo>
                  <a:lnTo>
                    <a:pt x="268" y="4054"/>
                  </a:lnTo>
                  <a:lnTo>
                    <a:pt x="286" y="4054"/>
                  </a:lnTo>
                  <a:lnTo>
                    <a:pt x="300" y="4058"/>
                  </a:lnTo>
                  <a:lnTo>
                    <a:pt x="300" y="4058"/>
                  </a:lnTo>
                  <a:lnTo>
                    <a:pt x="292" y="4068"/>
                  </a:lnTo>
                  <a:lnTo>
                    <a:pt x="282" y="4074"/>
                  </a:lnTo>
                  <a:lnTo>
                    <a:pt x="272" y="4082"/>
                  </a:lnTo>
                  <a:lnTo>
                    <a:pt x="262" y="4086"/>
                  </a:lnTo>
                  <a:lnTo>
                    <a:pt x="240" y="4096"/>
                  </a:lnTo>
                  <a:lnTo>
                    <a:pt x="214" y="4100"/>
                  </a:lnTo>
                  <a:lnTo>
                    <a:pt x="190" y="4104"/>
                  </a:lnTo>
                  <a:lnTo>
                    <a:pt x="168" y="4104"/>
                  </a:lnTo>
                  <a:lnTo>
                    <a:pt x="148" y="4102"/>
                  </a:lnTo>
                  <a:lnTo>
                    <a:pt x="130" y="4100"/>
                  </a:lnTo>
                  <a:lnTo>
                    <a:pt x="130" y="4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Freeform 6"/>
            <p:cNvSpPr>
              <a:spLocks/>
            </p:cNvSpPr>
            <p:nvPr userDrawn="1"/>
          </p:nvSpPr>
          <p:spPr bwMode="auto">
            <a:xfrm>
              <a:off x="349250" y="341313"/>
              <a:ext cx="295275" cy="79375"/>
            </a:xfrm>
            <a:custGeom>
              <a:avLst/>
              <a:gdLst>
                <a:gd name="T0" fmla="*/ 186 w 186"/>
                <a:gd name="T1" fmla="*/ 8 h 50"/>
                <a:gd name="T2" fmla="*/ 186 w 186"/>
                <a:gd name="T3" fmla="*/ 8 h 50"/>
                <a:gd name="T4" fmla="*/ 170 w 186"/>
                <a:gd name="T5" fmla="*/ 4 h 50"/>
                <a:gd name="T6" fmla="*/ 150 w 186"/>
                <a:gd name="T7" fmla="*/ 0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8 h 50"/>
                <a:gd name="T44" fmla="*/ 186 w 186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9" name="Freeform 7"/>
            <p:cNvSpPr>
              <a:spLocks/>
            </p:cNvSpPr>
            <p:nvPr userDrawn="1"/>
          </p:nvSpPr>
          <p:spPr bwMode="auto">
            <a:xfrm>
              <a:off x="558800" y="404813"/>
              <a:ext cx="266700" cy="79375"/>
            </a:xfrm>
            <a:custGeom>
              <a:avLst/>
              <a:gdLst>
                <a:gd name="T0" fmla="*/ 168 w 168"/>
                <a:gd name="T1" fmla="*/ 6 h 50"/>
                <a:gd name="T2" fmla="*/ 168 w 168"/>
                <a:gd name="T3" fmla="*/ 6 h 50"/>
                <a:gd name="T4" fmla="*/ 154 w 168"/>
                <a:gd name="T5" fmla="*/ 2 h 50"/>
                <a:gd name="T6" fmla="*/ 136 w 168"/>
                <a:gd name="T7" fmla="*/ 0 h 50"/>
                <a:gd name="T8" fmla="*/ 116 w 168"/>
                <a:gd name="T9" fmla="*/ 2 h 50"/>
                <a:gd name="T10" fmla="*/ 92 w 168"/>
                <a:gd name="T11" fmla="*/ 6 h 50"/>
                <a:gd name="T12" fmla="*/ 66 w 168"/>
                <a:gd name="T13" fmla="*/ 12 h 50"/>
                <a:gd name="T14" fmla="*/ 42 w 168"/>
                <a:gd name="T15" fmla="*/ 22 h 50"/>
                <a:gd name="T16" fmla="*/ 18 w 168"/>
                <a:gd name="T17" fmla="*/ 34 h 50"/>
                <a:gd name="T18" fmla="*/ 0 w 168"/>
                <a:gd name="T19" fmla="*/ 48 h 50"/>
                <a:gd name="T20" fmla="*/ 0 w 168"/>
                <a:gd name="T21" fmla="*/ 48 h 50"/>
                <a:gd name="T22" fmla="*/ 16 w 168"/>
                <a:gd name="T23" fmla="*/ 50 h 50"/>
                <a:gd name="T24" fmla="*/ 36 w 168"/>
                <a:gd name="T25" fmla="*/ 50 h 50"/>
                <a:gd name="T26" fmla="*/ 60 w 168"/>
                <a:gd name="T27" fmla="*/ 50 h 50"/>
                <a:gd name="T28" fmla="*/ 84 w 168"/>
                <a:gd name="T29" fmla="*/ 48 h 50"/>
                <a:gd name="T30" fmla="*/ 108 w 168"/>
                <a:gd name="T31" fmla="*/ 42 h 50"/>
                <a:gd name="T32" fmla="*/ 130 w 168"/>
                <a:gd name="T33" fmla="*/ 34 h 50"/>
                <a:gd name="T34" fmla="*/ 142 w 168"/>
                <a:gd name="T35" fmla="*/ 28 h 50"/>
                <a:gd name="T36" fmla="*/ 152 w 168"/>
                <a:gd name="T37" fmla="*/ 22 h 50"/>
                <a:gd name="T38" fmla="*/ 160 w 168"/>
                <a:gd name="T39" fmla="*/ 14 h 50"/>
                <a:gd name="T40" fmla="*/ 168 w 168"/>
                <a:gd name="T41" fmla="*/ 6 h 50"/>
                <a:gd name="T42" fmla="*/ 168 w 168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168" y="6"/>
                  </a:move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" name="Freeform 8"/>
            <p:cNvSpPr>
              <a:spLocks/>
            </p:cNvSpPr>
            <p:nvPr userDrawn="1"/>
          </p:nvSpPr>
          <p:spPr bwMode="auto">
            <a:xfrm>
              <a:off x="377825" y="84138"/>
              <a:ext cx="203200" cy="187325"/>
            </a:xfrm>
            <a:custGeom>
              <a:avLst/>
              <a:gdLst>
                <a:gd name="T0" fmla="*/ 128 w 128"/>
                <a:gd name="T1" fmla="*/ 118 h 118"/>
                <a:gd name="T2" fmla="*/ 128 w 128"/>
                <a:gd name="T3" fmla="*/ 118 h 118"/>
                <a:gd name="T4" fmla="*/ 124 w 128"/>
                <a:gd name="T5" fmla="*/ 106 h 118"/>
                <a:gd name="T6" fmla="*/ 114 w 128"/>
                <a:gd name="T7" fmla="*/ 90 h 118"/>
                <a:gd name="T8" fmla="*/ 102 w 128"/>
                <a:gd name="T9" fmla="*/ 72 h 118"/>
                <a:gd name="T10" fmla="*/ 86 w 128"/>
                <a:gd name="T11" fmla="*/ 54 h 118"/>
                <a:gd name="T12" fmla="*/ 66 w 128"/>
                <a:gd name="T13" fmla="*/ 36 h 118"/>
                <a:gd name="T14" fmla="*/ 46 w 128"/>
                <a:gd name="T15" fmla="*/ 20 h 118"/>
                <a:gd name="T16" fmla="*/ 24 w 128"/>
                <a:gd name="T17" fmla="*/ 8 h 118"/>
                <a:gd name="T18" fmla="*/ 0 w 128"/>
                <a:gd name="T19" fmla="*/ 0 h 118"/>
                <a:gd name="T20" fmla="*/ 0 w 128"/>
                <a:gd name="T21" fmla="*/ 0 h 118"/>
                <a:gd name="T22" fmla="*/ 8 w 128"/>
                <a:gd name="T23" fmla="*/ 14 h 118"/>
                <a:gd name="T24" fmla="*/ 18 w 128"/>
                <a:gd name="T25" fmla="*/ 32 h 118"/>
                <a:gd name="T26" fmla="*/ 30 w 128"/>
                <a:gd name="T27" fmla="*/ 50 h 118"/>
                <a:gd name="T28" fmla="*/ 46 w 128"/>
                <a:gd name="T29" fmla="*/ 70 h 118"/>
                <a:gd name="T30" fmla="*/ 64 w 128"/>
                <a:gd name="T31" fmla="*/ 88 h 118"/>
                <a:gd name="T32" fmla="*/ 84 w 128"/>
                <a:gd name="T33" fmla="*/ 102 h 118"/>
                <a:gd name="T34" fmla="*/ 94 w 128"/>
                <a:gd name="T35" fmla="*/ 108 h 118"/>
                <a:gd name="T36" fmla="*/ 104 w 128"/>
                <a:gd name="T37" fmla="*/ 112 h 118"/>
                <a:gd name="T38" fmla="*/ 116 w 128"/>
                <a:gd name="T39" fmla="*/ 116 h 118"/>
                <a:gd name="T40" fmla="*/ 128 w 128"/>
                <a:gd name="T41" fmla="*/ 118 h 118"/>
                <a:gd name="T42" fmla="*/ 128 w 128"/>
                <a:gd name="T4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128" y="118"/>
                  </a:move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1" name="Freeform 9"/>
            <p:cNvSpPr>
              <a:spLocks/>
            </p:cNvSpPr>
            <p:nvPr userDrawn="1"/>
          </p:nvSpPr>
          <p:spPr bwMode="auto">
            <a:xfrm>
              <a:off x="574675" y="587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4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4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Freeform 10"/>
            <p:cNvSpPr>
              <a:spLocks/>
            </p:cNvSpPr>
            <p:nvPr userDrawn="1"/>
          </p:nvSpPr>
          <p:spPr bwMode="auto">
            <a:xfrm>
              <a:off x="723900" y="157163"/>
              <a:ext cx="79375" cy="180975"/>
            </a:xfrm>
            <a:custGeom>
              <a:avLst/>
              <a:gdLst>
                <a:gd name="T0" fmla="*/ 48 w 50"/>
                <a:gd name="T1" fmla="*/ 114 h 114"/>
                <a:gd name="T2" fmla="*/ 48 w 50"/>
                <a:gd name="T3" fmla="*/ 114 h 114"/>
                <a:gd name="T4" fmla="*/ 50 w 50"/>
                <a:gd name="T5" fmla="*/ 106 h 114"/>
                <a:gd name="T6" fmla="*/ 48 w 50"/>
                <a:gd name="T7" fmla="*/ 92 h 114"/>
                <a:gd name="T8" fmla="*/ 46 w 50"/>
                <a:gd name="T9" fmla="*/ 76 h 114"/>
                <a:gd name="T10" fmla="*/ 40 w 50"/>
                <a:gd name="T11" fmla="*/ 60 h 114"/>
                <a:gd name="T12" fmla="*/ 32 w 50"/>
                <a:gd name="T13" fmla="*/ 42 h 114"/>
                <a:gd name="T14" fmla="*/ 24 w 50"/>
                <a:gd name="T15" fmla="*/ 26 h 114"/>
                <a:gd name="T16" fmla="*/ 12 w 50"/>
                <a:gd name="T17" fmla="*/ 12 h 114"/>
                <a:gd name="T18" fmla="*/ 0 w 50"/>
                <a:gd name="T19" fmla="*/ 0 h 114"/>
                <a:gd name="T20" fmla="*/ 0 w 50"/>
                <a:gd name="T21" fmla="*/ 0 h 114"/>
                <a:gd name="T22" fmla="*/ 2 w 50"/>
                <a:gd name="T23" fmla="*/ 26 h 114"/>
                <a:gd name="T24" fmla="*/ 6 w 50"/>
                <a:gd name="T25" fmla="*/ 42 h 114"/>
                <a:gd name="T26" fmla="*/ 10 w 50"/>
                <a:gd name="T27" fmla="*/ 60 h 114"/>
                <a:gd name="T28" fmla="*/ 16 w 50"/>
                <a:gd name="T29" fmla="*/ 76 h 114"/>
                <a:gd name="T30" fmla="*/ 24 w 50"/>
                <a:gd name="T31" fmla="*/ 92 h 114"/>
                <a:gd name="T32" fmla="*/ 36 w 50"/>
                <a:gd name="T33" fmla="*/ 104 h 114"/>
                <a:gd name="T34" fmla="*/ 48 w 50"/>
                <a:gd name="T35" fmla="*/ 114 h 114"/>
                <a:gd name="T36" fmla="*/ 48 w 50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4">
                  <a:moveTo>
                    <a:pt x="48" y="114"/>
                  </a:moveTo>
                  <a:lnTo>
                    <a:pt x="48" y="114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2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4"/>
                  </a:lnTo>
                  <a:lnTo>
                    <a:pt x="48" y="114"/>
                  </a:lnTo>
                  <a:lnTo>
                    <a:pt x="48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Freeform 11"/>
            <p:cNvSpPr>
              <a:spLocks/>
            </p:cNvSpPr>
            <p:nvPr userDrawn="1"/>
          </p:nvSpPr>
          <p:spPr bwMode="auto">
            <a:xfrm>
              <a:off x="19050" y="7159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2 h 48"/>
                <a:gd name="T22" fmla="*/ 0 w 184"/>
                <a:gd name="T23" fmla="*/ 42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" name="Freeform 12"/>
            <p:cNvSpPr>
              <a:spLocks/>
            </p:cNvSpPr>
            <p:nvPr userDrawn="1"/>
          </p:nvSpPr>
          <p:spPr bwMode="auto">
            <a:xfrm>
              <a:off x="225425" y="77946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" name="Freeform 13"/>
            <p:cNvSpPr>
              <a:spLocks/>
            </p:cNvSpPr>
            <p:nvPr userDrawn="1"/>
          </p:nvSpPr>
          <p:spPr bwMode="auto">
            <a:xfrm>
              <a:off x="47625" y="455613"/>
              <a:ext cx="200025" cy="190500"/>
            </a:xfrm>
            <a:custGeom>
              <a:avLst/>
              <a:gdLst>
                <a:gd name="T0" fmla="*/ 126 w 126"/>
                <a:gd name="T1" fmla="*/ 120 h 120"/>
                <a:gd name="T2" fmla="*/ 126 w 126"/>
                <a:gd name="T3" fmla="*/ 120 h 120"/>
                <a:gd name="T4" fmla="*/ 122 w 126"/>
                <a:gd name="T5" fmla="*/ 106 h 120"/>
                <a:gd name="T6" fmla="*/ 114 w 126"/>
                <a:gd name="T7" fmla="*/ 92 h 120"/>
                <a:gd name="T8" fmla="*/ 102 w 126"/>
                <a:gd name="T9" fmla="*/ 74 h 120"/>
                <a:gd name="T10" fmla="*/ 84 w 126"/>
                <a:gd name="T11" fmla="*/ 56 h 120"/>
                <a:gd name="T12" fmla="*/ 66 w 126"/>
                <a:gd name="T13" fmla="*/ 38 h 120"/>
                <a:gd name="T14" fmla="*/ 44 w 126"/>
                <a:gd name="T15" fmla="*/ 22 h 120"/>
                <a:gd name="T16" fmla="*/ 22 w 126"/>
                <a:gd name="T17" fmla="*/ 10 h 120"/>
                <a:gd name="T18" fmla="*/ 0 w 126"/>
                <a:gd name="T19" fmla="*/ 0 h 120"/>
                <a:gd name="T20" fmla="*/ 0 w 126"/>
                <a:gd name="T21" fmla="*/ 0 h 120"/>
                <a:gd name="T22" fmla="*/ 8 w 126"/>
                <a:gd name="T23" fmla="*/ 16 h 120"/>
                <a:gd name="T24" fmla="*/ 18 w 126"/>
                <a:gd name="T25" fmla="*/ 34 h 120"/>
                <a:gd name="T26" fmla="*/ 30 w 126"/>
                <a:gd name="T27" fmla="*/ 52 h 120"/>
                <a:gd name="T28" fmla="*/ 46 w 126"/>
                <a:gd name="T29" fmla="*/ 72 h 120"/>
                <a:gd name="T30" fmla="*/ 64 w 126"/>
                <a:gd name="T31" fmla="*/ 90 h 120"/>
                <a:gd name="T32" fmla="*/ 82 w 126"/>
                <a:gd name="T33" fmla="*/ 104 h 120"/>
                <a:gd name="T34" fmla="*/ 94 w 126"/>
                <a:gd name="T35" fmla="*/ 110 h 120"/>
                <a:gd name="T36" fmla="*/ 104 w 126"/>
                <a:gd name="T37" fmla="*/ 114 h 120"/>
                <a:gd name="T38" fmla="*/ 116 w 126"/>
                <a:gd name="T39" fmla="*/ 118 h 120"/>
                <a:gd name="T40" fmla="*/ 126 w 126"/>
                <a:gd name="T41" fmla="*/ 120 h 120"/>
                <a:gd name="T42" fmla="*/ 126 w 126"/>
                <a:gd name="T4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126" y="120"/>
                  </a:moveTo>
                  <a:lnTo>
                    <a:pt x="126" y="120"/>
                  </a:lnTo>
                  <a:lnTo>
                    <a:pt x="122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6" name="Freeform 14"/>
            <p:cNvSpPr>
              <a:spLocks/>
            </p:cNvSpPr>
            <p:nvPr userDrawn="1"/>
          </p:nvSpPr>
          <p:spPr bwMode="auto">
            <a:xfrm>
              <a:off x="244475" y="4302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8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Freeform 15"/>
            <p:cNvSpPr>
              <a:spLocks/>
            </p:cNvSpPr>
            <p:nvPr userDrawn="1"/>
          </p:nvSpPr>
          <p:spPr bwMode="auto">
            <a:xfrm>
              <a:off x="393700" y="5286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4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2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4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4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16"/>
            <p:cNvSpPr>
              <a:spLocks/>
            </p:cNvSpPr>
            <p:nvPr userDrawn="1"/>
          </p:nvSpPr>
          <p:spPr bwMode="auto">
            <a:xfrm>
              <a:off x="854075" y="7159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2 h 48"/>
                <a:gd name="T22" fmla="*/ 0 w 184"/>
                <a:gd name="T23" fmla="*/ 42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6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" name="Freeform 17"/>
            <p:cNvSpPr>
              <a:spLocks/>
            </p:cNvSpPr>
            <p:nvPr userDrawn="1"/>
          </p:nvSpPr>
          <p:spPr bwMode="auto">
            <a:xfrm>
              <a:off x="1060450" y="78898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" name="Freeform 18"/>
            <p:cNvSpPr>
              <a:spLocks/>
            </p:cNvSpPr>
            <p:nvPr userDrawn="1"/>
          </p:nvSpPr>
          <p:spPr bwMode="auto">
            <a:xfrm>
              <a:off x="882650" y="455613"/>
              <a:ext cx="200025" cy="190500"/>
            </a:xfrm>
            <a:custGeom>
              <a:avLst/>
              <a:gdLst>
                <a:gd name="T0" fmla="*/ 126 w 126"/>
                <a:gd name="T1" fmla="*/ 120 h 120"/>
                <a:gd name="T2" fmla="*/ 126 w 126"/>
                <a:gd name="T3" fmla="*/ 120 h 120"/>
                <a:gd name="T4" fmla="*/ 122 w 126"/>
                <a:gd name="T5" fmla="*/ 106 h 120"/>
                <a:gd name="T6" fmla="*/ 114 w 126"/>
                <a:gd name="T7" fmla="*/ 92 h 120"/>
                <a:gd name="T8" fmla="*/ 100 w 126"/>
                <a:gd name="T9" fmla="*/ 74 h 120"/>
                <a:gd name="T10" fmla="*/ 84 w 126"/>
                <a:gd name="T11" fmla="*/ 56 h 120"/>
                <a:gd name="T12" fmla="*/ 66 w 126"/>
                <a:gd name="T13" fmla="*/ 38 h 120"/>
                <a:gd name="T14" fmla="*/ 44 w 126"/>
                <a:gd name="T15" fmla="*/ 22 h 120"/>
                <a:gd name="T16" fmla="*/ 22 w 126"/>
                <a:gd name="T17" fmla="*/ 10 h 120"/>
                <a:gd name="T18" fmla="*/ 0 w 126"/>
                <a:gd name="T19" fmla="*/ 0 h 120"/>
                <a:gd name="T20" fmla="*/ 0 w 126"/>
                <a:gd name="T21" fmla="*/ 0 h 120"/>
                <a:gd name="T22" fmla="*/ 6 w 126"/>
                <a:gd name="T23" fmla="*/ 16 h 120"/>
                <a:gd name="T24" fmla="*/ 18 w 126"/>
                <a:gd name="T25" fmla="*/ 34 h 120"/>
                <a:gd name="T26" fmla="*/ 30 w 126"/>
                <a:gd name="T27" fmla="*/ 52 h 120"/>
                <a:gd name="T28" fmla="*/ 46 w 126"/>
                <a:gd name="T29" fmla="*/ 72 h 120"/>
                <a:gd name="T30" fmla="*/ 62 w 126"/>
                <a:gd name="T31" fmla="*/ 90 h 120"/>
                <a:gd name="T32" fmla="*/ 82 w 126"/>
                <a:gd name="T33" fmla="*/ 104 h 120"/>
                <a:gd name="T34" fmla="*/ 92 w 126"/>
                <a:gd name="T35" fmla="*/ 110 h 120"/>
                <a:gd name="T36" fmla="*/ 104 w 126"/>
                <a:gd name="T37" fmla="*/ 114 h 120"/>
                <a:gd name="T38" fmla="*/ 114 w 126"/>
                <a:gd name="T39" fmla="*/ 118 h 120"/>
                <a:gd name="T40" fmla="*/ 126 w 126"/>
                <a:gd name="T41" fmla="*/ 120 h 120"/>
                <a:gd name="T42" fmla="*/ 126 w 126"/>
                <a:gd name="T4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126" y="120"/>
                  </a:moveTo>
                  <a:lnTo>
                    <a:pt x="126" y="120"/>
                  </a:lnTo>
                  <a:lnTo>
                    <a:pt x="122" y="106"/>
                  </a:lnTo>
                  <a:lnTo>
                    <a:pt x="114" y="92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90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1" name="Freeform 19"/>
            <p:cNvSpPr>
              <a:spLocks/>
            </p:cNvSpPr>
            <p:nvPr userDrawn="1"/>
          </p:nvSpPr>
          <p:spPr bwMode="auto">
            <a:xfrm>
              <a:off x="1076325" y="4302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8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8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2" name="Freeform 20"/>
            <p:cNvSpPr>
              <a:spLocks/>
            </p:cNvSpPr>
            <p:nvPr userDrawn="1"/>
          </p:nvSpPr>
          <p:spPr bwMode="auto">
            <a:xfrm>
              <a:off x="349250" y="116363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Freeform 21"/>
            <p:cNvSpPr>
              <a:spLocks/>
            </p:cNvSpPr>
            <p:nvPr userDrawn="1"/>
          </p:nvSpPr>
          <p:spPr bwMode="auto">
            <a:xfrm>
              <a:off x="558800" y="1223963"/>
              <a:ext cx="266700" cy="82550"/>
            </a:xfrm>
            <a:custGeom>
              <a:avLst/>
              <a:gdLst>
                <a:gd name="T0" fmla="*/ 0 w 168"/>
                <a:gd name="T1" fmla="*/ 48 h 52"/>
                <a:gd name="T2" fmla="*/ 0 w 168"/>
                <a:gd name="T3" fmla="*/ 48 h 52"/>
                <a:gd name="T4" fmla="*/ 16 w 168"/>
                <a:gd name="T5" fmla="*/ 50 h 52"/>
                <a:gd name="T6" fmla="*/ 36 w 168"/>
                <a:gd name="T7" fmla="*/ 52 h 52"/>
                <a:gd name="T8" fmla="*/ 60 w 168"/>
                <a:gd name="T9" fmla="*/ 50 h 52"/>
                <a:gd name="T10" fmla="*/ 84 w 168"/>
                <a:gd name="T11" fmla="*/ 48 h 52"/>
                <a:gd name="T12" fmla="*/ 108 w 168"/>
                <a:gd name="T13" fmla="*/ 42 h 52"/>
                <a:gd name="T14" fmla="*/ 130 w 168"/>
                <a:gd name="T15" fmla="*/ 34 h 52"/>
                <a:gd name="T16" fmla="*/ 142 w 168"/>
                <a:gd name="T17" fmla="*/ 28 h 52"/>
                <a:gd name="T18" fmla="*/ 152 w 168"/>
                <a:gd name="T19" fmla="*/ 22 h 52"/>
                <a:gd name="T20" fmla="*/ 160 w 168"/>
                <a:gd name="T21" fmla="*/ 14 h 52"/>
                <a:gd name="T22" fmla="*/ 168 w 168"/>
                <a:gd name="T23" fmla="*/ 6 h 52"/>
                <a:gd name="T24" fmla="*/ 168 w 168"/>
                <a:gd name="T25" fmla="*/ 6 h 52"/>
                <a:gd name="T26" fmla="*/ 154 w 168"/>
                <a:gd name="T27" fmla="*/ 2 h 52"/>
                <a:gd name="T28" fmla="*/ 136 w 168"/>
                <a:gd name="T29" fmla="*/ 0 h 52"/>
                <a:gd name="T30" fmla="*/ 116 w 168"/>
                <a:gd name="T31" fmla="*/ 2 h 52"/>
                <a:gd name="T32" fmla="*/ 92 w 168"/>
                <a:gd name="T33" fmla="*/ 6 h 52"/>
                <a:gd name="T34" fmla="*/ 66 w 168"/>
                <a:gd name="T35" fmla="*/ 12 h 52"/>
                <a:gd name="T36" fmla="*/ 42 w 168"/>
                <a:gd name="T37" fmla="*/ 22 h 52"/>
                <a:gd name="T38" fmla="*/ 18 w 168"/>
                <a:gd name="T39" fmla="*/ 34 h 52"/>
                <a:gd name="T40" fmla="*/ 0 w 168"/>
                <a:gd name="T41" fmla="*/ 48 h 52"/>
                <a:gd name="T42" fmla="*/ 0 w 168"/>
                <a:gd name="T4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2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2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" name="Freeform 22"/>
            <p:cNvSpPr>
              <a:spLocks/>
            </p:cNvSpPr>
            <p:nvPr userDrawn="1"/>
          </p:nvSpPr>
          <p:spPr bwMode="auto">
            <a:xfrm>
              <a:off x="377825" y="903288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" name="Freeform 23"/>
            <p:cNvSpPr>
              <a:spLocks/>
            </p:cNvSpPr>
            <p:nvPr userDrawn="1"/>
          </p:nvSpPr>
          <p:spPr bwMode="auto">
            <a:xfrm>
              <a:off x="574675" y="8778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6" name="Freeform 24"/>
            <p:cNvSpPr>
              <a:spLocks/>
            </p:cNvSpPr>
            <p:nvPr userDrawn="1"/>
          </p:nvSpPr>
          <p:spPr bwMode="auto">
            <a:xfrm>
              <a:off x="723900" y="97631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" name="Freeform 25"/>
            <p:cNvSpPr>
              <a:spLocks/>
            </p:cNvSpPr>
            <p:nvPr userDrawn="1"/>
          </p:nvSpPr>
          <p:spPr bwMode="auto">
            <a:xfrm>
              <a:off x="19050" y="1535113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8" name="Freeform 26"/>
            <p:cNvSpPr>
              <a:spLocks/>
            </p:cNvSpPr>
            <p:nvPr userDrawn="1"/>
          </p:nvSpPr>
          <p:spPr bwMode="auto">
            <a:xfrm>
              <a:off x="225425" y="1598613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Freeform 27"/>
            <p:cNvSpPr>
              <a:spLocks/>
            </p:cNvSpPr>
            <p:nvPr userDrawn="1"/>
          </p:nvSpPr>
          <p:spPr bwMode="auto">
            <a:xfrm>
              <a:off x="47625" y="127793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Freeform 28"/>
            <p:cNvSpPr>
              <a:spLocks/>
            </p:cNvSpPr>
            <p:nvPr userDrawn="1"/>
          </p:nvSpPr>
          <p:spPr bwMode="auto">
            <a:xfrm>
              <a:off x="244475" y="125253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4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4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Freeform 29"/>
            <p:cNvSpPr>
              <a:spLocks/>
            </p:cNvSpPr>
            <p:nvPr userDrawn="1"/>
          </p:nvSpPr>
          <p:spPr bwMode="auto">
            <a:xfrm>
              <a:off x="393700" y="135096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2" name="Freeform 30"/>
            <p:cNvSpPr>
              <a:spLocks/>
            </p:cNvSpPr>
            <p:nvPr userDrawn="1"/>
          </p:nvSpPr>
          <p:spPr bwMode="auto">
            <a:xfrm>
              <a:off x="854075" y="1535113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3" name="Freeform 31"/>
            <p:cNvSpPr>
              <a:spLocks/>
            </p:cNvSpPr>
            <p:nvPr userDrawn="1"/>
          </p:nvSpPr>
          <p:spPr bwMode="auto">
            <a:xfrm>
              <a:off x="1060450" y="160813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4" name="Freeform 32"/>
            <p:cNvSpPr>
              <a:spLocks/>
            </p:cNvSpPr>
            <p:nvPr userDrawn="1"/>
          </p:nvSpPr>
          <p:spPr bwMode="auto">
            <a:xfrm>
              <a:off x="882650" y="127793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5" name="Freeform 33"/>
            <p:cNvSpPr>
              <a:spLocks/>
            </p:cNvSpPr>
            <p:nvPr userDrawn="1"/>
          </p:nvSpPr>
          <p:spPr bwMode="auto">
            <a:xfrm>
              <a:off x="1076325" y="12525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4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4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6" name="Freeform 34"/>
            <p:cNvSpPr>
              <a:spLocks/>
            </p:cNvSpPr>
            <p:nvPr userDrawn="1"/>
          </p:nvSpPr>
          <p:spPr bwMode="auto">
            <a:xfrm>
              <a:off x="349250" y="198278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7" name="Freeform 35"/>
            <p:cNvSpPr>
              <a:spLocks/>
            </p:cNvSpPr>
            <p:nvPr userDrawn="1"/>
          </p:nvSpPr>
          <p:spPr bwMode="auto">
            <a:xfrm>
              <a:off x="558800" y="2046288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8" name="Freeform 36"/>
            <p:cNvSpPr>
              <a:spLocks/>
            </p:cNvSpPr>
            <p:nvPr userDrawn="1"/>
          </p:nvSpPr>
          <p:spPr bwMode="auto">
            <a:xfrm>
              <a:off x="377825" y="1722438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9" name="Freeform 37"/>
            <p:cNvSpPr>
              <a:spLocks/>
            </p:cNvSpPr>
            <p:nvPr userDrawn="1"/>
          </p:nvSpPr>
          <p:spPr bwMode="auto">
            <a:xfrm>
              <a:off x="574675" y="16970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0" name="Freeform 38"/>
            <p:cNvSpPr>
              <a:spLocks/>
            </p:cNvSpPr>
            <p:nvPr userDrawn="1"/>
          </p:nvSpPr>
          <p:spPr bwMode="auto">
            <a:xfrm>
              <a:off x="723900" y="179546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1" name="Freeform 39"/>
            <p:cNvSpPr>
              <a:spLocks/>
            </p:cNvSpPr>
            <p:nvPr userDrawn="1"/>
          </p:nvSpPr>
          <p:spPr bwMode="auto">
            <a:xfrm>
              <a:off x="19050" y="235743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2" name="Freeform 40"/>
            <p:cNvSpPr>
              <a:spLocks/>
            </p:cNvSpPr>
            <p:nvPr userDrawn="1"/>
          </p:nvSpPr>
          <p:spPr bwMode="auto">
            <a:xfrm>
              <a:off x="225425" y="242093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10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10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3" name="Freeform 41"/>
            <p:cNvSpPr>
              <a:spLocks/>
            </p:cNvSpPr>
            <p:nvPr userDrawn="1"/>
          </p:nvSpPr>
          <p:spPr bwMode="auto">
            <a:xfrm>
              <a:off x="47625" y="209708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4" name="Freeform 42"/>
            <p:cNvSpPr>
              <a:spLocks/>
            </p:cNvSpPr>
            <p:nvPr userDrawn="1"/>
          </p:nvSpPr>
          <p:spPr bwMode="auto">
            <a:xfrm>
              <a:off x="244475" y="207168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5" name="Freeform 43"/>
            <p:cNvSpPr>
              <a:spLocks/>
            </p:cNvSpPr>
            <p:nvPr userDrawn="1"/>
          </p:nvSpPr>
          <p:spPr bwMode="auto">
            <a:xfrm>
              <a:off x="393700" y="21701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6" name="Freeform 44"/>
            <p:cNvSpPr>
              <a:spLocks/>
            </p:cNvSpPr>
            <p:nvPr userDrawn="1"/>
          </p:nvSpPr>
          <p:spPr bwMode="auto">
            <a:xfrm>
              <a:off x="854075" y="235743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7" name="Freeform 45"/>
            <p:cNvSpPr>
              <a:spLocks/>
            </p:cNvSpPr>
            <p:nvPr userDrawn="1"/>
          </p:nvSpPr>
          <p:spPr bwMode="auto">
            <a:xfrm>
              <a:off x="1060450" y="243046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882650" y="2097088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9" name="Freeform 47"/>
            <p:cNvSpPr>
              <a:spLocks/>
            </p:cNvSpPr>
            <p:nvPr userDrawn="1"/>
          </p:nvSpPr>
          <p:spPr bwMode="auto">
            <a:xfrm>
              <a:off x="1076325" y="20716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0" name="Freeform 48"/>
            <p:cNvSpPr>
              <a:spLocks/>
            </p:cNvSpPr>
            <p:nvPr userDrawn="1"/>
          </p:nvSpPr>
          <p:spPr bwMode="auto">
            <a:xfrm>
              <a:off x="349250" y="2801938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2 h 48"/>
                <a:gd name="T22" fmla="*/ 0 w 186"/>
                <a:gd name="T23" fmla="*/ 42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1" name="Freeform 49"/>
            <p:cNvSpPr>
              <a:spLocks/>
            </p:cNvSpPr>
            <p:nvPr userDrawn="1"/>
          </p:nvSpPr>
          <p:spPr bwMode="auto">
            <a:xfrm>
              <a:off x="558800" y="2865438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2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2" name="Freeform 50"/>
            <p:cNvSpPr>
              <a:spLocks/>
            </p:cNvSpPr>
            <p:nvPr userDrawn="1"/>
          </p:nvSpPr>
          <p:spPr bwMode="auto">
            <a:xfrm>
              <a:off x="377825" y="2541588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90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2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3" name="Freeform 51"/>
            <p:cNvSpPr>
              <a:spLocks/>
            </p:cNvSpPr>
            <p:nvPr userDrawn="1"/>
          </p:nvSpPr>
          <p:spPr bwMode="auto">
            <a:xfrm>
              <a:off x="574675" y="251618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8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4" name="Freeform 52"/>
            <p:cNvSpPr>
              <a:spLocks/>
            </p:cNvSpPr>
            <p:nvPr userDrawn="1"/>
          </p:nvSpPr>
          <p:spPr bwMode="auto">
            <a:xfrm>
              <a:off x="723900" y="2614613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5" name="Freeform 53"/>
            <p:cNvSpPr>
              <a:spLocks/>
            </p:cNvSpPr>
            <p:nvPr userDrawn="1"/>
          </p:nvSpPr>
          <p:spPr bwMode="auto">
            <a:xfrm>
              <a:off x="19050" y="317658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6" name="Freeform 54"/>
            <p:cNvSpPr>
              <a:spLocks/>
            </p:cNvSpPr>
            <p:nvPr userDrawn="1"/>
          </p:nvSpPr>
          <p:spPr bwMode="auto">
            <a:xfrm>
              <a:off x="225425" y="324008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7" name="Freeform 55"/>
            <p:cNvSpPr>
              <a:spLocks/>
            </p:cNvSpPr>
            <p:nvPr userDrawn="1"/>
          </p:nvSpPr>
          <p:spPr bwMode="auto">
            <a:xfrm>
              <a:off x="47625" y="2916238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2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8" name="Freeform 56"/>
            <p:cNvSpPr>
              <a:spLocks/>
            </p:cNvSpPr>
            <p:nvPr userDrawn="1"/>
          </p:nvSpPr>
          <p:spPr bwMode="auto">
            <a:xfrm>
              <a:off x="244475" y="2890838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9" name="Freeform 57"/>
            <p:cNvSpPr>
              <a:spLocks/>
            </p:cNvSpPr>
            <p:nvPr userDrawn="1"/>
          </p:nvSpPr>
          <p:spPr bwMode="auto">
            <a:xfrm>
              <a:off x="393700" y="298926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0" name="Freeform 58"/>
            <p:cNvSpPr>
              <a:spLocks/>
            </p:cNvSpPr>
            <p:nvPr userDrawn="1"/>
          </p:nvSpPr>
          <p:spPr bwMode="auto">
            <a:xfrm>
              <a:off x="854075" y="3176588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1" name="Freeform 59"/>
            <p:cNvSpPr>
              <a:spLocks/>
            </p:cNvSpPr>
            <p:nvPr userDrawn="1"/>
          </p:nvSpPr>
          <p:spPr bwMode="auto">
            <a:xfrm>
              <a:off x="1060450" y="324961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2" name="Freeform 60"/>
            <p:cNvSpPr>
              <a:spLocks/>
            </p:cNvSpPr>
            <p:nvPr userDrawn="1"/>
          </p:nvSpPr>
          <p:spPr bwMode="auto">
            <a:xfrm>
              <a:off x="882650" y="2916238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3" name="Freeform 61"/>
            <p:cNvSpPr>
              <a:spLocks/>
            </p:cNvSpPr>
            <p:nvPr userDrawn="1"/>
          </p:nvSpPr>
          <p:spPr bwMode="auto">
            <a:xfrm>
              <a:off x="1076325" y="2890838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4" name="Freeform 62"/>
            <p:cNvSpPr>
              <a:spLocks/>
            </p:cNvSpPr>
            <p:nvPr userDrawn="1"/>
          </p:nvSpPr>
          <p:spPr bwMode="auto">
            <a:xfrm>
              <a:off x="349250" y="3621088"/>
              <a:ext cx="295275" cy="79375"/>
            </a:xfrm>
            <a:custGeom>
              <a:avLst/>
              <a:gdLst>
                <a:gd name="T0" fmla="*/ 186 w 186"/>
                <a:gd name="T1" fmla="*/ 10 h 50"/>
                <a:gd name="T2" fmla="*/ 186 w 186"/>
                <a:gd name="T3" fmla="*/ 10 h 50"/>
                <a:gd name="T4" fmla="*/ 170 w 186"/>
                <a:gd name="T5" fmla="*/ 4 h 50"/>
                <a:gd name="T6" fmla="*/ 150 w 186"/>
                <a:gd name="T7" fmla="*/ 2 h 50"/>
                <a:gd name="T8" fmla="*/ 126 w 186"/>
                <a:gd name="T9" fmla="*/ 0 h 50"/>
                <a:gd name="T10" fmla="*/ 100 w 186"/>
                <a:gd name="T11" fmla="*/ 4 h 50"/>
                <a:gd name="T12" fmla="*/ 72 w 186"/>
                <a:gd name="T13" fmla="*/ 8 h 50"/>
                <a:gd name="T14" fmla="*/ 46 w 186"/>
                <a:gd name="T15" fmla="*/ 16 h 50"/>
                <a:gd name="T16" fmla="*/ 22 w 186"/>
                <a:gd name="T17" fmla="*/ 28 h 50"/>
                <a:gd name="T18" fmla="*/ 10 w 186"/>
                <a:gd name="T19" fmla="*/ 34 h 50"/>
                <a:gd name="T20" fmla="*/ 0 w 186"/>
                <a:gd name="T21" fmla="*/ 42 h 50"/>
                <a:gd name="T22" fmla="*/ 0 w 186"/>
                <a:gd name="T23" fmla="*/ 42 h 50"/>
                <a:gd name="T24" fmla="*/ 18 w 186"/>
                <a:gd name="T25" fmla="*/ 46 h 50"/>
                <a:gd name="T26" fmla="*/ 42 w 186"/>
                <a:gd name="T27" fmla="*/ 48 h 50"/>
                <a:gd name="T28" fmla="*/ 68 w 186"/>
                <a:gd name="T29" fmla="*/ 50 h 50"/>
                <a:gd name="T30" fmla="*/ 94 w 186"/>
                <a:gd name="T31" fmla="*/ 48 h 50"/>
                <a:gd name="T32" fmla="*/ 120 w 186"/>
                <a:gd name="T33" fmla="*/ 44 h 50"/>
                <a:gd name="T34" fmla="*/ 146 w 186"/>
                <a:gd name="T35" fmla="*/ 38 h 50"/>
                <a:gd name="T36" fmla="*/ 158 w 186"/>
                <a:gd name="T37" fmla="*/ 32 h 50"/>
                <a:gd name="T38" fmla="*/ 168 w 186"/>
                <a:gd name="T39" fmla="*/ 26 h 50"/>
                <a:gd name="T40" fmla="*/ 178 w 186"/>
                <a:gd name="T41" fmla="*/ 18 h 50"/>
                <a:gd name="T42" fmla="*/ 186 w 186"/>
                <a:gd name="T43" fmla="*/ 10 h 50"/>
                <a:gd name="T44" fmla="*/ 186 w 186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50">
                  <a:moveTo>
                    <a:pt x="186" y="10"/>
                  </a:moveTo>
                  <a:lnTo>
                    <a:pt x="186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8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10"/>
                  </a:lnTo>
                  <a:lnTo>
                    <a:pt x="18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5" name="Freeform 63"/>
            <p:cNvSpPr>
              <a:spLocks/>
            </p:cNvSpPr>
            <p:nvPr userDrawn="1"/>
          </p:nvSpPr>
          <p:spPr bwMode="auto">
            <a:xfrm>
              <a:off x="558800" y="3684588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8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6 h 50"/>
                <a:gd name="T24" fmla="*/ 168 w 168"/>
                <a:gd name="T25" fmla="*/ 6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4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6" name="Freeform 64"/>
            <p:cNvSpPr>
              <a:spLocks/>
            </p:cNvSpPr>
            <p:nvPr userDrawn="1"/>
          </p:nvSpPr>
          <p:spPr bwMode="auto">
            <a:xfrm>
              <a:off x="377825" y="3363913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0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0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0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7" name="Freeform 65"/>
            <p:cNvSpPr>
              <a:spLocks/>
            </p:cNvSpPr>
            <p:nvPr userDrawn="1"/>
          </p:nvSpPr>
          <p:spPr bwMode="auto">
            <a:xfrm>
              <a:off x="574675" y="33385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58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58 h 158"/>
                <a:gd name="T28" fmla="*/ 16 w 74"/>
                <a:gd name="T29" fmla="*/ 82 h 158"/>
                <a:gd name="T30" fmla="*/ 24 w 74"/>
                <a:gd name="T31" fmla="*/ 104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8" name="Freeform 66"/>
            <p:cNvSpPr>
              <a:spLocks/>
            </p:cNvSpPr>
            <p:nvPr userDrawn="1"/>
          </p:nvSpPr>
          <p:spPr bwMode="auto">
            <a:xfrm>
              <a:off x="723900" y="34369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6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6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9" name="Freeform 67"/>
            <p:cNvSpPr>
              <a:spLocks/>
            </p:cNvSpPr>
            <p:nvPr userDrawn="1"/>
          </p:nvSpPr>
          <p:spPr bwMode="auto">
            <a:xfrm>
              <a:off x="19050" y="3995738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0" name="Freeform 68"/>
            <p:cNvSpPr>
              <a:spLocks/>
            </p:cNvSpPr>
            <p:nvPr userDrawn="1"/>
          </p:nvSpPr>
          <p:spPr bwMode="auto">
            <a:xfrm>
              <a:off x="225425" y="4059238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2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1" name="Freeform 69"/>
            <p:cNvSpPr>
              <a:spLocks/>
            </p:cNvSpPr>
            <p:nvPr userDrawn="1"/>
          </p:nvSpPr>
          <p:spPr bwMode="auto">
            <a:xfrm>
              <a:off x="47625" y="37385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2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4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2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4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2" name="Freeform 70"/>
            <p:cNvSpPr>
              <a:spLocks/>
            </p:cNvSpPr>
            <p:nvPr userDrawn="1"/>
          </p:nvSpPr>
          <p:spPr bwMode="auto">
            <a:xfrm>
              <a:off x="244475" y="3709988"/>
              <a:ext cx="114300" cy="254000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160 h 160"/>
                <a:gd name="T4" fmla="*/ 72 w 72"/>
                <a:gd name="T5" fmla="*/ 146 h 160"/>
                <a:gd name="T6" fmla="*/ 70 w 72"/>
                <a:gd name="T7" fmla="*/ 128 h 160"/>
                <a:gd name="T8" fmla="*/ 66 w 72"/>
                <a:gd name="T9" fmla="*/ 106 h 160"/>
                <a:gd name="T10" fmla="*/ 56 w 72"/>
                <a:gd name="T11" fmla="*/ 84 h 160"/>
                <a:gd name="T12" fmla="*/ 46 w 72"/>
                <a:gd name="T13" fmla="*/ 60 h 160"/>
                <a:gd name="T14" fmla="*/ 32 w 72"/>
                <a:gd name="T15" fmla="*/ 38 h 160"/>
                <a:gd name="T16" fmla="*/ 16 w 72"/>
                <a:gd name="T17" fmla="*/ 18 h 160"/>
                <a:gd name="T18" fmla="*/ 0 w 72"/>
                <a:gd name="T19" fmla="*/ 0 h 160"/>
                <a:gd name="T20" fmla="*/ 0 w 72"/>
                <a:gd name="T21" fmla="*/ 0 h 160"/>
                <a:gd name="T22" fmla="*/ 0 w 72"/>
                <a:gd name="T23" fmla="*/ 18 h 160"/>
                <a:gd name="T24" fmla="*/ 4 w 72"/>
                <a:gd name="T25" fmla="*/ 38 h 160"/>
                <a:gd name="T26" fmla="*/ 8 w 72"/>
                <a:gd name="T27" fmla="*/ 60 h 160"/>
                <a:gd name="T28" fmla="*/ 14 w 72"/>
                <a:gd name="T29" fmla="*/ 84 h 160"/>
                <a:gd name="T30" fmla="*/ 24 w 72"/>
                <a:gd name="T31" fmla="*/ 106 h 160"/>
                <a:gd name="T32" fmla="*/ 36 w 72"/>
                <a:gd name="T33" fmla="*/ 128 h 160"/>
                <a:gd name="T34" fmla="*/ 44 w 72"/>
                <a:gd name="T35" fmla="*/ 138 h 160"/>
                <a:gd name="T36" fmla="*/ 52 w 72"/>
                <a:gd name="T37" fmla="*/ 146 h 160"/>
                <a:gd name="T38" fmla="*/ 62 w 72"/>
                <a:gd name="T39" fmla="*/ 152 h 160"/>
                <a:gd name="T40" fmla="*/ 72 w 72"/>
                <a:gd name="T41" fmla="*/ 160 h 160"/>
                <a:gd name="T42" fmla="*/ 72 w 72"/>
                <a:gd name="T4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lnTo>
                    <a:pt x="72" y="160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60"/>
                  </a:lnTo>
                  <a:lnTo>
                    <a:pt x="72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3" name="Freeform 71"/>
            <p:cNvSpPr>
              <a:spLocks/>
            </p:cNvSpPr>
            <p:nvPr userDrawn="1"/>
          </p:nvSpPr>
          <p:spPr bwMode="auto">
            <a:xfrm>
              <a:off x="393700" y="38084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2 h 116"/>
                <a:gd name="T10" fmla="*/ 16 w 50"/>
                <a:gd name="T11" fmla="*/ 78 h 116"/>
                <a:gd name="T12" fmla="*/ 24 w 50"/>
                <a:gd name="T13" fmla="*/ 94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4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4" name="Freeform 72"/>
            <p:cNvSpPr>
              <a:spLocks/>
            </p:cNvSpPr>
            <p:nvPr userDrawn="1"/>
          </p:nvSpPr>
          <p:spPr bwMode="auto">
            <a:xfrm>
              <a:off x="854075" y="3995738"/>
              <a:ext cx="292100" cy="79375"/>
            </a:xfrm>
            <a:custGeom>
              <a:avLst/>
              <a:gdLst>
                <a:gd name="T0" fmla="*/ 184 w 184"/>
                <a:gd name="T1" fmla="*/ 8 h 50"/>
                <a:gd name="T2" fmla="*/ 184 w 184"/>
                <a:gd name="T3" fmla="*/ 8 h 50"/>
                <a:gd name="T4" fmla="*/ 170 w 184"/>
                <a:gd name="T5" fmla="*/ 4 h 50"/>
                <a:gd name="T6" fmla="*/ 150 w 184"/>
                <a:gd name="T7" fmla="*/ 0 h 50"/>
                <a:gd name="T8" fmla="*/ 126 w 184"/>
                <a:gd name="T9" fmla="*/ 0 h 50"/>
                <a:gd name="T10" fmla="*/ 100 w 184"/>
                <a:gd name="T11" fmla="*/ 2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4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8 h 50"/>
                <a:gd name="T44" fmla="*/ 184 w 184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5" name="Freeform 73"/>
            <p:cNvSpPr>
              <a:spLocks/>
            </p:cNvSpPr>
            <p:nvPr userDrawn="1"/>
          </p:nvSpPr>
          <p:spPr bwMode="auto">
            <a:xfrm>
              <a:off x="1060450" y="4068763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8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2 h 44"/>
                <a:gd name="T14" fmla="*/ 0 w 88"/>
                <a:gd name="T15" fmla="*/ 42 h 44"/>
                <a:gd name="T16" fmla="*/ 18 w 88"/>
                <a:gd name="T17" fmla="*/ 44 h 44"/>
                <a:gd name="T18" fmla="*/ 38 w 88"/>
                <a:gd name="T19" fmla="*/ 44 h 44"/>
                <a:gd name="T20" fmla="*/ 64 w 88"/>
                <a:gd name="T21" fmla="*/ 44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38" y="44"/>
                  </a:lnTo>
                  <a:lnTo>
                    <a:pt x="64" y="44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6" name="Freeform 74"/>
            <p:cNvSpPr>
              <a:spLocks/>
            </p:cNvSpPr>
            <p:nvPr userDrawn="1"/>
          </p:nvSpPr>
          <p:spPr bwMode="auto">
            <a:xfrm>
              <a:off x="882650" y="37385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0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2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4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0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0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2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4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0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7" name="Freeform 75"/>
            <p:cNvSpPr>
              <a:spLocks/>
            </p:cNvSpPr>
            <p:nvPr userDrawn="1"/>
          </p:nvSpPr>
          <p:spPr bwMode="auto">
            <a:xfrm>
              <a:off x="1076325" y="3709988"/>
              <a:ext cx="117475" cy="254000"/>
            </a:xfrm>
            <a:custGeom>
              <a:avLst/>
              <a:gdLst>
                <a:gd name="T0" fmla="*/ 72 w 74"/>
                <a:gd name="T1" fmla="*/ 160 h 160"/>
                <a:gd name="T2" fmla="*/ 72 w 74"/>
                <a:gd name="T3" fmla="*/ 160 h 160"/>
                <a:gd name="T4" fmla="*/ 74 w 74"/>
                <a:gd name="T5" fmla="*/ 146 h 160"/>
                <a:gd name="T6" fmla="*/ 72 w 74"/>
                <a:gd name="T7" fmla="*/ 128 h 160"/>
                <a:gd name="T8" fmla="*/ 66 w 74"/>
                <a:gd name="T9" fmla="*/ 106 h 160"/>
                <a:gd name="T10" fmla="*/ 58 w 74"/>
                <a:gd name="T11" fmla="*/ 84 h 160"/>
                <a:gd name="T12" fmla="*/ 48 w 74"/>
                <a:gd name="T13" fmla="*/ 60 h 160"/>
                <a:gd name="T14" fmla="*/ 34 w 74"/>
                <a:gd name="T15" fmla="*/ 38 h 160"/>
                <a:gd name="T16" fmla="*/ 18 w 74"/>
                <a:gd name="T17" fmla="*/ 18 h 160"/>
                <a:gd name="T18" fmla="*/ 0 w 74"/>
                <a:gd name="T19" fmla="*/ 0 h 160"/>
                <a:gd name="T20" fmla="*/ 0 w 74"/>
                <a:gd name="T21" fmla="*/ 0 h 160"/>
                <a:gd name="T22" fmla="*/ 2 w 74"/>
                <a:gd name="T23" fmla="*/ 18 h 160"/>
                <a:gd name="T24" fmla="*/ 4 w 74"/>
                <a:gd name="T25" fmla="*/ 38 h 160"/>
                <a:gd name="T26" fmla="*/ 10 w 74"/>
                <a:gd name="T27" fmla="*/ 60 h 160"/>
                <a:gd name="T28" fmla="*/ 16 w 74"/>
                <a:gd name="T29" fmla="*/ 84 h 160"/>
                <a:gd name="T30" fmla="*/ 26 w 74"/>
                <a:gd name="T31" fmla="*/ 106 h 160"/>
                <a:gd name="T32" fmla="*/ 38 w 74"/>
                <a:gd name="T33" fmla="*/ 128 h 160"/>
                <a:gd name="T34" fmla="*/ 46 w 74"/>
                <a:gd name="T35" fmla="*/ 138 h 160"/>
                <a:gd name="T36" fmla="*/ 54 w 74"/>
                <a:gd name="T37" fmla="*/ 146 h 160"/>
                <a:gd name="T38" fmla="*/ 64 w 74"/>
                <a:gd name="T39" fmla="*/ 152 h 160"/>
                <a:gd name="T40" fmla="*/ 72 w 74"/>
                <a:gd name="T41" fmla="*/ 160 h 160"/>
                <a:gd name="T42" fmla="*/ 72 w 74"/>
                <a:gd name="T4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60">
                  <a:moveTo>
                    <a:pt x="72" y="160"/>
                  </a:moveTo>
                  <a:lnTo>
                    <a:pt x="72" y="160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8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60"/>
                  </a:lnTo>
                  <a:lnTo>
                    <a:pt x="72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8" name="Freeform 76"/>
            <p:cNvSpPr>
              <a:spLocks/>
            </p:cNvSpPr>
            <p:nvPr userDrawn="1"/>
          </p:nvSpPr>
          <p:spPr bwMode="auto">
            <a:xfrm>
              <a:off x="349250" y="444341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6 h 48"/>
                <a:gd name="T14" fmla="*/ 46 w 186"/>
                <a:gd name="T15" fmla="*/ 14 h 48"/>
                <a:gd name="T16" fmla="*/ 22 w 186"/>
                <a:gd name="T17" fmla="*/ 26 h 48"/>
                <a:gd name="T18" fmla="*/ 10 w 186"/>
                <a:gd name="T19" fmla="*/ 32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6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0 h 48"/>
                <a:gd name="T38" fmla="*/ 168 w 186"/>
                <a:gd name="T39" fmla="*/ 24 h 48"/>
                <a:gd name="T40" fmla="*/ 178 w 186"/>
                <a:gd name="T41" fmla="*/ 16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2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0"/>
                  </a:lnTo>
                  <a:lnTo>
                    <a:pt x="168" y="24"/>
                  </a:lnTo>
                  <a:lnTo>
                    <a:pt x="178" y="16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9" name="Freeform 77"/>
            <p:cNvSpPr>
              <a:spLocks/>
            </p:cNvSpPr>
            <p:nvPr userDrawn="1"/>
          </p:nvSpPr>
          <p:spPr bwMode="auto">
            <a:xfrm>
              <a:off x="558800" y="4506913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0 h 50"/>
                <a:gd name="T14" fmla="*/ 130 w 168"/>
                <a:gd name="T15" fmla="*/ 32 h 50"/>
                <a:gd name="T16" fmla="*/ 142 w 168"/>
                <a:gd name="T17" fmla="*/ 26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0"/>
                  </a:lnTo>
                  <a:lnTo>
                    <a:pt x="130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0" name="Freeform 78"/>
            <p:cNvSpPr>
              <a:spLocks/>
            </p:cNvSpPr>
            <p:nvPr userDrawn="1"/>
          </p:nvSpPr>
          <p:spPr bwMode="auto">
            <a:xfrm>
              <a:off x="377825" y="4183063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8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1" name="Freeform 79"/>
            <p:cNvSpPr>
              <a:spLocks/>
            </p:cNvSpPr>
            <p:nvPr userDrawn="1"/>
          </p:nvSpPr>
          <p:spPr bwMode="auto">
            <a:xfrm>
              <a:off x="574675" y="41576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0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6 w 74"/>
                <a:gd name="T13" fmla="*/ 60 h 158"/>
                <a:gd name="T14" fmla="*/ 32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6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6 h 158"/>
                <a:gd name="T34" fmla="*/ 44 w 74"/>
                <a:gd name="T35" fmla="*/ 136 h 158"/>
                <a:gd name="T36" fmla="*/ 52 w 74"/>
                <a:gd name="T37" fmla="*/ 144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2" name="Freeform 80"/>
            <p:cNvSpPr>
              <a:spLocks/>
            </p:cNvSpPr>
            <p:nvPr userDrawn="1"/>
          </p:nvSpPr>
          <p:spPr bwMode="auto">
            <a:xfrm>
              <a:off x="723900" y="425608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2 h 116"/>
                <a:gd name="T8" fmla="*/ 46 w 50"/>
                <a:gd name="T9" fmla="*/ 78 h 116"/>
                <a:gd name="T10" fmla="*/ 40 w 50"/>
                <a:gd name="T11" fmla="*/ 60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6 h 116"/>
                <a:gd name="T24" fmla="*/ 6 w 50"/>
                <a:gd name="T25" fmla="*/ 42 h 116"/>
                <a:gd name="T26" fmla="*/ 10 w 50"/>
                <a:gd name="T27" fmla="*/ 60 h 116"/>
                <a:gd name="T28" fmla="*/ 16 w 50"/>
                <a:gd name="T29" fmla="*/ 76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3" name="Freeform 81"/>
            <p:cNvSpPr>
              <a:spLocks/>
            </p:cNvSpPr>
            <p:nvPr userDrawn="1"/>
          </p:nvSpPr>
          <p:spPr bwMode="auto">
            <a:xfrm>
              <a:off x="19050" y="4814888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2 w 184"/>
                <a:gd name="T27" fmla="*/ 48 h 50"/>
                <a:gd name="T28" fmla="*/ 66 w 184"/>
                <a:gd name="T29" fmla="*/ 50 h 50"/>
                <a:gd name="T30" fmla="*/ 94 w 184"/>
                <a:gd name="T31" fmla="*/ 48 h 50"/>
                <a:gd name="T32" fmla="*/ 120 w 184"/>
                <a:gd name="T33" fmla="*/ 44 h 50"/>
                <a:gd name="T34" fmla="*/ 146 w 184"/>
                <a:gd name="T35" fmla="*/ 38 h 50"/>
                <a:gd name="T36" fmla="*/ 156 w 184"/>
                <a:gd name="T37" fmla="*/ 32 h 50"/>
                <a:gd name="T38" fmla="*/ 168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2" y="48"/>
                  </a:lnTo>
                  <a:lnTo>
                    <a:pt x="66" y="50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8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4" name="Freeform 82"/>
            <p:cNvSpPr>
              <a:spLocks/>
            </p:cNvSpPr>
            <p:nvPr userDrawn="1"/>
          </p:nvSpPr>
          <p:spPr bwMode="auto">
            <a:xfrm>
              <a:off x="225425" y="4878388"/>
              <a:ext cx="269875" cy="79375"/>
            </a:xfrm>
            <a:custGeom>
              <a:avLst/>
              <a:gdLst>
                <a:gd name="T0" fmla="*/ 170 w 170"/>
                <a:gd name="T1" fmla="*/ 6 h 50"/>
                <a:gd name="T2" fmla="*/ 170 w 170"/>
                <a:gd name="T3" fmla="*/ 6 h 50"/>
                <a:gd name="T4" fmla="*/ 156 w 170"/>
                <a:gd name="T5" fmla="*/ 2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2 h 50"/>
                <a:gd name="T16" fmla="*/ 20 w 170"/>
                <a:gd name="T17" fmla="*/ 34 h 50"/>
                <a:gd name="T18" fmla="*/ 0 w 170"/>
                <a:gd name="T19" fmla="*/ 48 h 50"/>
                <a:gd name="T20" fmla="*/ 0 w 170"/>
                <a:gd name="T21" fmla="*/ 48 h 50"/>
                <a:gd name="T22" fmla="*/ 18 w 170"/>
                <a:gd name="T23" fmla="*/ 50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8 h 50"/>
                <a:gd name="T30" fmla="*/ 110 w 170"/>
                <a:gd name="T31" fmla="*/ 42 h 50"/>
                <a:gd name="T32" fmla="*/ 132 w 170"/>
                <a:gd name="T33" fmla="*/ 34 h 50"/>
                <a:gd name="T34" fmla="*/ 142 w 170"/>
                <a:gd name="T35" fmla="*/ 28 h 50"/>
                <a:gd name="T36" fmla="*/ 152 w 170"/>
                <a:gd name="T37" fmla="*/ 22 h 50"/>
                <a:gd name="T38" fmla="*/ 162 w 170"/>
                <a:gd name="T39" fmla="*/ 14 h 50"/>
                <a:gd name="T40" fmla="*/ 170 w 170"/>
                <a:gd name="T41" fmla="*/ 6 h 50"/>
                <a:gd name="T42" fmla="*/ 170 w 170"/>
                <a:gd name="T4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6"/>
                  </a:moveTo>
                  <a:lnTo>
                    <a:pt x="170" y="6"/>
                  </a:lnTo>
                  <a:lnTo>
                    <a:pt x="156" y="2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2"/>
                  </a:lnTo>
                  <a:lnTo>
                    <a:pt x="20" y="3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8" y="50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8"/>
                  </a:lnTo>
                  <a:lnTo>
                    <a:pt x="110" y="42"/>
                  </a:lnTo>
                  <a:lnTo>
                    <a:pt x="132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2" y="14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5" name="Freeform 83"/>
            <p:cNvSpPr>
              <a:spLocks/>
            </p:cNvSpPr>
            <p:nvPr userDrawn="1"/>
          </p:nvSpPr>
          <p:spPr bwMode="auto">
            <a:xfrm>
              <a:off x="47625" y="455771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2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6" name="Freeform 84"/>
            <p:cNvSpPr>
              <a:spLocks/>
            </p:cNvSpPr>
            <p:nvPr userDrawn="1"/>
          </p:nvSpPr>
          <p:spPr bwMode="auto">
            <a:xfrm>
              <a:off x="244475" y="45323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58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58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7" name="Freeform 85"/>
            <p:cNvSpPr>
              <a:spLocks/>
            </p:cNvSpPr>
            <p:nvPr userDrawn="1"/>
          </p:nvSpPr>
          <p:spPr bwMode="auto">
            <a:xfrm>
              <a:off x="393700" y="463073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8" name="Freeform 86"/>
            <p:cNvSpPr>
              <a:spLocks/>
            </p:cNvSpPr>
            <p:nvPr userDrawn="1"/>
          </p:nvSpPr>
          <p:spPr bwMode="auto">
            <a:xfrm>
              <a:off x="854075" y="4814888"/>
              <a:ext cx="292100" cy="79375"/>
            </a:xfrm>
            <a:custGeom>
              <a:avLst/>
              <a:gdLst>
                <a:gd name="T0" fmla="*/ 184 w 184"/>
                <a:gd name="T1" fmla="*/ 10 h 50"/>
                <a:gd name="T2" fmla="*/ 184 w 184"/>
                <a:gd name="T3" fmla="*/ 10 h 50"/>
                <a:gd name="T4" fmla="*/ 170 w 184"/>
                <a:gd name="T5" fmla="*/ 4 h 50"/>
                <a:gd name="T6" fmla="*/ 150 w 184"/>
                <a:gd name="T7" fmla="*/ 2 h 50"/>
                <a:gd name="T8" fmla="*/ 126 w 184"/>
                <a:gd name="T9" fmla="*/ 0 h 50"/>
                <a:gd name="T10" fmla="*/ 100 w 184"/>
                <a:gd name="T11" fmla="*/ 4 h 50"/>
                <a:gd name="T12" fmla="*/ 72 w 184"/>
                <a:gd name="T13" fmla="*/ 8 h 50"/>
                <a:gd name="T14" fmla="*/ 46 w 184"/>
                <a:gd name="T15" fmla="*/ 16 h 50"/>
                <a:gd name="T16" fmla="*/ 20 w 184"/>
                <a:gd name="T17" fmla="*/ 28 h 50"/>
                <a:gd name="T18" fmla="*/ 10 w 184"/>
                <a:gd name="T19" fmla="*/ 34 h 50"/>
                <a:gd name="T20" fmla="*/ 0 w 184"/>
                <a:gd name="T21" fmla="*/ 42 h 50"/>
                <a:gd name="T22" fmla="*/ 0 w 184"/>
                <a:gd name="T23" fmla="*/ 42 h 50"/>
                <a:gd name="T24" fmla="*/ 18 w 184"/>
                <a:gd name="T25" fmla="*/ 46 h 50"/>
                <a:gd name="T26" fmla="*/ 40 w 184"/>
                <a:gd name="T27" fmla="*/ 48 h 50"/>
                <a:gd name="T28" fmla="*/ 66 w 184"/>
                <a:gd name="T29" fmla="*/ 50 h 50"/>
                <a:gd name="T30" fmla="*/ 92 w 184"/>
                <a:gd name="T31" fmla="*/ 48 h 50"/>
                <a:gd name="T32" fmla="*/ 120 w 184"/>
                <a:gd name="T33" fmla="*/ 44 h 50"/>
                <a:gd name="T34" fmla="*/ 144 w 184"/>
                <a:gd name="T35" fmla="*/ 38 h 50"/>
                <a:gd name="T36" fmla="*/ 156 w 184"/>
                <a:gd name="T37" fmla="*/ 32 h 50"/>
                <a:gd name="T38" fmla="*/ 166 w 184"/>
                <a:gd name="T39" fmla="*/ 26 h 50"/>
                <a:gd name="T40" fmla="*/ 176 w 184"/>
                <a:gd name="T41" fmla="*/ 18 h 50"/>
                <a:gd name="T42" fmla="*/ 184 w 184"/>
                <a:gd name="T43" fmla="*/ 10 h 50"/>
                <a:gd name="T44" fmla="*/ 184 w 184"/>
                <a:gd name="T45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50">
                  <a:moveTo>
                    <a:pt x="184" y="10"/>
                  </a:moveTo>
                  <a:lnTo>
                    <a:pt x="184" y="10"/>
                  </a:lnTo>
                  <a:lnTo>
                    <a:pt x="170" y="4"/>
                  </a:lnTo>
                  <a:lnTo>
                    <a:pt x="150" y="2"/>
                  </a:lnTo>
                  <a:lnTo>
                    <a:pt x="126" y="0"/>
                  </a:lnTo>
                  <a:lnTo>
                    <a:pt x="100" y="4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8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6"/>
                  </a:lnTo>
                  <a:lnTo>
                    <a:pt x="40" y="48"/>
                  </a:lnTo>
                  <a:lnTo>
                    <a:pt x="66" y="50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8"/>
                  </a:lnTo>
                  <a:lnTo>
                    <a:pt x="156" y="32"/>
                  </a:lnTo>
                  <a:lnTo>
                    <a:pt x="166" y="26"/>
                  </a:lnTo>
                  <a:lnTo>
                    <a:pt x="176" y="18"/>
                  </a:lnTo>
                  <a:lnTo>
                    <a:pt x="184" y="10"/>
                  </a:lnTo>
                  <a:lnTo>
                    <a:pt x="18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9" name="Freeform 87"/>
            <p:cNvSpPr>
              <a:spLocks/>
            </p:cNvSpPr>
            <p:nvPr userDrawn="1"/>
          </p:nvSpPr>
          <p:spPr bwMode="auto">
            <a:xfrm>
              <a:off x="1060450" y="4891088"/>
              <a:ext cx="139700" cy="66675"/>
            </a:xfrm>
            <a:custGeom>
              <a:avLst/>
              <a:gdLst>
                <a:gd name="T0" fmla="*/ 88 w 88"/>
                <a:gd name="T1" fmla="*/ 38 h 42"/>
                <a:gd name="T2" fmla="*/ 88 w 88"/>
                <a:gd name="T3" fmla="*/ 0 h 42"/>
                <a:gd name="T4" fmla="*/ 88 w 88"/>
                <a:gd name="T5" fmla="*/ 0 h 42"/>
                <a:gd name="T6" fmla="*/ 64 w 88"/>
                <a:gd name="T7" fmla="*/ 6 h 42"/>
                <a:gd name="T8" fmla="*/ 40 w 88"/>
                <a:gd name="T9" fmla="*/ 14 h 42"/>
                <a:gd name="T10" fmla="*/ 20 w 88"/>
                <a:gd name="T11" fmla="*/ 26 h 42"/>
                <a:gd name="T12" fmla="*/ 0 w 88"/>
                <a:gd name="T13" fmla="*/ 40 h 42"/>
                <a:gd name="T14" fmla="*/ 0 w 88"/>
                <a:gd name="T15" fmla="*/ 40 h 42"/>
                <a:gd name="T16" fmla="*/ 18 w 88"/>
                <a:gd name="T17" fmla="*/ 42 h 42"/>
                <a:gd name="T18" fmla="*/ 38 w 88"/>
                <a:gd name="T19" fmla="*/ 42 h 42"/>
                <a:gd name="T20" fmla="*/ 64 w 88"/>
                <a:gd name="T21" fmla="*/ 42 h 42"/>
                <a:gd name="T22" fmla="*/ 88 w 88"/>
                <a:gd name="T23" fmla="*/ 38 h 42"/>
                <a:gd name="T24" fmla="*/ 88 w 88"/>
                <a:gd name="T25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2">
                  <a:moveTo>
                    <a:pt x="88" y="38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4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2"/>
                  </a:lnTo>
                  <a:lnTo>
                    <a:pt x="64" y="42"/>
                  </a:lnTo>
                  <a:lnTo>
                    <a:pt x="88" y="38"/>
                  </a:lnTo>
                  <a:lnTo>
                    <a:pt x="8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0" name="Freeform 88"/>
            <p:cNvSpPr>
              <a:spLocks/>
            </p:cNvSpPr>
            <p:nvPr userDrawn="1"/>
          </p:nvSpPr>
          <p:spPr bwMode="auto">
            <a:xfrm>
              <a:off x="882650" y="455771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2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6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6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2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1" name="Freeform 89"/>
            <p:cNvSpPr>
              <a:spLocks/>
            </p:cNvSpPr>
            <p:nvPr userDrawn="1"/>
          </p:nvSpPr>
          <p:spPr bwMode="auto">
            <a:xfrm>
              <a:off x="1076325" y="45323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58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58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58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58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2" name="Freeform 90"/>
            <p:cNvSpPr>
              <a:spLocks/>
            </p:cNvSpPr>
            <p:nvPr userDrawn="1"/>
          </p:nvSpPr>
          <p:spPr bwMode="auto">
            <a:xfrm>
              <a:off x="349250" y="526256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2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0 h 48"/>
                <a:gd name="T22" fmla="*/ 0 w 186"/>
                <a:gd name="T23" fmla="*/ 40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4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4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3" name="Freeform 91"/>
            <p:cNvSpPr>
              <a:spLocks/>
            </p:cNvSpPr>
            <p:nvPr userDrawn="1"/>
          </p:nvSpPr>
          <p:spPr bwMode="auto">
            <a:xfrm>
              <a:off x="558800" y="5326063"/>
              <a:ext cx="266700" cy="79375"/>
            </a:xfrm>
            <a:custGeom>
              <a:avLst/>
              <a:gdLst>
                <a:gd name="T0" fmla="*/ 0 w 168"/>
                <a:gd name="T1" fmla="*/ 46 h 50"/>
                <a:gd name="T2" fmla="*/ 0 w 168"/>
                <a:gd name="T3" fmla="*/ 46 h 50"/>
                <a:gd name="T4" fmla="*/ 16 w 168"/>
                <a:gd name="T5" fmla="*/ 48 h 50"/>
                <a:gd name="T6" fmla="*/ 36 w 168"/>
                <a:gd name="T7" fmla="*/ 50 h 50"/>
                <a:gd name="T8" fmla="*/ 60 w 168"/>
                <a:gd name="T9" fmla="*/ 48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2 h 50"/>
                <a:gd name="T16" fmla="*/ 142 w 168"/>
                <a:gd name="T17" fmla="*/ 28 h 50"/>
                <a:gd name="T18" fmla="*/ 152 w 168"/>
                <a:gd name="T19" fmla="*/ 20 h 50"/>
                <a:gd name="T20" fmla="*/ 160 w 168"/>
                <a:gd name="T21" fmla="*/ 12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0 h 50"/>
                <a:gd name="T28" fmla="*/ 136 w 168"/>
                <a:gd name="T29" fmla="*/ 0 h 50"/>
                <a:gd name="T30" fmla="*/ 116 w 168"/>
                <a:gd name="T31" fmla="*/ 0 h 50"/>
                <a:gd name="T32" fmla="*/ 92 w 168"/>
                <a:gd name="T33" fmla="*/ 4 h 50"/>
                <a:gd name="T34" fmla="*/ 66 w 168"/>
                <a:gd name="T35" fmla="*/ 12 h 50"/>
                <a:gd name="T36" fmla="*/ 42 w 168"/>
                <a:gd name="T37" fmla="*/ 20 h 50"/>
                <a:gd name="T38" fmla="*/ 18 w 168"/>
                <a:gd name="T39" fmla="*/ 32 h 50"/>
                <a:gd name="T40" fmla="*/ 0 w 168"/>
                <a:gd name="T41" fmla="*/ 46 h 50"/>
                <a:gd name="T42" fmla="*/ 0 w 168"/>
                <a:gd name="T4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6"/>
                  </a:moveTo>
                  <a:lnTo>
                    <a:pt x="0" y="46"/>
                  </a:lnTo>
                  <a:lnTo>
                    <a:pt x="16" y="48"/>
                  </a:lnTo>
                  <a:lnTo>
                    <a:pt x="36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0" y="1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6" y="12"/>
                  </a:lnTo>
                  <a:lnTo>
                    <a:pt x="42" y="20"/>
                  </a:lnTo>
                  <a:lnTo>
                    <a:pt x="18" y="3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4" name="Freeform 92"/>
            <p:cNvSpPr>
              <a:spLocks/>
            </p:cNvSpPr>
            <p:nvPr userDrawn="1"/>
          </p:nvSpPr>
          <p:spPr bwMode="auto">
            <a:xfrm>
              <a:off x="377825" y="500221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2 h 120"/>
                <a:gd name="T8" fmla="*/ 30 w 128"/>
                <a:gd name="T9" fmla="*/ 52 h 120"/>
                <a:gd name="T10" fmla="*/ 46 w 128"/>
                <a:gd name="T11" fmla="*/ 70 h 120"/>
                <a:gd name="T12" fmla="*/ 64 w 128"/>
                <a:gd name="T13" fmla="*/ 88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0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5" name="Freeform 93"/>
            <p:cNvSpPr>
              <a:spLocks/>
            </p:cNvSpPr>
            <p:nvPr userDrawn="1"/>
          </p:nvSpPr>
          <p:spPr bwMode="auto">
            <a:xfrm>
              <a:off x="574675" y="49768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6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2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6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2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6" name="Freeform 94"/>
            <p:cNvSpPr>
              <a:spLocks/>
            </p:cNvSpPr>
            <p:nvPr userDrawn="1"/>
          </p:nvSpPr>
          <p:spPr bwMode="auto">
            <a:xfrm>
              <a:off x="723900" y="507523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2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0 h 116"/>
                <a:gd name="T28" fmla="*/ 16 w 50"/>
                <a:gd name="T29" fmla="*/ 78 h 116"/>
                <a:gd name="T30" fmla="*/ 24 w 50"/>
                <a:gd name="T31" fmla="*/ 92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7" name="Freeform 95"/>
            <p:cNvSpPr>
              <a:spLocks/>
            </p:cNvSpPr>
            <p:nvPr userDrawn="1"/>
          </p:nvSpPr>
          <p:spPr bwMode="auto">
            <a:xfrm>
              <a:off x="19050" y="563721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6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0 h 48"/>
                <a:gd name="T38" fmla="*/ 168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6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0"/>
                  </a:lnTo>
                  <a:lnTo>
                    <a:pt x="168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8" name="Freeform 96"/>
            <p:cNvSpPr>
              <a:spLocks/>
            </p:cNvSpPr>
            <p:nvPr userDrawn="1"/>
          </p:nvSpPr>
          <p:spPr bwMode="auto">
            <a:xfrm>
              <a:off x="225425" y="570071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0 h 50"/>
                <a:gd name="T10" fmla="*/ 92 w 170"/>
                <a:gd name="T11" fmla="*/ 4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48 h 50"/>
                <a:gd name="T28" fmla="*/ 84 w 170"/>
                <a:gd name="T29" fmla="*/ 46 h 50"/>
                <a:gd name="T30" fmla="*/ 110 w 170"/>
                <a:gd name="T31" fmla="*/ 40 h 50"/>
                <a:gd name="T32" fmla="*/ 132 w 170"/>
                <a:gd name="T33" fmla="*/ 32 h 50"/>
                <a:gd name="T34" fmla="*/ 142 w 170"/>
                <a:gd name="T35" fmla="*/ 26 h 50"/>
                <a:gd name="T36" fmla="*/ 152 w 170"/>
                <a:gd name="T37" fmla="*/ 20 h 50"/>
                <a:gd name="T38" fmla="*/ 162 w 170"/>
                <a:gd name="T39" fmla="*/ 12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0"/>
                  </a:lnTo>
                  <a:lnTo>
                    <a:pt x="92" y="4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48"/>
                  </a:lnTo>
                  <a:lnTo>
                    <a:pt x="84" y="46"/>
                  </a:lnTo>
                  <a:lnTo>
                    <a:pt x="110" y="40"/>
                  </a:lnTo>
                  <a:lnTo>
                    <a:pt x="132" y="32"/>
                  </a:lnTo>
                  <a:lnTo>
                    <a:pt x="142" y="26"/>
                  </a:lnTo>
                  <a:lnTo>
                    <a:pt x="152" y="20"/>
                  </a:lnTo>
                  <a:lnTo>
                    <a:pt x="162" y="12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9" name="Freeform 97"/>
            <p:cNvSpPr>
              <a:spLocks/>
            </p:cNvSpPr>
            <p:nvPr userDrawn="1"/>
          </p:nvSpPr>
          <p:spPr bwMode="auto">
            <a:xfrm>
              <a:off x="47625" y="53768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8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4 w 126"/>
                <a:gd name="T13" fmla="*/ 88 h 118"/>
                <a:gd name="T14" fmla="*/ 82 w 126"/>
                <a:gd name="T15" fmla="*/ 104 h 118"/>
                <a:gd name="T16" fmla="*/ 94 w 126"/>
                <a:gd name="T17" fmla="*/ 108 h 118"/>
                <a:gd name="T18" fmla="*/ 104 w 126"/>
                <a:gd name="T19" fmla="*/ 114 h 118"/>
                <a:gd name="T20" fmla="*/ 116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2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0" name="Freeform 98"/>
            <p:cNvSpPr>
              <a:spLocks/>
            </p:cNvSpPr>
            <p:nvPr userDrawn="1"/>
          </p:nvSpPr>
          <p:spPr bwMode="auto">
            <a:xfrm>
              <a:off x="244475" y="535146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4 h 158"/>
                <a:gd name="T6" fmla="*/ 70 w 72"/>
                <a:gd name="T7" fmla="*/ 126 h 158"/>
                <a:gd name="T8" fmla="*/ 66 w 72"/>
                <a:gd name="T9" fmla="*/ 106 h 158"/>
                <a:gd name="T10" fmla="*/ 56 w 72"/>
                <a:gd name="T11" fmla="*/ 82 h 158"/>
                <a:gd name="T12" fmla="*/ 46 w 72"/>
                <a:gd name="T13" fmla="*/ 60 h 158"/>
                <a:gd name="T14" fmla="*/ 32 w 72"/>
                <a:gd name="T15" fmla="*/ 36 h 158"/>
                <a:gd name="T16" fmla="*/ 16 w 72"/>
                <a:gd name="T17" fmla="*/ 16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6 h 158"/>
                <a:gd name="T24" fmla="*/ 4 w 72"/>
                <a:gd name="T25" fmla="*/ 36 h 158"/>
                <a:gd name="T26" fmla="*/ 8 w 72"/>
                <a:gd name="T27" fmla="*/ 60 h 158"/>
                <a:gd name="T28" fmla="*/ 14 w 72"/>
                <a:gd name="T29" fmla="*/ 82 h 158"/>
                <a:gd name="T30" fmla="*/ 24 w 72"/>
                <a:gd name="T31" fmla="*/ 106 h 158"/>
                <a:gd name="T32" fmla="*/ 36 w 72"/>
                <a:gd name="T33" fmla="*/ 126 h 158"/>
                <a:gd name="T34" fmla="*/ 44 w 72"/>
                <a:gd name="T35" fmla="*/ 136 h 158"/>
                <a:gd name="T36" fmla="*/ 52 w 72"/>
                <a:gd name="T37" fmla="*/ 144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6" y="82"/>
                  </a:lnTo>
                  <a:lnTo>
                    <a:pt x="46" y="60"/>
                  </a:lnTo>
                  <a:lnTo>
                    <a:pt x="32" y="3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60"/>
                  </a:lnTo>
                  <a:lnTo>
                    <a:pt x="14" y="82"/>
                  </a:lnTo>
                  <a:lnTo>
                    <a:pt x="24" y="106"/>
                  </a:lnTo>
                  <a:lnTo>
                    <a:pt x="36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1" name="Freeform 99"/>
            <p:cNvSpPr>
              <a:spLocks/>
            </p:cNvSpPr>
            <p:nvPr userDrawn="1"/>
          </p:nvSpPr>
          <p:spPr bwMode="auto">
            <a:xfrm>
              <a:off x="393700" y="544988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4 w 50"/>
                <a:gd name="T25" fmla="*/ 78 h 116"/>
                <a:gd name="T26" fmla="*/ 40 w 50"/>
                <a:gd name="T27" fmla="*/ 60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4" y="78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2" name="Freeform 100"/>
            <p:cNvSpPr>
              <a:spLocks/>
            </p:cNvSpPr>
            <p:nvPr userDrawn="1"/>
          </p:nvSpPr>
          <p:spPr bwMode="auto">
            <a:xfrm>
              <a:off x="854075" y="563721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2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6 h 48"/>
                <a:gd name="T14" fmla="*/ 46 w 184"/>
                <a:gd name="T15" fmla="*/ 14 h 48"/>
                <a:gd name="T16" fmla="*/ 20 w 184"/>
                <a:gd name="T17" fmla="*/ 26 h 48"/>
                <a:gd name="T18" fmla="*/ 10 w 184"/>
                <a:gd name="T19" fmla="*/ 32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6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0 h 48"/>
                <a:gd name="T38" fmla="*/ 166 w 184"/>
                <a:gd name="T39" fmla="*/ 24 h 48"/>
                <a:gd name="T40" fmla="*/ 176 w 184"/>
                <a:gd name="T41" fmla="*/ 16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2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6"/>
                  </a:lnTo>
                  <a:lnTo>
                    <a:pt x="46" y="14"/>
                  </a:lnTo>
                  <a:lnTo>
                    <a:pt x="20" y="26"/>
                  </a:lnTo>
                  <a:lnTo>
                    <a:pt x="1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6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0"/>
                  </a:lnTo>
                  <a:lnTo>
                    <a:pt x="166" y="24"/>
                  </a:lnTo>
                  <a:lnTo>
                    <a:pt x="176" y="16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3" name="Freeform 101"/>
            <p:cNvSpPr>
              <a:spLocks/>
            </p:cNvSpPr>
            <p:nvPr userDrawn="1"/>
          </p:nvSpPr>
          <p:spPr bwMode="auto">
            <a:xfrm>
              <a:off x="1060450" y="571023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6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4" name="Freeform 102"/>
            <p:cNvSpPr>
              <a:spLocks/>
            </p:cNvSpPr>
            <p:nvPr userDrawn="1"/>
          </p:nvSpPr>
          <p:spPr bwMode="auto">
            <a:xfrm>
              <a:off x="882650" y="5376863"/>
              <a:ext cx="200025" cy="187325"/>
            </a:xfrm>
            <a:custGeom>
              <a:avLst/>
              <a:gdLst>
                <a:gd name="T0" fmla="*/ 0 w 126"/>
                <a:gd name="T1" fmla="*/ 0 h 118"/>
                <a:gd name="T2" fmla="*/ 0 w 126"/>
                <a:gd name="T3" fmla="*/ 0 h 118"/>
                <a:gd name="T4" fmla="*/ 6 w 126"/>
                <a:gd name="T5" fmla="*/ 14 h 118"/>
                <a:gd name="T6" fmla="*/ 18 w 126"/>
                <a:gd name="T7" fmla="*/ 32 h 118"/>
                <a:gd name="T8" fmla="*/ 30 w 126"/>
                <a:gd name="T9" fmla="*/ 52 h 118"/>
                <a:gd name="T10" fmla="*/ 46 w 126"/>
                <a:gd name="T11" fmla="*/ 70 h 118"/>
                <a:gd name="T12" fmla="*/ 62 w 126"/>
                <a:gd name="T13" fmla="*/ 88 h 118"/>
                <a:gd name="T14" fmla="*/ 82 w 126"/>
                <a:gd name="T15" fmla="*/ 104 h 118"/>
                <a:gd name="T16" fmla="*/ 92 w 126"/>
                <a:gd name="T17" fmla="*/ 108 h 118"/>
                <a:gd name="T18" fmla="*/ 104 w 126"/>
                <a:gd name="T19" fmla="*/ 114 h 118"/>
                <a:gd name="T20" fmla="*/ 114 w 126"/>
                <a:gd name="T21" fmla="*/ 118 h 118"/>
                <a:gd name="T22" fmla="*/ 126 w 126"/>
                <a:gd name="T23" fmla="*/ 118 h 118"/>
                <a:gd name="T24" fmla="*/ 126 w 126"/>
                <a:gd name="T25" fmla="*/ 118 h 118"/>
                <a:gd name="T26" fmla="*/ 122 w 126"/>
                <a:gd name="T27" fmla="*/ 106 h 118"/>
                <a:gd name="T28" fmla="*/ 114 w 126"/>
                <a:gd name="T29" fmla="*/ 90 h 118"/>
                <a:gd name="T30" fmla="*/ 100 w 126"/>
                <a:gd name="T31" fmla="*/ 72 h 118"/>
                <a:gd name="T32" fmla="*/ 84 w 126"/>
                <a:gd name="T33" fmla="*/ 54 h 118"/>
                <a:gd name="T34" fmla="*/ 66 w 126"/>
                <a:gd name="T35" fmla="*/ 38 h 118"/>
                <a:gd name="T36" fmla="*/ 44 w 126"/>
                <a:gd name="T37" fmla="*/ 22 h 118"/>
                <a:gd name="T38" fmla="*/ 22 w 126"/>
                <a:gd name="T39" fmla="*/ 8 h 118"/>
                <a:gd name="T40" fmla="*/ 0 w 126"/>
                <a:gd name="T41" fmla="*/ 0 h 118"/>
                <a:gd name="T42" fmla="*/ 0 w 126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1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08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2"/>
                  </a:lnTo>
                  <a:lnTo>
                    <a:pt x="84" y="54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5" name="Freeform 103"/>
            <p:cNvSpPr>
              <a:spLocks/>
            </p:cNvSpPr>
            <p:nvPr userDrawn="1"/>
          </p:nvSpPr>
          <p:spPr bwMode="auto">
            <a:xfrm>
              <a:off x="1076325" y="53514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4 h 158"/>
                <a:gd name="T6" fmla="*/ 72 w 74"/>
                <a:gd name="T7" fmla="*/ 126 h 158"/>
                <a:gd name="T8" fmla="*/ 66 w 74"/>
                <a:gd name="T9" fmla="*/ 106 h 158"/>
                <a:gd name="T10" fmla="*/ 58 w 74"/>
                <a:gd name="T11" fmla="*/ 82 h 158"/>
                <a:gd name="T12" fmla="*/ 48 w 74"/>
                <a:gd name="T13" fmla="*/ 60 h 158"/>
                <a:gd name="T14" fmla="*/ 34 w 74"/>
                <a:gd name="T15" fmla="*/ 36 h 158"/>
                <a:gd name="T16" fmla="*/ 18 w 74"/>
                <a:gd name="T17" fmla="*/ 16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6 h 158"/>
                <a:gd name="T24" fmla="*/ 4 w 74"/>
                <a:gd name="T25" fmla="*/ 36 h 158"/>
                <a:gd name="T26" fmla="*/ 10 w 74"/>
                <a:gd name="T27" fmla="*/ 60 h 158"/>
                <a:gd name="T28" fmla="*/ 16 w 74"/>
                <a:gd name="T29" fmla="*/ 82 h 158"/>
                <a:gd name="T30" fmla="*/ 26 w 74"/>
                <a:gd name="T31" fmla="*/ 106 h 158"/>
                <a:gd name="T32" fmla="*/ 38 w 74"/>
                <a:gd name="T33" fmla="*/ 126 h 158"/>
                <a:gd name="T34" fmla="*/ 46 w 74"/>
                <a:gd name="T35" fmla="*/ 136 h 158"/>
                <a:gd name="T36" fmla="*/ 54 w 74"/>
                <a:gd name="T37" fmla="*/ 144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4"/>
                  </a:lnTo>
                  <a:lnTo>
                    <a:pt x="72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8" y="60"/>
                  </a:lnTo>
                  <a:lnTo>
                    <a:pt x="34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6"/>
                  </a:lnTo>
                  <a:lnTo>
                    <a:pt x="10" y="60"/>
                  </a:lnTo>
                  <a:lnTo>
                    <a:pt x="16" y="82"/>
                  </a:lnTo>
                  <a:lnTo>
                    <a:pt x="26" y="106"/>
                  </a:lnTo>
                  <a:lnTo>
                    <a:pt x="38" y="126"/>
                  </a:lnTo>
                  <a:lnTo>
                    <a:pt x="46" y="136"/>
                  </a:lnTo>
                  <a:lnTo>
                    <a:pt x="54" y="144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104"/>
            <p:cNvSpPr>
              <a:spLocks/>
            </p:cNvSpPr>
            <p:nvPr userDrawn="1"/>
          </p:nvSpPr>
          <p:spPr bwMode="auto">
            <a:xfrm>
              <a:off x="349250" y="6081713"/>
              <a:ext cx="295275" cy="76200"/>
            </a:xfrm>
            <a:custGeom>
              <a:avLst/>
              <a:gdLst>
                <a:gd name="T0" fmla="*/ 186 w 186"/>
                <a:gd name="T1" fmla="*/ 8 h 48"/>
                <a:gd name="T2" fmla="*/ 186 w 186"/>
                <a:gd name="T3" fmla="*/ 8 h 48"/>
                <a:gd name="T4" fmla="*/ 170 w 186"/>
                <a:gd name="T5" fmla="*/ 4 h 48"/>
                <a:gd name="T6" fmla="*/ 150 w 186"/>
                <a:gd name="T7" fmla="*/ 0 h 48"/>
                <a:gd name="T8" fmla="*/ 126 w 186"/>
                <a:gd name="T9" fmla="*/ 0 h 48"/>
                <a:gd name="T10" fmla="*/ 100 w 186"/>
                <a:gd name="T11" fmla="*/ 2 h 48"/>
                <a:gd name="T12" fmla="*/ 72 w 186"/>
                <a:gd name="T13" fmla="*/ 8 h 48"/>
                <a:gd name="T14" fmla="*/ 46 w 186"/>
                <a:gd name="T15" fmla="*/ 16 h 48"/>
                <a:gd name="T16" fmla="*/ 22 w 186"/>
                <a:gd name="T17" fmla="*/ 26 h 48"/>
                <a:gd name="T18" fmla="*/ 10 w 186"/>
                <a:gd name="T19" fmla="*/ 34 h 48"/>
                <a:gd name="T20" fmla="*/ 0 w 186"/>
                <a:gd name="T21" fmla="*/ 42 h 48"/>
                <a:gd name="T22" fmla="*/ 0 w 186"/>
                <a:gd name="T23" fmla="*/ 42 h 48"/>
                <a:gd name="T24" fmla="*/ 18 w 186"/>
                <a:gd name="T25" fmla="*/ 44 h 48"/>
                <a:gd name="T26" fmla="*/ 42 w 186"/>
                <a:gd name="T27" fmla="*/ 48 h 48"/>
                <a:gd name="T28" fmla="*/ 68 w 186"/>
                <a:gd name="T29" fmla="*/ 48 h 48"/>
                <a:gd name="T30" fmla="*/ 94 w 186"/>
                <a:gd name="T31" fmla="*/ 48 h 48"/>
                <a:gd name="T32" fmla="*/ 120 w 186"/>
                <a:gd name="T33" fmla="*/ 44 h 48"/>
                <a:gd name="T34" fmla="*/ 146 w 186"/>
                <a:gd name="T35" fmla="*/ 36 h 48"/>
                <a:gd name="T36" fmla="*/ 158 w 186"/>
                <a:gd name="T37" fmla="*/ 32 h 48"/>
                <a:gd name="T38" fmla="*/ 168 w 186"/>
                <a:gd name="T39" fmla="*/ 26 h 48"/>
                <a:gd name="T40" fmla="*/ 178 w 186"/>
                <a:gd name="T41" fmla="*/ 18 h 48"/>
                <a:gd name="T42" fmla="*/ 186 w 186"/>
                <a:gd name="T43" fmla="*/ 8 h 48"/>
                <a:gd name="T44" fmla="*/ 186 w 186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8">
                  <a:moveTo>
                    <a:pt x="186" y="8"/>
                  </a:moveTo>
                  <a:lnTo>
                    <a:pt x="186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2" y="26"/>
                  </a:lnTo>
                  <a:lnTo>
                    <a:pt x="10" y="3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8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8" y="32"/>
                  </a:lnTo>
                  <a:lnTo>
                    <a:pt x="168" y="26"/>
                  </a:lnTo>
                  <a:lnTo>
                    <a:pt x="178" y="18"/>
                  </a:lnTo>
                  <a:lnTo>
                    <a:pt x="186" y="8"/>
                  </a:lnTo>
                  <a:lnTo>
                    <a:pt x="1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7" name="Freeform 105"/>
            <p:cNvSpPr>
              <a:spLocks/>
            </p:cNvSpPr>
            <p:nvPr userDrawn="1"/>
          </p:nvSpPr>
          <p:spPr bwMode="auto">
            <a:xfrm>
              <a:off x="558800" y="6145213"/>
              <a:ext cx="266700" cy="79375"/>
            </a:xfrm>
            <a:custGeom>
              <a:avLst/>
              <a:gdLst>
                <a:gd name="T0" fmla="*/ 0 w 168"/>
                <a:gd name="T1" fmla="*/ 48 h 50"/>
                <a:gd name="T2" fmla="*/ 0 w 168"/>
                <a:gd name="T3" fmla="*/ 48 h 50"/>
                <a:gd name="T4" fmla="*/ 16 w 168"/>
                <a:gd name="T5" fmla="*/ 50 h 50"/>
                <a:gd name="T6" fmla="*/ 36 w 168"/>
                <a:gd name="T7" fmla="*/ 50 h 50"/>
                <a:gd name="T8" fmla="*/ 60 w 168"/>
                <a:gd name="T9" fmla="*/ 50 h 50"/>
                <a:gd name="T10" fmla="*/ 84 w 168"/>
                <a:gd name="T11" fmla="*/ 46 h 50"/>
                <a:gd name="T12" fmla="*/ 108 w 168"/>
                <a:gd name="T13" fmla="*/ 42 h 50"/>
                <a:gd name="T14" fmla="*/ 130 w 168"/>
                <a:gd name="T15" fmla="*/ 34 h 50"/>
                <a:gd name="T16" fmla="*/ 142 w 168"/>
                <a:gd name="T17" fmla="*/ 28 h 50"/>
                <a:gd name="T18" fmla="*/ 152 w 168"/>
                <a:gd name="T19" fmla="*/ 22 h 50"/>
                <a:gd name="T20" fmla="*/ 160 w 168"/>
                <a:gd name="T21" fmla="*/ 14 h 50"/>
                <a:gd name="T22" fmla="*/ 168 w 168"/>
                <a:gd name="T23" fmla="*/ 4 h 50"/>
                <a:gd name="T24" fmla="*/ 168 w 168"/>
                <a:gd name="T25" fmla="*/ 4 h 50"/>
                <a:gd name="T26" fmla="*/ 154 w 168"/>
                <a:gd name="T27" fmla="*/ 2 h 50"/>
                <a:gd name="T28" fmla="*/ 136 w 168"/>
                <a:gd name="T29" fmla="*/ 0 h 50"/>
                <a:gd name="T30" fmla="*/ 116 w 168"/>
                <a:gd name="T31" fmla="*/ 2 h 50"/>
                <a:gd name="T32" fmla="*/ 92 w 168"/>
                <a:gd name="T33" fmla="*/ 6 h 50"/>
                <a:gd name="T34" fmla="*/ 66 w 168"/>
                <a:gd name="T35" fmla="*/ 12 h 50"/>
                <a:gd name="T36" fmla="*/ 42 w 168"/>
                <a:gd name="T37" fmla="*/ 22 h 50"/>
                <a:gd name="T38" fmla="*/ 18 w 168"/>
                <a:gd name="T39" fmla="*/ 32 h 50"/>
                <a:gd name="T40" fmla="*/ 0 w 168"/>
                <a:gd name="T41" fmla="*/ 48 h 50"/>
                <a:gd name="T42" fmla="*/ 0 w 168"/>
                <a:gd name="T4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50">
                  <a:moveTo>
                    <a:pt x="0" y="48"/>
                  </a:moveTo>
                  <a:lnTo>
                    <a:pt x="0" y="48"/>
                  </a:lnTo>
                  <a:lnTo>
                    <a:pt x="16" y="50"/>
                  </a:lnTo>
                  <a:lnTo>
                    <a:pt x="36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08" y="42"/>
                  </a:lnTo>
                  <a:lnTo>
                    <a:pt x="130" y="34"/>
                  </a:lnTo>
                  <a:lnTo>
                    <a:pt x="142" y="28"/>
                  </a:lnTo>
                  <a:lnTo>
                    <a:pt x="152" y="22"/>
                  </a:lnTo>
                  <a:lnTo>
                    <a:pt x="160" y="14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36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6" y="12"/>
                  </a:lnTo>
                  <a:lnTo>
                    <a:pt x="42" y="22"/>
                  </a:lnTo>
                  <a:lnTo>
                    <a:pt x="18" y="3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8" name="Freeform 106"/>
            <p:cNvSpPr>
              <a:spLocks/>
            </p:cNvSpPr>
            <p:nvPr userDrawn="1"/>
          </p:nvSpPr>
          <p:spPr bwMode="auto">
            <a:xfrm>
              <a:off x="377825" y="5821363"/>
              <a:ext cx="203200" cy="190500"/>
            </a:xfrm>
            <a:custGeom>
              <a:avLst/>
              <a:gdLst>
                <a:gd name="T0" fmla="*/ 0 w 128"/>
                <a:gd name="T1" fmla="*/ 0 h 120"/>
                <a:gd name="T2" fmla="*/ 0 w 128"/>
                <a:gd name="T3" fmla="*/ 0 h 120"/>
                <a:gd name="T4" fmla="*/ 8 w 128"/>
                <a:gd name="T5" fmla="*/ 16 h 120"/>
                <a:gd name="T6" fmla="*/ 18 w 128"/>
                <a:gd name="T7" fmla="*/ 34 h 120"/>
                <a:gd name="T8" fmla="*/ 30 w 128"/>
                <a:gd name="T9" fmla="*/ 52 h 120"/>
                <a:gd name="T10" fmla="*/ 46 w 128"/>
                <a:gd name="T11" fmla="*/ 72 h 120"/>
                <a:gd name="T12" fmla="*/ 64 w 128"/>
                <a:gd name="T13" fmla="*/ 90 h 120"/>
                <a:gd name="T14" fmla="*/ 84 w 128"/>
                <a:gd name="T15" fmla="*/ 104 h 120"/>
                <a:gd name="T16" fmla="*/ 94 w 128"/>
                <a:gd name="T17" fmla="*/ 110 h 120"/>
                <a:gd name="T18" fmla="*/ 104 w 128"/>
                <a:gd name="T19" fmla="*/ 114 h 120"/>
                <a:gd name="T20" fmla="*/ 116 w 128"/>
                <a:gd name="T21" fmla="*/ 118 h 120"/>
                <a:gd name="T22" fmla="*/ 128 w 128"/>
                <a:gd name="T23" fmla="*/ 120 h 120"/>
                <a:gd name="T24" fmla="*/ 128 w 128"/>
                <a:gd name="T25" fmla="*/ 120 h 120"/>
                <a:gd name="T26" fmla="*/ 124 w 128"/>
                <a:gd name="T27" fmla="*/ 106 h 120"/>
                <a:gd name="T28" fmla="*/ 114 w 128"/>
                <a:gd name="T29" fmla="*/ 92 h 120"/>
                <a:gd name="T30" fmla="*/ 102 w 128"/>
                <a:gd name="T31" fmla="*/ 74 h 120"/>
                <a:gd name="T32" fmla="*/ 86 w 128"/>
                <a:gd name="T33" fmla="*/ 56 h 120"/>
                <a:gd name="T34" fmla="*/ 66 w 128"/>
                <a:gd name="T35" fmla="*/ 38 h 120"/>
                <a:gd name="T36" fmla="*/ 46 w 128"/>
                <a:gd name="T37" fmla="*/ 22 h 120"/>
                <a:gd name="T38" fmla="*/ 24 w 128"/>
                <a:gd name="T39" fmla="*/ 10 h 120"/>
                <a:gd name="T40" fmla="*/ 0 w 128"/>
                <a:gd name="T41" fmla="*/ 0 h 120"/>
                <a:gd name="T42" fmla="*/ 0 w 128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90"/>
                  </a:lnTo>
                  <a:lnTo>
                    <a:pt x="84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4" y="106"/>
                  </a:lnTo>
                  <a:lnTo>
                    <a:pt x="114" y="92"/>
                  </a:lnTo>
                  <a:lnTo>
                    <a:pt x="102" y="74"/>
                  </a:lnTo>
                  <a:lnTo>
                    <a:pt x="86" y="56"/>
                  </a:lnTo>
                  <a:lnTo>
                    <a:pt x="66" y="38"/>
                  </a:lnTo>
                  <a:lnTo>
                    <a:pt x="46" y="22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9" name="Freeform 107"/>
            <p:cNvSpPr>
              <a:spLocks/>
            </p:cNvSpPr>
            <p:nvPr userDrawn="1"/>
          </p:nvSpPr>
          <p:spPr bwMode="auto">
            <a:xfrm>
              <a:off x="574675" y="579596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0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6 w 74"/>
                <a:gd name="T13" fmla="*/ 60 h 158"/>
                <a:gd name="T14" fmla="*/ 32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0 w 74"/>
                <a:gd name="T23" fmla="*/ 18 h 158"/>
                <a:gd name="T24" fmla="*/ 4 w 74"/>
                <a:gd name="T25" fmla="*/ 38 h 158"/>
                <a:gd name="T26" fmla="*/ 8 w 74"/>
                <a:gd name="T27" fmla="*/ 60 h 158"/>
                <a:gd name="T28" fmla="*/ 16 w 74"/>
                <a:gd name="T29" fmla="*/ 84 h 158"/>
                <a:gd name="T30" fmla="*/ 24 w 74"/>
                <a:gd name="T31" fmla="*/ 106 h 158"/>
                <a:gd name="T32" fmla="*/ 38 w 74"/>
                <a:gd name="T33" fmla="*/ 128 h 158"/>
                <a:gd name="T34" fmla="*/ 44 w 74"/>
                <a:gd name="T35" fmla="*/ 138 h 158"/>
                <a:gd name="T36" fmla="*/ 52 w 74"/>
                <a:gd name="T37" fmla="*/ 146 h 158"/>
                <a:gd name="T38" fmla="*/ 62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6" y="84"/>
                  </a:lnTo>
                  <a:lnTo>
                    <a:pt x="24" y="106"/>
                  </a:lnTo>
                  <a:lnTo>
                    <a:pt x="38" y="128"/>
                  </a:lnTo>
                  <a:lnTo>
                    <a:pt x="44" y="138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0" name="Freeform 108"/>
            <p:cNvSpPr>
              <a:spLocks/>
            </p:cNvSpPr>
            <p:nvPr userDrawn="1"/>
          </p:nvSpPr>
          <p:spPr bwMode="auto">
            <a:xfrm>
              <a:off x="723900" y="5894388"/>
              <a:ext cx="79375" cy="184150"/>
            </a:xfrm>
            <a:custGeom>
              <a:avLst/>
              <a:gdLst>
                <a:gd name="T0" fmla="*/ 48 w 50"/>
                <a:gd name="T1" fmla="*/ 116 h 116"/>
                <a:gd name="T2" fmla="*/ 48 w 50"/>
                <a:gd name="T3" fmla="*/ 116 h 116"/>
                <a:gd name="T4" fmla="*/ 50 w 50"/>
                <a:gd name="T5" fmla="*/ 106 h 116"/>
                <a:gd name="T6" fmla="*/ 48 w 50"/>
                <a:gd name="T7" fmla="*/ 94 h 116"/>
                <a:gd name="T8" fmla="*/ 46 w 50"/>
                <a:gd name="T9" fmla="*/ 78 h 116"/>
                <a:gd name="T10" fmla="*/ 40 w 50"/>
                <a:gd name="T11" fmla="*/ 62 h 116"/>
                <a:gd name="T12" fmla="*/ 32 w 50"/>
                <a:gd name="T13" fmla="*/ 44 h 116"/>
                <a:gd name="T14" fmla="*/ 24 w 50"/>
                <a:gd name="T15" fmla="*/ 28 h 116"/>
                <a:gd name="T16" fmla="*/ 12 w 50"/>
                <a:gd name="T17" fmla="*/ 14 h 116"/>
                <a:gd name="T18" fmla="*/ 0 w 50"/>
                <a:gd name="T19" fmla="*/ 0 h 116"/>
                <a:gd name="T20" fmla="*/ 0 w 50"/>
                <a:gd name="T21" fmla="*/ 0 h 116"/>
                <a:gd name="T22" fmla="*/ 2 w 50"/>
                <a:gd name="T23" fmla="*/ 28 h 116"/>
                <a:gd name="T24" fmla="*/ 6 w 50"/>
                <a:gd name="T25" fmla="*/ 44 h 116"/>
                <a:gd name="T26" fmla="*/ 10 w 50"/>
                <a:gd name="T27" fmla="*/ 62 h 116"/>
                <a:gd name="T28" fmla="*/ 16 w 50"/>
                <a:gd name="T29" fmla="*/ 78 h 116"/>
                <a:gd name="T30" fmla="*/ 24 w 50"/>
                <a:gd name="T31" fmla="*/ 94 h 116"/>
                <a:gd name="T32" fmla="*/ 36 w 50"/>
                <a:gd name="T33" fmla="*/ 106 h 116"/>
                <a:gd name="T34" fmla="*/ 48 w 50"/>
                <a:gd name="T35" fmla="*/ 116 h 116"/>
                <a:gd name="T36" fmla="*/ 48 w 50"/>
                <a:gd name="T3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48" y="116"/>
                  </a:move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6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4" y="28"/>
                  </a:lnTo>
                  <a:lnTo>
                    <a:pt x="12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0" y="62"/>
                  </a:lnTo>
                  <a:lnTo>
                    <a:pt x="16" y="78"/>
                  </a:lnTo>
                  <a:lnTo>
                    <a:pt x="24" y="94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1" name="Freeform 109"/>
            <p:cNvSpPr>
              <a:spLocks/>
            </p:cNvSpPr>
            <p:nvPr userDrawn="1"/>
          </p:nvSpPr>
          <p:spPr bwMode="auto">
            <a:xfrm>
              <a:off x="19050" y="64563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2 w 184"/>
                <a:gd name="T27" fmla="*/ 48 h 48"/>
                <a:gd name="T28" fmla="*/ 66 w 184"/>
                <a:gd name="T29" fmla="*/ 48 h 48"/>
                <a:gd name="T30" fmla="*/ 94 w 184"/>
                <a:gd name="T31" fmla="*/ 48 h 48"/>
                <a:gd name="T32" fmla="*/ 120 w 184"/>
                <a:gd name="T33" fmla="*/ 44 h 48"/>
                <a:gd name="T34" fmla="*/ 146 w 184"/>
                <a:gd name="T35" fmla="*/ 36 h 48"/>
                <a:gd name="T36" fmla="*/ 156 w 184"/>
                <a:gd name="T37" fmla="*/ 32 h 48"/>
                <a:gd name="T38" fmla="*/ 168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2" y="48"/>
                  </a:lnTo>
                  <a:lnTo>
                    <a:pt x="66" y="48"/>
                  </a:lnTo>
                  <a:lnTo>
                    <a:pt x="94" y="48"/>
                  </a:lnTo>
                  <a:lnTo>
                    <a:pt x="120" y="44"/>
                  </a:lnTo>
                  <a:lnTo>
                    <a:pt x="146" y="36"/>
                  </a:lnTo>
                  <a:lnTo>
                    <a:pt x="156" y="32"/>
                  </a:lnTo>
                  <a:lnTo>
                    <a:pt x="168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2" name="Freeform 110"/>
            <p:cNvSpPr>
              <a:spLocks/>
            </p:cNvSpPr>
            <p:nvPr userDrawn="1"/>
          </p:nvSpPr>
          <p:spPr bwMode="auto">
            <a:xfrm>
              <a:off x="225425" y="6519863"/>
              <a:ext cx="269875" cy="79375"/>
            </a:xfrm>
            <a:custGeom>
              <a:avLst/>
              <a:gdLst>
                <a:gd name="T0" fmla="*/ 170 w 170"/>
                <a:gd name="T1" fmla="*/ 4 h 50"/>
                <a:gd name="T2" fmla="*/ 170 w 170"/>
                <a:gd name="T3" fmla="*/ 4 h 50"/>
                <a:gd name="T4" fmla="*/ 156 w 170"/>
                <a:gd name="T5" fmla="*/ 0 h 50"/>
                <a:gd name="T6" fmla="*/ 138 w 170"/>
                <a:gd name="T7" fmla="*/ 0 h 50"/>
                <a:gd name="T8" fmla="*/ 116 w 170"/>
                <a:gd name="T9" fmla="*/ 2 h 50"/>
                <a:gd name="T10" fmla="*/ 92 w 170"/>
                <a:gd name="T11" fmla="*/ 6 h 50"/>
                <a:gd name="T12" fmla="*/ 68 w 170"/>
                <a:gd name="T13" fmla="*/ 12 h 50"/>
                <a:gd name="T14" fmla="*/ 44 w 170"/>
                <a:gd name="T15" fmla="*/ 20 h 50"/>
                <a:gd name="T16" fmla="*/ 20 w 170"/>
                <a:gd name="T17" fmla="*/ 32 h 50"/>
                <a:gd name="T18" fmla="*/ 0 w 170"/>
                <a:gd name="T19" fmla="*/ 46 h 50"/>
                <a:gd name="T20" fmla="*/ 0 w 170"/>
                <a:gd name="T21" fmla="*/ 46 h 50"/>
                <a:gd name="T22" fmla="*/ 18 w 170"/>
                <a:gd name="T23" fmla="*/ 48 h 50"/>
                <a:gd name="T24" fmla="*/ 38 w 170"/>
                <a:gd name="T25" fmla="*/ 50 h 50"/>
                <a:gd name="T26" fmla="*/ 60 w 170"/>
                <a:gd name="T27" fmla="*/ 50 h 50"/>
                <a:gd name="T28" fmla="*/ 84 w 170"/>
                <a:gd name="T29" fmla="*/ 46 h 50"/>
                <a:gd name="T30" fmla="*/ 110 w 170"/>
                <a:gd name="T31" fmla="*/ 42 h 50"/>
                <a:gd name="T32" fmla="*/ 132 w 170"/>
                <a:gd name="T33" fmla="*/ 32 h 50"/>
                <a:gd name="T34" fmla="*/ 142 w 170"/>
                <a:gd name="T35" fmla="*/ 28 h 50"/>
                <a:gd name="T36" fmla="*/ 152 w 170"/>
                <a:gd name="T37" fmla="*/ 20 h 50"/>
                <a:gd name="T38" fmla="*/ 162 w 170"/>
                <a:gd name="T39" fmla="*/ 14 h 50"/>
                <a:gd name="T40" fmla="*/ 170 w 170"/>
                <a:gd name="T41" fmla="*/ 4 h 50"/>
                <a:gd name="T42" fmla="*/ 170 w 170"/>
                <a:gd name="T4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0" h="50">
                  <a:moveTo>
                    <a:pt x="170" y="4"/>
                  </a:moveTo>
                  <a:lnTo>
                    <a:pt x="170" y="4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68" y="12"/>
                  </a:lnTo>
                  <a:lnTo>
                    <a:pt x="44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8"/>
                  </a:lnTo>
                  <a:lnTo>
                    <a:pt x="38" y="50"/>
                  </a:lnTo>
                  <a:lnTo>
                    <a:pt x="60" y="50"/>
                  </a:lnTo>
                  <a:lnTo>
                    <a:pt x="84" y="46"/>
                  </a:lnTo>
                  <a:lnTo>
                    <a:pt x="110" y="42"/>
                  </a:lnTo>
                  <a:lnTo>
                    <a:pt x="132" y="32"/>
                  </a:lnTo>
                  <a:lnTo>
                    <a:pt x="142" y="28"/>
                  </a:lnTo>
                  <a:lnTo>
                    <a:pt x="152" y="20"/>
                  </a:lnTo>
                  <a:lnTo>
                    <a:pt x="162" y="14"/>
                  </a:lnTo>
                  <a:lnTo>
                    <a:pt x="170" y="4"/>
                  </a:lnTo>
                  <a:lnTo>
                    <a:pt x="17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3" name="Freeform 111"/>
            <p:cNvSpPr>
              <a:spLocks/>
            </p:cNvSpPr>
            <p:nvPr userDrawn="1"/>
          </p:nvSpPr>
          <p:spPr bwMode="auto">
            <a:xfrm>
              <a:off x="47625" y="6196013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8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4 w 126"/>
                <a:gd name="T13" fmla="*/ 88 h 120"/>
                <a:gd name="T14" fmla="*/ 82 w 126"/>
                <a:gd name="T15" fmla="*/ 104 h 120"/>
                <a:gd name="T16" fmla="*/ 94 w 126"/>
                <a:gd name="T17" fmla="*/ 110 h 120"/>
                <a:gd name="T18" fmla="*/ 104 w 126"/>
                <a:gd name="T19" fmla="*/ 114 h 120"/>
                <a:gd name="T20" fmla="*/ 116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2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4" y="88"/>
                  </a:lnTo>
                  <a:lnTo>
                    <a:pt x="82" y="104"/>
                  </a:lnTo>
                  <a:lnTo>
                    <a:pt x="94" y="110"/>
                  </a:lnTo>
                  <a:lnTo>
                    <a:pt x="104" y="114"/>
                  </a:lnTo>
                  <a:lnTo>
                    <a:pt x="116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2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4" name="Freeform 112"/>
            <p:cNvSpPr>
              <a:spLocks/>
            </p:cNvSpPr>
            <p:nvPr userDrawn="1"/>
          </p:nvSpPr>
          <p:spPr bwMode="auto">
            <a:xfrm>
              <a:off x="244475" y="6170613"/>
              <a:ext cx="114300" cy="250825"/>
            </a:xfrm>
            <a:custGeom>
              <a:avLst/>
              <a:gdLst>
                <a:gd name="T0" fmla="*/ 72 w 72"/>
                <a:gd name="T1" fmla="*/ 158 h 158"/>
                <a:gd name="T2" fmla="*/ 72 w 72"/>
                <a:gd name="T3" fmla="*/ 158 h 158"/>
                <a:gd name="T4" fmla="*/ 72 w 72"/>
                <a:gd name="T5" fmla="*/ 146 h 158"/>
                <a:gd name="T6" fmla="*/ 70 w 72"/>
                <a:gd name="T7" fmla="*/ 128 h 158"/>
                <a:gd name="T8" fmla="*/ 66 w 72"/>
                <a:gd name="T9" fmla="*/ 106 h 158"/>
                <a:gd name="T10" fmla="*/ 56 w 72"/>
                <a:gd name="T11" fmla="*/ 84 h 158"/>
                <a:gd name="T12" fmla="*/ 46 w 72"/>
                <a:gd name="T13" fmla="*/ 60 h 158"/>
                <a:gd name="T14" fmla="*/ 32 w 72"/>
                <a:gd name="T15" fmla="*/ 38 h 158"/>
                <a:gd name="T16" fmla="*/ 16 w 72"/>
                <a:gd name="T17" fmla="*/ 18 h 158"/>
                <a:gd name="T18" fmla="*/ 0 w 72"/>
                <a:gd name="T19" fmla="*/ 0 h 158"/>
                <a:gd name="T20" fmla="*/ 0 w 72"/>
                <a:gd name="T21" fmla="*/ 0 h 158"/>
                <a:gd name="T22" fmla="*/ 0 w 72"/>
                <a:gd name="T23" fmla="*/ 18 h 158"/>
                <a:gd name="T24" fmla="*/ 4 w 72"/>
                <a:gd name="T25" fmla="*/ 38 h 158"/>
                <a:gd name="T26" fmla="*/ 8 w 72"/>
                <a:gd name="T27" fmla="*/ 60 h 158"/>
                <a:gd name="T28" fmla="*/ 14 w 72"/>
                <a:gd name="T29" fmla="*/ 84 h 158"/>
                <a:gd name="T30" fmla="*/ 24 w 72"/>
                <a:gd name="T31" fmla="*/ 106 h 158"/>
                <a:gd name="T32" fmla="*/ 36 w 72"/>
                <a:gd name="T33" fmla="*/ 128 h 158"/>
                <a:gd name="T34" fmla="*/ 44 w 72"/>
                <a:gd name="T35" fmla="*/ 136 h 158"/>
                <a:gd name="T36" fmla="*/ 52 w 72"/>
                <a:gd name="T37" fmla="*/ 146 h 158"/>
                <a:gd name="T38" fmla="*/ 62 w 72"/>
                <a:gd name="T39" fmla="*/ 152 h 158"/>
                <a:gd name="T40" fmla="*/ 72 w 72"/>
                <a:gd name="T41" fmla="*/ 158 h 158"/>
                <a:gd name="T42" fmla="*/ 72 w 72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58">
                  <a:moveTo>
                    <a:pt x="72" y="158"/>
                  </a:moveTo>
                  <a:lnTo>
                    <a:pt x="72" y="158"/>
                  </a:lnTo>
                  <a:lnTo>
                    <a:pt x="72" y="146"/>
                  </a:lnTo>
                  <a:lnTo>
                    <a:pt x="70" y="128"/>
                  </a:lnTo>
                  <a:lnTo>
                    <a:pt x="66" y="106"/>
                  </a:lnTo>
                  <a:lnTo>
                    <a:pt x="56" y="84"/>
                  </a:lnTo>
                  <a:lnTo>
                    <a:pt x="46" y="60"/>
                  </a:lnTo>
                  <a:lnTo>
                    <a:pt x="32" y="38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8"/>
                  </a:lnTo>
                  <a:lnTo>
                    <a:pt x="8" y="60"/>
                  </a:lnTo>
                  <a:lnTo>
                    <a:pt x="14" y="84"/>
                  </a:lnTo>
                  <a:lnTo>
                    <a:pt x="24" y="106"/>
                  </a:lnTo>
                  <a:lnTo>
                    <a:pt x="36" y="128"/>
                  </a:lnTo>
                  <a:lnTo>
                    <a:pt x="44" y="136"/>
                  </a:lnTo>
                  <a:lnTo>
                    <a:pt x="52" y="146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5" name="Freeform 113"/>
            <p:cNvSpPr>
              <a:spLocks/>
            </p:cNvSpPr>
            <p:nvPr userDrawn="1"/>
          </p:nvSpPr>
          <p:spPr bwMode="auto">
            <a:xfrm>
              <a:off x="393700" y="6269038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8 h 116"/>
                <a:gd name="T6" fmla="*/ 4 w 50"/>
                <a:gd name="T7" fmla="*/ 44 h 116"/>
                <a:gd name="T8" fmla="*/ 10 w 50"/>
                <a:gd name="T9" fmla="*/ 60 h 116"/>
                <a:gd name="T10" fmla="*/ 16 w 50"/>
                <a:gd name="T11" fmla="*/ 78 h 116"/>
                <a:gd name="T12" fmla="*/ 24 w 50"/>
                <a:gd name="T13" fmla="*/ 92 h 116"/>
                <a:gd name="T14" fmla="*/ 34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4 h 116"/>
                <a:gd name="T24" fmla="*/ 44 w 50"/>
                <a:gd name="T25" fmla="*/ 78 h 116"/>
                <a:gd name="T26" fmla="*/ 40 w 50"/>
                <a:gd name="T27" fmla="*/ 62 h 116"/>
                <a:gd name="T28" fmla="*/ 32 w 50"/>
                <a:gd name="T29" fmla="*/ 44 h 116"/>
                <a:gd name="T30" fmla="*/ 22 w 50"/>
                <a:gd name="T31" fmla="*/ 28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4" y="44"/>
                  </a:lnTo>
                  <a:lnTo>
                    <a:pt x="10" y="60"/>
                  </a:lnTo>
                  <a:lnTo>
                    <a:pt x="16" y="78"/>
                  </a:lnTo>
                  <a:lnTo>
                    <a:pt x="24" y="92"/>
                  </a:lnTo>
                  <a:lnTo>
                    <a:pt x="34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4"/>
                  </a:lnTo>
                  <a:lnTo>
                    <a:pt x="44" y="78"/>
                  </a:lnTo>
                  <a:lnTo>
                    <a:pt x="40" y="62"/>
                  </a:lnTo>
                  <a:lnTo>
                    <a:pt x="32" y="44"/>
                  </a:lnTo>
                  <a:lnTo>
                    <a:pt x="22" y="28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6" name="Freeform 114"/>
            <p:cNvSpPr>
              <a:spLocks/>
            </p:cNvSpPr>
            <p:nvPr userDrawn="1"/>
          </p:nvSpPr>
          <p:spPr bwMode="auto">
            <a:xfrm>
              <a:off x="854075" y="6456363"/>
              <a:ext cx="292100" cy="76200"/>
            </a:xfrm>
            <a:custGeom>
              <a:avLst/>
              <a:gdLst>
                <a:gd name="T0" fmla="*/ 184 w 184"/>
                <a:gd name="T1" fmla="*/ 8 h 48"/>
                <a:gd name="T2" fmla="*/ 184 w 184"/>
                <a:gd name="T3" fmla="*/ 8 h 48"/>
                <a:gd name="T4" fmla="*/ 170 w 184"/>
                <a:gd name="T5" fmla="*/ 4 h 48"/>
                <a:gd name="T6" fmla="*/ 150 w 184"/>
                <a:gd name="T7" fmla="*/ 0 h 48"/>
                <a:gd name="T8" fmla="*/ 126 w 184"/>
                <a:gd name="T9" fmla="*/ 0 h 48"/>
                <a:gd name="T10" fmla="*/ 100 w 184"/>
                <a:gd name="T11" fmla="*/ 2 h 48"/>
                <a:gd name="T12" fmla="*/ 72 w 184"/>
                <a:gd name="T13" fmla="*/ 8 h 48"/>
                <a:gd name="T14" fmla="*/ 46 w 184"/>
                <a:gd name="T15" fmla="*/ 16 h 48"/>
                <a:gd name="T16" fmla="*/ 20 w 184"/>
                <a:gd name="T17" fmla="*/ 26 h 48"/>
                <a:gd name="T18" fmla="*/ 10 w 184"/>
                <a:gd name="T19" fmla="*/ 34 h 48"/>
                <a:gd name="T20" fmla="*/ 0 w 184"/>
                <a:gd name="T21" fmla="*/ 40 h 48"/>
                <a:gd name="T22" fmla="*/ 0 w 184"/>
                <a:gd name="T23" fmla="*/ 40 h 48"/>
                <a:gd name="T24" fmla="*/ 18 w 184"/>
                <a:gd name="T25" fmla="*/ 44 h 48"/>
                <a:gd name="T26" fmla="*/ 40 w 184"/>
                <a:gd name="T27" fmla="*/ 48 h 48"/>
                <a:gd name="T28" fmla="*/ 66 w 184"/>
                <a:gd name="T29" fmla="*/ 48 h 48"/>
                <a:gd name="T30" fmla="*/ 92 w 184"/>
                <a:gd name="T31" fmla="*/ 48 h 48"/>
                <a:gd name="T32" fmla="*/ 120 w 184"/>
                <a:gd name="T33" fmla="*/ 44 h 48"/>
                <a:gd name="T34" fmla="*/ 144 w 184"/>
                <a:gd name="T35" fmla="*/ 36 h 48"/>
                <a:gd name="T36" fmla="*/ 156 w 184"/>
                <a:gd name="T37" fmla="*/ 32 h 48"/>
                <a:gd name="T38" fmla="*/ 166 w 184"/>
                <a:gd name="T39" fmla="*/ 24 h 48"/>
                <a:gd name="T40" fmla="*/ 176 w 184"/>
                <a:gd name="T41" fmla="*/ 18 h 48"/>
                <a:gd name="T42" fmla="*/ 184 w 184"/>
                <a:gd name="T43" fmla="*/ 8 h 48"/>
                <a:gd name="T44" fmla="*/ 184 w 184"/>
                <a:gd name="T4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48">
                  <a:moveTo>
                    <a:pt x="184" y="8"/>
                  </a:moveTo>
                  <a:lnTo>
                    <a:pt x="184" y="8"/>
                  </a:lnTo>
                  <a:lnTo>
                    <a:pt x="170" y="4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100" y="2"/>
                  </a:lnTo>
                  <a:lnTo>
                    <a:pt x="72" y="8"/>
                  </a:lnTo>
                  <a:lnTo>
                    <a:pt x="46" y="16"/>
                  </a:lnTo>
                  <a:lnTo>
                    <a:pt x="20" y="26"/>
                  </a:lnTo>
                  <a:lnTo>
                    <a:pt x="1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4"/>
                  </a:lnTo>
                  <a:lnTo>
                    <a:pt x="40" y="48"/>
                  </a:lnTo>
                  <a:lnTo>
                    <a:pt x="66" y="48"/>
                  </a:lnTo>
                  <a:lnTo>
                    <a:pt x="92" y="48"/>
                  </a:lnTo>
                  <a:lnTo>
                    <a:pt x="120" y="44"/>
                  </a:lnTo>
                  <a:lnTo>
                    <a:pt x="144" y="36"/>
                  </a:lnTo>
                  <a:lnTo>
                    <a:pt x="156" y="32"/>
                  </a:lnTo>
                  <a:lnTo>
                    <a:pt x="166" y="24"/>
                  </a:lnTo>
                  <a:lnTo>
                    <a:pt x="176" y="18"/>
                  </a:lnTo>
                  <a:lnTo>
                    <a:pt x="184" y="8"/>
                  </a:lnTo>
                  <a:lnTo>
                    <a:pt x="18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7" name="Freeform 115"/>
            <p:cNvSpPr>
              <a:spLocks/>
            </p:cNvSpPr>
            <p:nvPr userDrawn="1"/>
          </p:nvSpPr>
          <p:spPr bwMode="auto">
            <a:xfrm>
              <a:off x="1060450" y="6529388"/>
              <a:ext cx="139700" cy="69850"/>
            </a:xfrm>
            <a:custGeom>
              <a:avLst/>
              <a:gdLst>
                <a:gd name="T0" fmla="*/ 88 w 88"/>
                <a:gd name="T1" fmla="*/ 40 h 44"/>
                <a:gd name="T2" fmla="*/ 88 w 88"/>
                <a:gd name="T3" fmla="*/ 0 h 44"/>
                <a:gd name="T4" fmla="*/ 88 w 88"/>
                <a:gd name="T5" fmla="*/ 0 h 44"/>
                <a:gd name="T6" fmla="*/ 64 w 88"/>
                <a:gd name="T7" fmla="*/ 6 h 44"/>
                <a:gd name="T8" fmla="*/ 40 w 88"/>
                <a:gd name="T9" fmla="*/ 16 h 44"/>
                <a:gd name="T10" fmla="*/ 20 w 88"/>
                <a:gd name="T11" fmla="*/ 28 h 44"/>
                <a:gd name="T12" fmla="*/ 0 w 88"/>
                <a:gd name="T13" fmla="*/ 40 h 44"/>
                <a:gd name="T14" fmla="*/ 0 w 88"/>
                <a:gd name="T15" fmla="*/ 40 h 44"/>
                <a:gd name="T16" fmla="*/ 18 w 88"/>
                <a:gd name="T17" fmla="*/ 42 h 44"/>
                <a:gd name="T18" fmla="*/ 38 w 88"/>
                <a:gd name="T19" fmla="*/ 44 h 44"/>
                <a:gd name="T20" fmla="*/ 64 w 88"/>
                <a:gd name="T21" fmla="*/ 42 h 44"/>
                <a:gd name="T22" fmla="*/ 88 w 88"/>
                <a:gd name="T23" fmla="*/ 40 h 44"/>
                <a:gd name="T24" fmla="*/ 88 w 88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44">
                  <a:moveTo>
                    <a:pt x="88" y="4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64" y="6"/>
                  </a:lnTo>
                  <a:lnTo>
                    <a:pt x="40" y="16"/>
                  </a:lnTo>
                  <a:lnTo>
                    <a:pt x="2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38" y="44"/>
                  </a:lnTo>
                  <a:lnTo>
                    <a:pt x="64" y="42"/>
                  </a:lnTo>
                  <a:lnTo>
                    <a:pt x="88" y="40"/>
                  </a:lnTo>
                  <a:lnTo>
                    <a:pt x="8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8" name="Freeform 116"/>
            <p:cNvSpPr>
              <a:spLocks/>
            </p:cNvSpPr>
            <p:nvPr userDrawn="1"/>
          </p:nvSpPr>
          <p:spPr bwMode="auto">
            <a:xfrm>
              <a:off x="882650" y="6196013"/>
              <a:ext cx="200025" cy="190500"/>
            </a:xfrm>
            <a:custGeom>
              <a:avLst/>
              <a:gdLst>
                <a:gd name="T0" fmla="*/ 0 w 126"/>
                <a:gd name="T1" fmla="*/ 0 h 120"/>
                <a:gd name="T2" fmla="*/ 0 w 126"/>
                <a:gd name="T3" fmla="*/ 0 h 120"/>
                <a:gd name="T4" fmla="*/ 6 w 126"/>
                <a:gd name="T5" fmla="*/ 16 h 120"/>
                <a:gd name="T6" fmla="*/ 18 w 126"/>
                <a:gd name="T7" fmla="*/ 34 h 120"/>
                <a:gd name="T8" fmla="*/ 30 w 126"/>
                <a:gd name="T9" fmla="*/ 52 h 120"/>
                <a:gd name="T10" fmla="*/ 46 w 126"/>
                <a:gd name="T11" fmla="*/ 72 h 120"/>
                <a:gd name="T12" fmla="*/ 62 w 126"/>
                <a:gd name="T13" fmla="*/ 88 h 120"/>
                <a:gd name="T14" fmla="*/ 82 w 126"/>
                <a:gd name="T15" fmla="*/ 104 h 120"/>
                <a:gd name="T16" fmla="*/ 92 w 126"/>
                <a:gd name="T17" fmla="*/ 110 h 120"/>
                <a:gd name="T18" fmla="*/ 104 w 126"/>
                <a:gd name="T19" fmla="*/ 114 h 120"/>
                <a:gd name="T20" fmla="*/ 114 w 126"/>
                <a:gd name="T21" fmla="*/ 118 h 120"/>
                <a:gd name="T22" fmla="*/ 126 w 126"/>
                <a:gd name="T23" fmla="*/ 120 h 120"/>
                <a:gd name="T24" fmla="*/ 126 w 126"/>
                <a:gd name="T25" fmla="*/ 120 h 120"/>
                <a:gd name="T26" fmla="*/ 122 w 126"/>
                <a:gd name="T27" fmla="*/ 106 h 120"/>
                <a:gd name="T28" fmla="*/ 114 w 126"/>
                <a:gd name="T29" fmla="*/ 90 h 120"/>
                <a:gd name="T30" fmla="*/ 100 w 126"/>
                <a:gd name="T31" fmla="*/ 74 h 120"/>
                <a:gd name="T32" fmla="*/ 84 w 126"/>
                <a:gd name="T33" fmla="*/ 56 h 120"/>
                <a:gd name="T34" fmla="*/ 66 w 126"/>
                <a:gd name="T35" fmla="*/ 38 h 120"/>
                <a:gd name="T36" fmla="*/ 44 w 126"/>
                <a:gd name="T37" fmla="*/ 22 h 120"/>
                <a:gd name="T38" fmla="*/ 22 w 126"/>
                <a:gd name="T39" fmla="*/ 10 h 120"/>
                <a:gd name="T40" fmla="*/ 0 w 126"/>
                <a:gd name="T41" fmla="*/ 0 h 120"/>
                <a:gd name="T42" fmla="*/ 0 w 126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0">
                  <a:moveTo>
                    <a:pt x="0" y="0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18" y="34"/>
                  </a:lnTo>
                  <a:lnTo>
                    <a:pt x="30" y="52"/>
                  </a:lnTo>
                  <a:lnTo>
                    <a:pt x="46" y="72"/>
                  </a:lnTo>
                  <a:lnTo>
                    <a:pt x="62" y="88"/>
                  </a:lnTo>
                  <a:lnTo>
                    <a:pt x="82" y="104"/>
                  </a:lnTo>
                  <a:lnTo>
                    <a:pt x="92" y="110"/>
                  </a:lnTo>
                  <a:lnTo>
                    <a:pt x="104" y="114"/>
                  </a:lnTo>
                  <a:lnTo>
                    <a:pt x="114" y="118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2" y="106"/>
                  </a:lnTo>
                  <a:lnTo>
                    <a:pt x="114" y="90"/>
                  </a:lnTo>
                  <a:lnTo>
                    <a:pt x="100" y="74"/>
                  </a:lnTo>
                  <a:lnTo>
                    <a:pt x="84" y="56"/>
                  </a:lnTo>
                  <a:lnTo>
                    <a:pt x="66" y="38"/>
                  </a:lnTo>
                  <a:lnTo>
                    <a:pt x="44" y="22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9" name="Freeform 117"/>
            <p:cNvSpPr>
              <a:spLocks/>
            </p:cNvSpPr>
            <p:nvPr userDrawn="1"/>
          </p:nvSpPr>
          <p:spPr bwMode="auto">
            <a:xfrm>
              <a:off x="1076325" y="6170613"/>
              <a:ext cx="117475" cy="250825"/>
            </a:xfrm>
            <a:custGeom>
              <a:avLst/>
              <a:gdLst>
                <a:gd name="T0" fmla="*/ 72 w 74"/>
                <a:gd name="T1" fmla="*/ 158 h 158"/>
                <a:gd name="T2" fmla="*/ 72 w 74"/>
                <a:gd name="T3" fmla="*/ 158 h 158"/>
                <a:gd name="T4" fmla="*/ 74 w 74"/>
                <a:gd name="T5" fmla="*/ 146 h 158"/>
                <a:gd name="T6" fmla="*/ 72 w 74"/>
                <a:gd name="T7" fmla="*/ 128 h 158"/>
                <a:gd name="T8" fmla="*/ 66 w 74"/>
                <a:gd name="T9" fmla="*/ 106 h 158"/>
                <a:gd name="T10" fmla="*/ 58 w 74"/>
                <a:gd name="T11" fmla="*/ 84 h 158"/>
                <a:gd name="T12" fmla="*/ 48 w 74"/>
                <a:gd name="T13" fmla="*/ 60 h 158"/>
                <a:gd name="T14" fmla="*/ 34 w 74"/>
                <a:gd name="T15" fmla="*/ 38 h 158"/>
                <a:gd name="T16" fmla="*/ 18 w 74"/>
                <a:gd name="T17" fmla="*/ 18 h 158"/>
                <a:gd name="T18" fmla="*/ 0 w 74"/>
                <a:gd name="T19" fmla="*/ 0 h 158"/>
                <a:gd name="T20" fmla="*/ 0 w 74"/>
                <a:gd name="T21" fmla="*/ 0 h 158"/>
                <a:gd name="T22" fmla="*/ 2 w 74"/>
                <a:gd name="T23" fmla="*/ 18 h 158"/>
                <a:gd name="T24" fmla="*/ 4 w 74"/>
                <a:gd name="T25" fmla="*/ 38 h 158"/>
                <a:gd name="T26" fmla="*/ 10 w 74"/>
                <a:gd name="T27" fmla="*/ 60 h 158"/>
                <a:gd name="T28" fmla="*/ 16 w 74"/>
                <a:gd name="T29" fmla="*/ 84 h 158"/>
                <a:gd name="T30" fmla="*/ 26 w 74"/>
                <a:gd name="T31" fmla="*/ 106 h 158"/>
                <a:gd name="T32" fmla="*/ 38 w 74"/>
                <a:gd name="T33" fmla="*/ 128 h 158"/>
                <a:gd name="T34" fmla="*/ 46 w 74"/>
                <a:gd name="T35" fmla="*/ 136 h 158"/>
                <a:gd name="T36" fmla="*/ 54 w 74"/>
                <a:gd name="T37" fmla="*/ 146 h 158"/>
                <a:gd name="T38" fmla="*/ 64 w 74"/>
                <a:gd name="T39" fmla="*/ 152 h 158"/>
                <a:gd name="T40" fmla="*/ 72 w 74"/>
                <a:gd name="T41" fmla="*/ 158 h 158"/>
                <a:gd name="T42" fmla="*/ 72 w 74"/>
                <a:gd name="T4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72" y="158"/>
                  </a:moveTo>
                  <a:lnTo>
                    <a:pt x="72" y="158"/>
                  </a:lnTo>
                  <a:lnTo>
                    <a:pt x="74" y="146"/>
                  </a:lnTo>
                  <a:lnTo>
                    <a:pt x="72" y="128"/>
                  </a:lnTo>
                  <a:lnTo>
                    <a:pt x="66" y="106"/>
                  </a:lnTo>
                  <a:lnTo>
                    <a:pt x="58" y="84"/>
                  </a:lnTo>
                  <a:lnTo>
                    <a:pt x="48" y="60"/>
                  </a:lnTo>
                  <a:lnTo>
                    <a:pt x="34" y="38"/>
                  </a:lnTo>
                  <a:lnTo>
                    <a:pt x="1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4" y="38"/>
                  </a:lnTo>
                  <a:lnTo>
                    <a:pt x="10" y="60"/>
                  </a:lnTo>
                  <a:lnTo>
                    <a:pt x="16" y="84"/>
                  </a:lnTo>
                  <a:lnTo>
                    <a:pt x="26" y="106"/>
                  </a:lnTo>
                  <a:lnTo>
                    <a:pt x="38" y="128"/>
                  </a:lnTo>
                  <a:lnTo>
                    <a:pt x="46" y="136"/>
                  </a:lnTo>
                  <a:lnTo>
                    <a:pt x="54" y="146"/>
                  </a:lnTo>
                  <a:lnTo>
                    <a:pt x="64" y="152"/>
                  </a:lnTo>
                  <a:lnTo>
                    <a:pt x="72" y="158"/>
                  </a:lnTo>
                  <a:lnTo>
                    <a:pt x="72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0" name="Freeform 118"/>
            <p:cNvSpPr>
              <a:spLocks/>
            </p:cNvSpPr>
            <p:nvPr userDrawn="1"/>
          </p:nvSpPr>
          <p:spPr bwMode="auto">
            <a:xfrm>
              <a:off x="460375" y="6900863"/>
              <a:ext cx="184150" cy="15875"/>
            </a:xfrm>
            <a:custGeom>
              <a:avLst/>
              <a:gdLst>
                <a:gd name="T0" fmla="*/ 0 w 116"/>
                <a:gd name="T1" fmla="*/ 10 h 10"/>
                <a:gd name="T2" fmla="*/ 116 w 116"/>
                <a:gd name="T3" fmla="*/ 10 h 10"/>
                <a:gd name="T4" fmla="*/ 116 w 116"/>
                <a:gd name="T5" fmla="*/ 10 h 10"/>
                <a:gd name="T6" fmla="*/ 116 w 116"/>
                <a:gd name="T7" fmla="*/ 10 h 10"/>
                <a:gd name="T8" fmla="*/ 116 w 116"/>
                <a:gd name="T9" fmla="*/ 10 h 10"/>
                <a:gd name="T10" fmla="*/ 106 w 116"/>
                <a:gd name="T11" fmla="*/ 6 h 10"/>
                <a:gd name="T12" fmla="*/ 96 w 116"/>
                <a:gd name="T13" fmla="*/ 2 h 10"/>
                <a:gd name="T14" fmla="*/ 68 w 116"/>
                <a:gd name="T15" fmla="*/ 0 h 10"/>
                <a:gd name="T16" fmla="*/ 34 w 116"/>
                <a:gd name="T17" fmla="*/ 2 h 10"/>
                <a:gd name="T18" fmla="*/ 0 w 116"/>
                <a:gd name="T19" fmla="*/ 10 h 10"/>
                <a:gd name="T20" fmla="*/ 0 w 116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0">
                  <a:moveTo>
                    <a:pt x="0" y="10"/>
                  </a:moveTo>
                  <a:lnTo>
                    <a:pt x="116" y="10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6" y="2"/>
                  </a:lnTo>
                  <a:lnTo>
                    <a:pt x="68" y="0"/>
                  </a:lnTo>
                  <a:lnTo>
                    <a:pt x="34" y="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119"/>
            <p:cNvSpPr>
              <a:spLocks/>
            </p:cNvSpPr>
            <p:nvPr userDrawn="1"/>
          </p:nvSpPr>
          <p:spPr bwMode="auto">
            <a:xfrm>
              <a:off x="377825" y="6643688"/>
              <a:ext cx="203200" cy="187325"/>
            </a:xfrm>
            <a:custGeom>
              <a:avLst/>
              <a:gdLst>
                <a:gd name="T0" fmla="*/ 0 w 128"/>
                <a:gd name="T1" fmla="*/ 0 h 118"/>
                <a:gd name="T2" fmla="*/ 0 w 128"/>
                <a:gd name="T3" fmla="*/ 0 h 118"/>
                <a:gd name="T4" fmla="*/ 8 w 128"/>
                <a:gd name="T5" fmla="*/ 14 h 118"/>
                <a:gd name="T6" fmla="*/ 18 w 128"/>
                <a:gd name="T7" fmla="*/ 32 h 118"/>
                <a:gd name="T8" fmla="*/ 30 w 128"/>
                <a:gd name="T9" fmla="*/ 52 h 118"/>
                <a:gd name="T10" fmla="*/ 46 w 128"/>
                <a:gd name="T11" fmla="*/ 70 h 118"/>
                <a:gd name="T12" fmla="*/ 64 w 128"/>
                <a:gd name="T13" fmla="*/ 88 h 118"/>
                <a:gd name="T14" fmla="*/ 84 w 128"/>
                <a:gd name="T15" fmla="*/ 102 h 118"/>
                <a:gd name="T16" fmla="*/ 94 w 128"/>
                <a:gd name="T17" fmla="*/ 108 h 118"/>
                <a:gd name="T18" fmla="*/ 104 w 128"/>
                <a:gd name="T19" fmla="*/ 114 h 118"/>
                <a:gd name="T20" fmla="*/ 116 w 128"/>
                <a:gd name="T21" fmla="*/ 116 h 118"/>
                <a:gd name="T22" fmla="*/ 128 w 128"/>
                <a:gd name="T23" fmla="*/ 118 h 118"/>
                <a:gd name="T24" fmla="*/ 128 w 128"/>
                <a:gd name="T25" fmla="*/ 118 h 118"/>
                <a:gd name="T26" fmla="*/ 124 w 128"/>
                <a:gd name="T27" fmla="*/ 106 h 118"/>
                <a:gd name="T28" fmla="*/ 114 w 128"/>
                <a:gd name="T29" fmla="*/ 90 h 118"/>
                <a:gd name="T30" fmla="*/ 102 w 128"/>
                <a:gd name="T31" fmla="*/ 72 h 118"/>
                <a:gd name="T32" fmla="*/ 86 w 128"/>
                <a:gd name="T33" fmla="*/ 54 h 118"/>
                <a:gd name="T34" fmla="*/ 66 w 128"/>
                <a:gd name="T35" fmla="*/ 36 h 118"/>
                <a:gd name="T36" fmla="*/ 46 w 128"/>
                <a:gd name="T37" fmla="*/ 22 h 118"/>
                <a:gd name="T38" fmla="*/ 24 w 128"/>
                <a:gd name="T39" fmla="*/ 8 h 118"/>
                <a:gd name="T40" fmla="*/ 0 w 128"/>
                <a:gd name="T41" fmla="*/ 0 h 118"/>
                <a:gd name="T42" fmla="*/ 0 w 128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18">
                  <a:moveTo>
                    <a:pt x="0" y="0"/>
                  </a:moveTo>
                  <a:lnTo>
                    <a:pt x="0" y="0"/>
                  </a:lnTo>
                  <a:lnTo>
                    <a:pt x="8" y="14"/>
                  </a:lnTo>
                  <a:lnTo>
                    <a:pt x="18" y="32"/>
                  </a:lnTo>
                  <a:lnTo>
                    <a:pt x="30" y="52"/>
                  </a:lnTo>
                  <a:lnTo>
                    <a:pt x="46" y="70"/>
                  </a:lnTo>
                  <a:lnTo>
                    <a:pt x="64" y="88"/>
                  </a:lnTo>
                  <a:lnTo>
                    <a:pt x="84" y="102"/>
                  </a:lnTo>
                  <a:lnTo>
                    <a:pt x="94" y="108"/>
                  </a:lnTo>
                  <a:lnTo>
                    <a:pt x="104" y="114"/>
                  </a:lnTo>
                  <a:lnTo>
                    <a:pt x="116" y="116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4" y="106"/>
                  </a:lnTo>
                  <a:lnTo>
                    <a:pt x="114" y="90"/>
                  </a:lnTo>
                  <a:lnTo>
                    <a:pt x="102" y="72"/>
                  </a:lnTo>
                  <a:lnTo>
                    <a:pt x="86" y="54"/>
                  </a:lnTo>
                  <a:lnTo>
                    <a:pt x="66" y="36"/>
                  </a:lnTo>
                  <a:lnTo>
                    <a:pt x="46" y="22"/>
                  </a:lnTo>
                  <a:lnTo>
                    <a:pt x="2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2" name="Freeform 120"/>
            <p:cNvSpPr>
              <a:spLocks/>
            </p:cNvSpPr>
            <p:nvPr userDrawn="1"/>
          </p:nvSpPr>
          <p:spPr bwMode="auto">
            <a:xfrm>
              <a:off x="574675" y="6618288"/>
              <a:ext cx="117475" cy="250825"/>
            </a:xfrm>
            <a:custGeom>
              <a:avLst/>
              <a:gdLst>
                <a:gd name="T0" fmla="*/ 0 w 74"/>
                <a:gd name="T1" fmla="*/ 0 h 158"/>
                <a:gd name="T2" fmla="*/ 0 w 74"/>
                <a:gd name="T3" fmla="*/ 0 h 158"/>
                <a:gd name="T4" fmla="*/ 0 w 74"/>
                <a:gd name="T5" fmla="*/ 16 h 158"/>
                <a:gd name="T6" fmla="*/ 4 w 74"/>
                <a:gd name="T7" fmla="*/ 36 h 158"/>
                <a:gd name="T8" fmla="*/ 8 w 74"/>
                <a:gd name="T9" fmla="*/ 58 h 158"/>
                <a:gd name="T10" fmla="*/ 16 w 74"/>
                <a:gd name="T11" fmla="*/ 82 h 158"/>
                <a:gd name="T12" fmla="*/ 24 w 74"/>
                <a:gd name="T13" fmla="*/ 104 h 158"/>
                <a:gd name="T14" fmla="*/ 38 w 74"/>
                <a:gd name="T15" fmla="*/ 126 h 158"/>
                <a:gd name="T16" fmla="*/ 44 w 74"/>
                <a:gd name="T17" fmla="*/ 136 h 158"/>
                <a:gd name="T18" fmla="*/ 52 w 74"/>
                <a:gd name="T19" fmla="*/ 144 h 158"/>
                <a:gd name="T20" fmla="*/ 62 w 74"/>
                <a:gd name="T21" fmla="*/ 152 h 158"/>
                <a:gd name="T22" fmla="*/ 72 w 74"/>
                <a:gd name="T23" fmla="*/ 158 h 158"/>
                <a:gd name="T24" fmla="*/ 72 w 74"/>
                <a:gd name="T25" fmla="*/ 158 h 158"/>
                <a:gd name="T26" fmla="*/ 74 w 74"/>
                <a:gd name="T27" fmla="*/ 144 h 158"/>
                <a:gd name="T28" fmla="*/ 70 w 74"/>
                <a:gd name="T29" fmla="*/ 126 h 158"/>
                <a:gd name="T30" fmla="*/ 66 w 74"/>
                <a:gd name="T31" fmla="*/ 106 h 158"/>
                <a:gd name="T32" fmla="*/ 58 w 74"/>
                <a:gd name="T33" fmla="*/ 82 h 158"/>
                <a:gd name="T34" fmla="*/ 46 w 74"/>
                <a:gd name="T35" fmla="*/ 58 h 158"/>
                <a:gd name="T36" fmla="*/ 32 w 74"/>
                <a:gd name="T37" fmla="*/ 36 h 158"/>
                <a:gd name="T38" fmla="*/ 18 w 74"/>
                <a:gd name="T39" fmla="*/ 16 h 158"/>
                <a:gd name="T40" fmla="*/ 0 w 74"/>
                <a:gd name="T41" fmla="*/ 0 h 158"/>
                <a:gd name="T42" fmla="*/ 0 w 74"/>
                <a:gd name="T4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58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" y="36"/>
                  </a:lnTo>
                  <a:lnTo>
                    <a:pt x="8" y="58"/>
                  </a:lnTo>
                  <a:lnTo>
                    <a:pt x="16" y="82"/>
                  </a:lnTo>
                  <a:lnTo>
                    <a:pt x="24" y="104"/>
                  </a:lnTo>
                  <a:lnTo>
                    <a:pt x="38" y="126"/>
                  </a:lnTo>
                  <a:lnTo>
                    <a:pt x="44" y="136"/>
                  </a:lnTo>
                  <a:lnTo>
                    <a:pt x="52" y="144"/>
                  </a:lnTo>
                  <a:lnTo>
                    <a:pt x="62" y="152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4" y="144"/>
                  </a:lnTo>
                  <a:lnTo>
                    <a:pt x="70" y="126"/>
                  </a:lnTo>
                  <a:lnTo>
                    <a:pt x="66" y="106"/>
                  </a:lnTo>
                  <a:lnTo>
                    <a:pt x="58" y="82"/>
                  </a:lnTo>
                  <a:lnTo>
                    <a:pt x="46" y="58"/>
                  </a:lnTo>
                  <a:lnTo>
                    <a:pt x="32" y="36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3" name="Freeform 121"/>
            <p:cNvSpPr>
              <a:spLocks/>
            </p:cNvSpPr>
            <p:nvPr userDrawn="1"/>
          </p:nvSpPr>
          <p:spPr bwMode="auto">
            <a:xfrm>
              <a:off x="723900" y="6716713"/>
              <a:ext cx="79375" cy="184150"/>
            </a:xfrm>
            <a:custGeom>
              <a:avLst/>
              <a:gdLst>
                <a:gd name="T0" fmla="*/ 0 w 50"/>
                <a:gd name="T1" fmla="*/ 0 h 116"/>
                <a:gd name="T2" fmla="*/ 0 w 50"/>
                <a:gd name="T3" fmla="*/ 0 h 116"/>
                <a:gd name="T4" fmla="*/ 2 w 50"/>
                <a:gd name="T5" fmla="*/ 26 h 116"/>
                <a:gd name="T6" fmla="*/ 6 w 50"/>
                <a:gd name="T7" fmla="*/ 42 h 116"/>
                <a:gd name="T8" fmla="*/ 10 w 50"/>
                <a:gd name="T9" fmla="*/ 60 h 116"/>
                <a:gd name="T10" fmla="*/ 16 w 50"/>
                <a:gd name="T11" fmla="*/ 76 h 116"/>
                <a:gd name="T12" fmla="*/ 24 w 50"/>
                <a:gd name="T13" fmla="*/ 92 h 116"/>
                <a:gd name="T14" fmla="*/ 36 w 50"/>
                <a:gd name="T15" fmla="*/ 106 h 116"/>
                <a:gd name="T16" fmla="*/ 48 w 50"/>
                <a:gd name="T17" fmla="*/ 116 h 116"/>
                <a:gd name="T18" fmla="*/ 48 w 50"/>
                <a:gd name="T19" fmla="*/ 116 h 116"/>
                <a:gd name="T20" fmla="*/ 50 w 50"/>
                <a:gd name="T21" fmla="*/ 106 h 116"/>
                <a:gd name="T22" fmla="*/ 48 w 50"/>
                <a:gd name="T23" fmla="*/ 92 h 116"/>
                <a:gd name="T24" fmla="*/ 46 w 50"/>
                <a:gd name="T25" fmla="*/ 76 h 116"/>
                <a:gd name="T26" fmla="*/ 40 w 50"/>
                <a:gd name="T27" fmla="*/ 60 h 116"/>
                <a:gd name="T28" fmla="*/ 32 w 50"/>
                <a:gd name="T29" fmla="*/ 44 h 116"/>
                <a:gd name="T30" fmla="*/ 24 w 50"/>
                <a:gd name="T31" fmla="*/ 26 h 116"/>
                <a:gd name="T32" fmla="*/ 12 w 50"/>
                <a:gd name="T33" fmla="*/ 12 h 116"/>
                <a:gd name="T34" fmla="*/ 0 w 50"/>
                <a:gd name="T35" fmla="*/ 0 h 116"/>
                <a:gd name="T36" fmla="*/ 0 w 50"/>
                <a:gd name="T3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16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6" y="42"/>
                  </a:lnTo>
                  <a:lnTo>
                    <a:pt x="10" y="60"/>
                  </a:lnTo>
                  <a:lnTo>
                    <a:pt x="16" y="76"/>
                  </a:lnTo>
                  <a:lnTo>
                    <a:pt x="24" y="92"/>
                  </a:lnTo>
                  <a:lnTo>
                    <a:pt x="36" y="10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50" y="106"/>
                  </a:lnTo>
                  <a:lnTo>
                    <a:pt x="48" y="92"/>
                  </a:lnTo>
                  <a:lnTo>
                    <a:pt x="46" y="76"/>
                  </a:lnTo>
                  <a:lnTo>
                    <a:pt x="40" y="60"/>
                  </a:lnTo>
                  <a:lnTo>
                    <a:pt x="32" y="44"/>
                  </a:lnTo>
                  <a:lnTo>
                    <a:pt x="24" y="26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15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71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9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5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microsoft.com/office/2007/relationships/hdphoto" Target="../media/hdphoto8.wdp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8.wdp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99:8000/weath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B4B49-52DB-4216-A63C-0D8B5A82D59E}"/>
              </a:ext>
            </a:extLst>
          </p:cNvPr>
          <p:cNvSpPr/>
          <p:nvPr/>
        </p:nvSpPr>
        <p:spPr>
          <a:xfrm>
            <a:off x="579119" y="2286000"/>
            <a:ext cx="11037531" cy="4175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F879AC-ABB3-4C5B-B5CA-5ECB8CADD83A}"/>
              </a:ext>
            </a:extLst>
          </p:cNvPr>
          <p:cNvGrpSpPr/>
          <p:nvPr/>
        </p:nvGrpSpPr>
        <p:grpSpPr>
          <a:xfrm>
            <a:off x="3657905" y="990905"/>
            <a:ext cx="4876190" cy="4876190"/>
            <a:chOff x="1585265" y="1098640"/>
            <a:chExt cx="4876190" cy="4876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966B43E-8F95-4AA8-B029-290F5FCE4072}"/>
                </a:ext>
              </a:extLst>
            </p:cNvPr>
            <p:cNvSpPr/>
            <p:nvPr/>
          </p:nvSpPr>
          <p:spPr>
            <a:xfrm>
              <a:off x="2758440" y="1311695"/>
              <a:ext cx="2529840" cy="4450080"/>
            </a:xfrm>
            <a:prstGeom prst="roundRect">
              <a:avLst/>
            </a:prstGeom>
            <a:solidFill>
              <a:srgbClr val="36B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C79E74-CFFA-4DA0-9765-3C7080BD8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265" y="1098640"/>
              <a:ext cx="4876190" cy="4876190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9FEC04-5BFC-4D54-8ACA-C8481F337B75}"/>
              </a:ext>
            </a:extLst>
          </p:cNvPr>
          <p:cNvSpPr/>
          <p:nvPr/>
        </p:nvSpPr>
        <p:spPr>
          <a:xfrm>
            <a:off x="5074920" y="1777520"/>
            <a:ext cx="2018271" cy="3388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7D263F-21DD-4A5B-B090-D2FD9DE178A6}"/>
              </a:ext>
            </a:extLst>
          </p:cNvPr>
          <p:cNvSpPr txBox="1"/>
          <p:nvPr/>
        </p:nvSpPr>
        <p:spPr>
          <a:xfrm>
            <a:off x="5090160" y="1857718"/>
            <a:ext cx="1178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Seoul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12:24 AM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17º</a:t>
            </a:r>
            <a:endParaRPr lang="ko-KR" altLang="en-US" b="1" dirty="0">
              <a:solidFill>
                <a:schemeClr val="bg1"/>
              </a:solidFill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</p:txBody>
      </p:sp>
      <p:sp>
        <p:nvSpPr>
          <p:cNvPr id="24" name="제목 23">
            <a:extLst>
              <a:ext uri="{FF2B5EF4-FFF2-40B4-BE49-F238E27FC236}">
                <a16:creationId xmlns:a16="http://schemas.microsoft.com/office/drawing/2014/main" id="{4ABE9A37-5D7B-45F7-91B1-14759A32A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90" y="3650301"/>
            <a:ext cx="4902899" cy="2833320"/>
          </a:xfrm>
        </p:spPr>
        <p:txBody>
          <a:bodyPr>
            <a:normAutofit/>
          </a:bodyPr>
          <a:lstStyle/>
          <a:p>
            <a:r>
              <a:rPr lang="en-US" altLang="ko-KR" dirty="0"/>
              <a:t>WHAT</a:t>
            </a:r>
            <a:br>
              <a:rPr lang="en-US" altLang="ko-KR" dirty="0"/>
            </a:br>
            <a:r>
              <a:rPr lang="en-US" altLang="ko-KR" dirty="0"/>
              <a:t>THE</a:t>
            </a:r>
            <a:br>
              <a:rPr lang="en-US" altLang="ko-KR" dirty="0"/>
            </a:br>
            <a:r>
              <a:rPr lang="en-US" altLang="ko-KR" dirty="0"/>
              <a:t>WEATHER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6897211-9323-4C87-9186-CCE1DCAC9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66" y="2872047"/>
            <a:ext cx="1608867" cy="16088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191A911-4A53-41E4-86A5-F0CEB382B0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33" y="1500539"/>
            <a:ext cx="667226" cy="66722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0A6812D-E431-4F4B-84FA-5DC677BC3B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31" y="1559657"/>
            <a:ext cx="667226" cy="66722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0BF645E-9AA4-42F4-A094-DDEB5C5248E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14" y="1605467"/>
            <a:ext cx="585863" cy="5858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256E84B-D275-4EE6-AC4C-00555C00DD87}"/>
              </a:ext>
            </a:extLst>
          </p:cNvPr>
          <p:cNvSpPr txBox="1"/>
          <p:nvPr/>
        </p:nvSpPr>
        <p:spPr>
          <a:xfrm>
            <a:off x="518159" y="1878748"/>
            <a:ext cx="4394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융복합 프로젝트형 빅데이터 분석 서비스 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185167-0DDA-4902-9FC8-3D5A3F9A7EB6}"/>
              </a:ext>
            </a:extLst>
          </p:cNvPr>
          <p:cNvSpPr txBox="1"/>
          <p:nvPr/>
        </p:nvSpPr>
        <p:spPr>
          <a:xfrm>
            <a:off x="8131789" y="5913910"/>
            <a:ext cx="314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최현호 </a:t>
            </a:r>
            <a:r>
              <a:rPr lang="ko-KR" altLang="en-US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김유철</a:t>
            </a:r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구혜인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2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2D1A3F-FEBA-47E9-91C4-634CDE6E7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07" y="3482821"/>
            <a:ext cx="1247808" cy="12478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67E2F5-D7E6-45D5-BAD1-D1D94ECB1A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49" y="3482821"/>
            <a:ext cx="911322" cy="9113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B88C15-CE19-4144-9C2C-DF617368AE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41" y="1043457"/>
            <a:ext cx="966041" cy="966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142366-C171-49EE-B098-67845D1179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78" y="1043457"/>
            <a:ext cx="966041" cy="9660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D7F8D0-1E7F-474B-95F3-EAC1E007D8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07" y="1043457"/>
            <a:ext cx="966041" cy="966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1380754" y="2054683"/>
            <a:ext cx="1899915" cy="4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날씨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215CF-19F0-4498-98BC-D9732F903EA4}"/>
              </a:ext>
            </a:extLst>
          </p:cNvPr>
          <p:cNvSpPr txBox="1"/>
          <p:nvPr/>
        </p:nvSpPr>
        <p:spPr>
          <a:xfrm>
            <a:off x="1189774" y="4875188"/>
            <a:ext cx="22818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영화관입장권통합전산망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일별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iptv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top100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- 2017~2020</a:t>
            </a:r>
          </a:p>
          <a:p>
            <a:r>
              <a:rPr lang="en-US" altLang="ko-KR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 </a:t>
            </a:r>
            <a:r>
              <a:rPr lang="ko-KR" altLang="en-US" sz="1400" dirty="0" err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크롤링</a:t>
            </a:r>
            <a:endParaRPr lang="en-US" altLang="ko-KR" sz="1400" dirty="0">
              <a:solidFill>
                <a:srgbClr val="36B9CC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5B36BAB-0FBA-4E1B-B232-73EC0846F5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021" y="3594889"/>
            <a:ext cx="866103" cy="8661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09341E-A2A3-453E-9DEF-B2F656F09203}"/>
              </a:ext>
            </a:extLst>
          </p:cNvPr>
          <p:cNvSpPr txBox="1"/>
          <p:nvPr/>
        </p:nvSpPr>
        <p:spPr>
          <a:xfrm>
            <a:off x="4003041" y="2054683"/>
            <a:ext cx="1899915" cy="4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쇼핑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8A7264-A137-481C-8E8B-9B450AAD7349}"/>
              </a:ext>
            </a:extLst>
          </p:cNvPr>
          <p:cNvSpPr txBox="1"/>
          <p:nvPr/>
        </p:nvSpPr>
        <p:spPr>
          <a:xfrm>
            <a:off x="6976046" y="2054683"/>
            <a:ext cx="1899915" cy="4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질병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120D2-AC6B-4E59-9267-54BAE58D9B9C}"/>
              </a:ext>
            </a:extLst>
          </p:cNvPr>
          <p:cNvSpPr txBox="1"/>
          <p:nvPr/>
        </p:nvSpPr>
        <p:spPr>
          <a:xfrm>
            <a:off x="9780619" y="2054683"/>
            <a:ext cx="1899915" cy="4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B524C1-2C73-4A04-98D8-D3AD4C9A1D2B}"/>
              </a:ext>
            </a:extLst>
          </p:cNvPr>
          <p:cNvSpPr txBox="1"/>
          <p:nvPr/>
        </p:nvSpPr>
        <p:spPr>
          <a:xfrm>
            <a:off x="1380754" y="4575115"/>
            <a:ext cx="1899915" cy="4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210CC8-76F0-469D-BFA8-29A8A345EB3D}"/>
              </a:ext>
            </a:extLst>
          </p:cNvPr>
          <p:cNvSpPr txBox="1"/>
          <p:nvPr/>
        </p:nvSpPr>
        <p:spPr>
          <a:xfrm>
            <a:off x="6803018" y="4485782"/>
            <a:ext cx="1899915" cy="4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교통사고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DB52CC-F91C-41B6-84C7-19780F74FD2A}"/>
              </a:ext>
            </a:extLst>
          </p:cNvPr>
          <p:cNvSpPr txBox="1"/>
          <p:nvPr/>
        </p:nvSpPr>
        <p:spPr>
          <a:xfrm>
            <a:off x="6773262" y="4982910"/>
            <a:ext cx="24944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TAAS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교통사고 분석 시스템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일자별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시군구별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교통사고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- 2017~2019</a:t>
            </a:r>
          </a:p>
          <a:p>
            <a:r>
              <a:rPr lang="en-US" altLang="ko-KR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csv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4D11E6-A99F-4DB9-A99B-FD52D612D079}"/>
              </a:ext>
            </a:extLst>
          </p:cNvPr>
          <p:cNvSpPr txBox="1"/>
          <p:nvPr/>
        </p:nvSpPr>
        <p:spPr>
          <a:xfrm>
            <a:off x="3872644" y="4590223"/>
            <a:ext cx="1899915" cy="4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화재발생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266FB5-2DBD-4AD5-964B-7F62EC71A882}"/>
              </a:ext>
            </a:extLst>
          </p:cNvPr>
          <p:cNvSpPr txBox="1"/>
          <p:nvPr/>
        </p:nvSpPr>
        <p:spPr>
          <a:xfrm>
            <a:off x="3833623" y="5012630"/>
            <a:ext cx="2281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소방청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국가 화재정보센터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화재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장소별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화재 추세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화재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원인별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화재 추세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- 2017~2020</a:t>
            </a:r>
          </a:p>
          <a:p>
            <a:r>
              <a:rPr lang="en-US" altLang="ko-KR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csv, </a:t>
            </a:r>
            <a:r>
              <a:rPr lang="ko-KR" altLang="en-US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 </a:t>
            </a:r>
            <a:r>
              <a:rPr lang="ko-KR" altLang="en-US" sz="1400" dirty="0" err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크롤링</a:t>
            </a:r>
            <a:endParaRPr lang="en-US" altLang="ko-KR" sz="1400" dirty="0">
              <a:solidFill>
                <a:srgbClr val="36B9CC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EFD1F-7A95-4EFC-BD0D-8DF59D0E92F7}"/>
              </a:ext>
            </a:extLst>
          </p:cNvPr>
          <p:cNvSpPr txBox="1"/>
          <p:nvPr/>
        </p:nvSpPr>
        <p:spPr>
          <a:xfrm>
            <a:off x="9726199" y="4575115"/>
            <a:ext cx="1899915" cy="40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식품산업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2231A8-AFC7-4FA4-ACC8-43C726EEB31F}"/>
              </a:ext>
            </a:extLst>
          </p:cNvPr>
          <p:cNvSpPr txBox="1"/>
          <p:nvPr/>
        </p:nvSpPr>
        <p:spPr>
          <a:xfrm>
            <a:off x="9629719" y="4988121"/>
            <a:ext cx="22818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KAMIS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농산물 유통정보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일별 품목별 도소매 가격 정보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- 2019.11~2020.10</a:t>
            </a:r>
          </a:p>
          <a:p>
            <a:r>
              <a:rPr lang="en-US" altLang="ko-KR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Open API  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0E0FD30-2F23-47F4-AAA0-37417224B22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70" y="872165"/>
            <a:ext cx="1401611" cy="140161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7F55472-924A-4040-A594-278A5816AF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56" y="3546147"/>
            <a:ext cx="877522" cy="87752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72F3399-A439-4808-81DB-32436D3C93DA}"/>
              </a:ext>
            </a:extLst>
          </p:cNvPr>
          <p:cNvSpPr txBox="1"/>
          <p:nvPr/>
        </p:nvSpPr>
        <p:spPr>
          <a:xfrm>
            <a:off x="4082910" y="2467689"/>
            <a:ext cx="22818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네이버쇼핑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일별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2500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 상품 카테고리별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클릭율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- 2018~2020</a:t>
            </a:r>
          </a:p>
          <a:p>
            <a:r>
              <a:rPr lang="en-US" altLang="ko-KR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 </a:t>
            </a:r>
            <a:r>
              <a:rPr lang="ko-KR" altLang="en-US" sz="1400" dirty="0" err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크롤링</a:t>
            </a:r>
            <a:endParaRPr lang="en-US" altLang="ko-KR" sz="1400" dirty="0">
              <a:solidFill>
                <a:srgbClr val="36B9CC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75894-E78D-4DE5-9215-50BDA0D13825}"/>
              </a:ext>
            </a:extLst>
          </p:cNvPr>
          <p:cNvSpPr txBox="1"/>
          <p:nvPr/>
        </p:nvSpPr>
        <p:spPr>
          <a:xfrm>
            <a:off x="9629719" y="2467689"/>
            <a:ext cx="22818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빅데이터 플랫폼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일별 업종별 평균주문 건수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- 2019.07~2019.08</a:t>
            </a:r>
          </a:p>
          <a:p>
            <a:r>
              <a:rPr lang="en-US" altLang="ko-KR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CSV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D66D8-0418-40D2-881B-0EB23B8A717F}"/>
              </a:ext>
            </a:extLst>
          </p:cNvPr>
          <p:cNvSpPr txBox="1"/>
          <p:nvPr/>
        </p:nvSpPr>
        <p:spPr>
          <a:xfrm>
            <a:off x="1399916" y="2452147"/>
            <a:ext cx="2281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기상청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시군구별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시간별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온도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강우랑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일조량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등​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- 2017~2020</a:t>
            </a:r>
          </a:p>
          <a:p>
            <a:r>
              <a:rPr lang="en-US" altLang="ko-KR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CSV + </a:t>
            </a:r>
            <a:r>
              <a:rPr lang="ko-KR" altLang="en-US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추가작업</a:t>
            </a:r>
            <a:endParaRPr lang="en-US" altLang="ko-KR" sz="1400" dirty="0">
              <a:solidFill>
                <a:srgbClr val="36B9CC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44AD97-5549-47C4-B660-EE6F4E87A4AD}"/>
              </a:ext>
            </a:extLst>
          </p:cNvPr>
          <p:cNvSpPr txBox="1"/>
          <p:nvPr/>
        </p:nvSpPr>
        <p:spPr>
          <a:xfrm>
            <a:off x="6871959" y="2467689"/>
            <a:ext cx="22818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질병관리청 감염병 포털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일별 질병 발병건수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- 2017.11~2020.10</a:t>
            </a:r>
          </a:p>
          <a:p>
            <a:r>
              <a:rPr lang="en-US" altLang="ko-KR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400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 </a:t>
            </a:r>
            <a:r>
              <a:rPr lang="ko-KR" altLang="en-US" sz="1400" dirty="0" err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크롤링</a:t>
            </a:r>
            <a:endParaRPr lang="en-US" altLang="ko-KR" sz="1400" dirty="0">
              <a:solidFill>
                <a:srgbClr val="36B9CC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12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EF8C8-24E6-4071-8AED-BB1D913B0568}"/>
              </a:ext>
            </a:extLst>
          </p:cNvPr>
          <p:cNvSpPr txBox="1"/>
          <p:nvPr/>
        </p:nvSpPr>
        <p:spPr>
          <a:xfrm>
            <a:off x="932799" y="930163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날씨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5ECCD-2E7B-4015-AF3A-7992762BE5EA}"/>
              </a:ext>
            </a:extLst>
          </p:cNvPr>
          <p:cNvSpPr txBox="1"/>
          <p:nvPr/>
        </p:nvSpPr>
        <p:spPr>
          <a:xfrm>
            <a:off x="1161363" y="1330273"/>
            <a:ext cx="34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네이버의 </a:t>
            </a: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날씨는 예보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 </a:t>
            </a:r>
          </a:p>
          <a:p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시군구의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실측치는 없음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51828E-DFC1-4B2F-86AE-58A5DA36EBEA}"/>
              </a:ext>
            </a:extLst>
          </p:cNvPr>
          <p:cNvSpPr txBox="1"/>
          <p:nvPr/>
        </p:nvSpPr>
        <p:spPr>
          <a:xfrm>
            <a:off x="1161363" y="3920881"/>
            <a:ext cx="35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레벨의 날씨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: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유클리드 거리의 가중치를 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660B1A-1DA4-4F14-B6CA-7DBDE928592E}"/>
              </a:ext>
            </a:extLst>
          </p:cNvPr>
          <p:cNvGrpSpPr/>
          <p:nvPr/>
        </p:nvGrpSpPr>
        <p:grpSpPr>
          <a:xfrm>
            <a:off x="1272203" y="2053415"/>
            <a:ext cx="2914352" cy="1827973"/>
            <a:chOff x="1670430" y="1870299"/>
            <a:chExt cx="5891692" cy="32328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DB16E0F-6802-4B68-A764-1FC7F5405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073" y="1870299"/>
              <a:ext cx="4976416" cy="2899206"/>
            </a:xfrm>
            <a:prstGeom prst="rect">
              <a:avLst/>
            </a:prstGeom>
          </p:spPr>
        </p:pic>
        <p:sp>
          <p:nvSpPr>
            <p:cNvPr id="10" name="순서도: 연결자 9">
              <a:extLst>
                <a:ext uri="{FF2B5EF4-FFF2-40B4-BE49-F238E27FC236}">
                  <a16:creationId xmlns:a16="http://schemas.microsoft.com/office/drawing/2014/main" id="{373EC9B1-C997-45BD-A1D4-DAFC44ADE381}"/>
                </a:ext>
              </a:extLst>
            </p:cNvPr>
            <p:cNvSpPr/>
            <p:nvPr/>
          </p:nvSpPr>
          <p:spPr>
            <a:xfrm>
              <a:off x="6121291" y="4407395"/>
              <a:ext cx="226032" cy="2260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2F1B1AA2-C5EA-4A16-A6D6-FD1D63C5CFFA}"/>
                </a:ext>
              </a:extLst>
            </p:cNvPr>
            <p:cNvSpPr/>
            <p:nvPr/>
          </p:nvSpPr>
          <p:spPr>
            <a:xfrm>
              <a:off x="2062935" y="4367773"/>
              <a:ext cx="226032" cy="2260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FD853FA2-856E-4878-815D-F3709E284531}"/>
                </a:ext>
              </a:extLst>
            </p:cNvPr>
            <p:cNvSpPr/>
            <p:nvPr/>
          </p:nvSpPr>
          <p:spPr>
            <a:xfrm>
              <a:off x="3795779" y="2183313"/>
              <a:ext cx="226032" cy="22603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02E1CEDF-C2EC-4DB9-80A0-034DB05B8D61}"/>
                </a:ext>
              </a:extLst>
            </p:cNvPr>
            <p:cNvSpPr/>
            <p:nvPr/>
          </p:nvSpPr>
          <p:spPr>
            <a:xfrm>
              <a:off x="2585706" y="3886753"/>
              <a:ext cx="573324" cy="573324"/>
            </a:xfrm>
            <a:prstGeom prst="flowChartConnector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90A9E8-2D13-45A0-AC46-1B755C007C33}"/>
                </a:ext>
              </a:extLst>
            </p:cNvPr>
            <p:cNvSpPr txBox="1"/>
            <p:nvPr/>
          </p:nvSpPr>
          <p:spPr>
            <a:xfrm>
              <a:off x="3931133" y="1938048"/>
              <a:ext cx="1457211" cy="4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센서</a:t>
              </a:r>
              <a:r>
                <a:rPr lang="en-US" altLang="ko-KR" sz="1200" b="1" dirty="0"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1</a:t>
              </a:r>
              <a:endParaRPr lang="ko-KR" altLang="en-US" sz="1200" b="1" dirty="0">
                <a:latin typeface="210 옴니고딕 020" panose="02020603020101020101" pitchFamily="18" charset="-127"/>
                <a:ea typeface="210 옴니고딕 020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D4CCA1-2A61-46C0-B138-1E4BFE207277}"/>
                </a:ext>
              </a:extLst>
            </p:cNvPr>
            <p:cNvSpPr txBox="1"/>
            <p:nvPr/>
          </p:nvSpPr>
          <p:spPr>
            <a:xfrm>
              <a:off x="6093978" y="4073974"/>
              <a:ext cx="1468144" cy="4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센서</a:t>
              </a:r>
              <a:r>
                <a:rPr lang="en-US" altLang="ko-KR" sz="1200" b="1" dirty="0"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2</a:t>
              </a:r>
              <a:endParaRPr lang="ko-KR" altLang="en-US" sz="1200" b="1" dirty="0">
                <a:latin typeface="210 옴니고딕 020" panose="02020603020101020101" pitchFamily="18" charset="-127"/>
                <a:ea typeface="210 옴니고딕 020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330D7-0AA9-4C03-A2CE-DD6CF99237BF}"/>
                </a:ext>
              </a:extLst>
            </p:cNvPr>
            <p:cNvSpPr txBox="1"/>
            <p:nvPr/>
          </p:nvSpPr>
          <p:spPr>
            <a:xfrm>
              <a:off x="1670430" y="4613305"/>
              <a:ext cx="1689799" cy="4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센서</a:t>
              </a:r>
              <a:r>
                <a:rPr lang="en-US" altLang="ko-KR" sz="1200" b="1" dirty="0"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3</a:t>
              </a:r>
              <a:endParaRPr lang="ko-KR" altLang="en-US" sz="1200" b="1" dirty="0">
                <a:latin typeface="210 옴니고딕 020" panose="02020603020101020101" pitchFamily="18" charset="-127"/>
                <a:ea typeface="210 옴니고딕 020" panose="0202060302010102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032053C-14C4-4D58-B813-57A6AB8F5C7F}"/>
                </a:ext>
              </a:extLst>
            </p:cNvPr>
            <p:cNvCxnSpPr>
              <a:cxnSpLocks/>
              <a:stCxn id="12" idx="3"/>
              <a:endCxn id="13" idx="7"/>
            </p:cNvCxnSpPr>
            <p:nvPr/>
          </p:nvCxnSpPr>
          <p:spPr>
            <a:xfrm flipH="1">
              <a:off x="3075069" y="2376243"/>
              <a:ext cx="753812" cy="159447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DBFB21-29FB-4FD5-8636-21F921EB0FD5}"/>
                </a:ext>
              </a:extLst>
            </p:cNvPr>
            <p:cNvCxnSpPr>
              <a:cxnSpLocks/>
              <a:stCxn id="10" idx="2"/>
              <a:endCxn id="13" idx="6"/>
            </p:cNvCxnSpPr>
            <p:nvPr/>
          </p:nvCxnSpPr>
          <p:spPr>
            <a:xfrm flipH="1" flipV="1">
              <a:off x="3159030" y="4173415"/>
              <a:ext cx="2962261" cy="34699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D75D973-871C-420E-B46C-7554618FD58D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2255865" y="4236968"/>
              <a:ext cx="379916" cy="1639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50DC9825-22EB-4E04-A6DA-4F596DCB2280}"/>
              </a:ext>
            </a:extLst>
          </p:cNvPr>
          <p:cNvSpPr/>
          <p:nvPr/>
        </p:nvSpPr>
        <p:spPr>
          <a:xfrm>
            <a:off x="6647811" y="1493795"/>
            <a:ext cx="812314" cy="864412"/>
          </a:xfrm>
          <a:prstGeom prst="mathMultiply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0A5A4-E630-443F-9BB8-BCC7BC128A86}"/>
              </a:ext>
            </a:extLst>
          </p:cNvPr>
          <p:cNvSpPr txBox="1"/>
          <p:nvPr/>
        </p:nvSpPr>
        <p:spPr>
          <a:xfrm>
            <a:off x="6611604" y="2264109"/>
            <a:ext cx="104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36B9CC"/>
                </a:solidFill>
                <a:effectLst/>
                <a:uLnTx/>
                <a:uFillTx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Full join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36B9CC"/>
              </a:solidFill>
              <a:effectLst/>
              <a:uLnTx/>
              <a:uFillTx/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0" name="같음 기호 39">
            <a:extLst>
              <a:ext uri="{FF2B5EF4-FFF2-40B4-BE49-F238E27FC236}">
                <a16:creationId xmlns:a16="http://schemas.microsoft.com/office/drawing/2014/main" id="{20EC6933-F956-4670-AB4D-42D664152A88}"/>
              </a:ext>
            </a:extLst>
          </p:cNvPr>
          <p:cNvSpPr/>
          <p:nvPr/>
        </p:nvSpPr>
        <p:spPr>
          <a:xfrm>
            <a:off x="8868726" y="1547220"/>
            <a:ext cx="606250" cy="757562"/>
          </a:xfrm>
          <a:prstGeom prst="mathEqual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010EE764-CA87-474E-8BC3-ABBBEF8BB663}"/>
              </a:ext>
            </a:extLst>
          </p:cNvPr>
          <p:cNvSpPr/>
          <p:nvPr/>
        </p:nvSpPr>
        <p:spPr>
          <a:xfrm>
            <a:off x="4627019" y="1669362"/>
            <a:ext cx="2432455" cy="617220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카카오 </a:t>
            </a:r>
            <a:r>
              <a:rPr lang="en-US" altLang="ko-KR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API</a:t>
            </a:r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로 추출</a:t>
            </a:r>
            <a:endParaRPr lang="en-US" altLang="ko-KR" sz="16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250</a:t>
            </a:r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 </a:t>
            </a:r>
            <a:r>
              <a:rPr lang="ko-KR" altLang="en-US" sz="1600" dirty="0" err="1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좌표</a:t>
            </a: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2D81E962-F68E-4B99-9FA7-03A53174D941}"/>
              </a:ext>
            </a:extLst>
          </p:cNvPr>
          <p:cNvSpPr/>
          <p:nvPr/>
        </p:nvSpPr>
        <p:spPr>
          <a:xfrm>
            <a:off x="7222665" y="1722270"/>
            <a:ext cx="1851660" cy="617220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기상청의 </a:t>
            </a:r>
            <a:r>
              <a:rPr lang="en-US" altLang="ko-KR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500</a:t>
            </a:r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 </a:t>
            </a:r>
            <a:endParaRPr lang="en-US" altLang="ko-KR" sz="16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센서</a:t>
            </a:r>
            <a:r>
              <a:rPr lang="en-US" altLang="ko-KR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좌표</a:t>
            </a:r>
          </a:p>
        </p:txBody>
      </p: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B5E08F31-F4A2-4E00-B5F5-28B4B9D12C9F}"/>
              </a:ext>
            </a:extLst>
          </p:cNvPr>
          <p:cNvSpPr/>
          <p:nvPr/>
        </p:nvSpPr>
        <p:spPr>
          <a:xfrm>
            <a:off x="9237516" y="1526951"/>
            <a:ext cx="2743199" cy="1042384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종로구 좌표에 유클리드 거리가 가장 가까운 </a:t>
            </a:r>
            <a:r>
              <a:rPr lang="en-US" altLang="ko-KR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개의 센서 데이터 추출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D2F865-83CB-49C1-A39B-9FFD71598648}"/>
              </a:ext>
            </a:extLst>
          </p:cNvPr>
          <p:cNvSpPr txBox="1"/>
          <p:nvPr/>
        </p:nvSpPr>
        <p:spPr>
          <a:xfrm>
            <a:off x="7517041" y="4685906"/>
            <a:ext cx="415413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#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데이터 양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진짜 빅데이터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0_0)</a:t>
            </a:r>
          </a:p>
          <a:p>
            <a:r>
              <a:rPr lang="en-US" altLang="ko-KR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&gt;&gt; </a:t>
            </a:r>
            <a:r>
              <a:rPr lang="ko-KR" altLang="en-US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시간별 </a:t>
            </a:r>
            <a:r>
              <a:rPr lang="en-US" altLang="ko-KR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: 4</a:t>
            </a:r>
            <a:r>
              <a:rPr lang="ko-KR" altLang="en-US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년 </a:t>
            </a:r>
            <a:r>
              <a:rPr lang="en-US" altLang="ko-KR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* 365</a:t>
            </a:r>
            <a:r>
              <a:rPr lang="ko-KR" altLang="en-US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일 </a:t>
            </a:r>
            <a:r>
              <a:rPr lang="en-US" altLang="ko-KR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* 24</a:t>
            </a:r>
            <a:r>
              <a:rPr lang="ko-KR" altLang="en-US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시간 </a:t>
            </a:r>
            <a:r>
              <a:rPr lang="en-US" altLang="ko-KR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* 250</a:t>
            </a:r>
            <a:r>
              <a:rPr lang="ko-KR" altLang="en-US" sz="1600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en-US" altLang="ko-KR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* 500</a:t>
            </a:r>
            <a:r>
              <a:rPr lang="ko-KR" altLang="en-US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센서 </a:t>
            </a:r>
            <a:r>
              <a:rPr lang="en-US" altLang="ko-KR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= 43</a:t>
            </a:r>
            <a:r>
              <a:rPr lang="ko-KR" altLang="en-US" sz="16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억 행</a:t>
            </a:r>
          </a:p>
          <a:p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4DBABAB-6622-4C2C-8AC7-08408655A397}"/>
              </a:ext>
            </a:extLst>
          </p:cNvPr>
          <p:cNvSpPr/>
          <p:nvPr/>
        </p:nvSpPr>
        <p:spPr>
          <a:xfrm rot="5400000">
            <a:off x="9962822" y="2625250"/>
            <a:ext cx="766581" cy="868267"/>
          </a:xfrm>
          <a:prstGeom prst="rightArrow">
            <a:avLst>
              <a:gd name="adj1" fmla="val 50000"/>
              <a:gd name="adj2" fmla="val 5606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336866D7-5751-49A6-AE62-9B1658339E1A}"/>
              </a:ext>
            </a:extLst>
          </p:cNvPr>
          <p:cNvSpPr/>
          <p:nvPr/>
        </p:nvSpPr>
        <p:spPr>
          <a:xfrm>
            <a:off x="8539446" y="3537013"/>
            <a:ext cx="3682080" cy="617220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종로구 좌표에 가까운 센서들의  </a:t>
            </a:r>
            <a:endParaRPr lang="en-US" altLang="ko-KR" sz="16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거리에 따른 가중치 계산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79E7FBB-ACC0-41B2-BD5E-1B9E70A9E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813" y="2697002"/>
            <a:ext cx="1996838" cy="63870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56F128D-E6C9-4184-A0F2-C30C0694EE07}"/>
              </a:ext>
            </a:extLst>
          </p:cNvPr>
          <p:cNvSpPr txBox="1"/>
          <p:nvPr/>
        </p:nvSpPr>
        <p:spPr>
          <a:xfrm>
            <a:off x="1272203" y="4566631"/>
            <a:ext cx="53156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센서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의 가중치</a:t>
            </a:r>
            <a:r>
              <a:rPr lang="de-DE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 </a:t>
            </a:r>
          </a:p>
          <a:p>
            <a:pPr rtl="0" fontAlgn="base"/>
            <a:r>
              <a:rPr lang="de-DE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= 1/2 * (1 - {|d-a1|/(|d-a1| + |d-a2| + |d-a3| + |d-a4|)})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​</a:t>
            </a:r>
          </a:p>
          <a:p>
            <a:pPr rtl="0" fontAlgn="base"/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센서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2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의 가중치 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rtl="0" fontAlgn="base"/>
            <a:r>
              <a:rPr lang="de-DE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= 1/2 * (1 - {|d-a2|/(|d-a1| + |d-a2| + |d-a3| + |d-a4|)})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​</a:t>
            </a:r>
          </a:p>
          <a:p>
            <a:pPr rtl="0" fontAlgn="base"/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센서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3</a:t>
            </a:r>
            <a:r>
              <a:rPr lang="ko-KR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의 가중치 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rtl="0" fontAlgn="base"/>
            <a:r>
              <a:rPr lang="de-DE" altLang="ko-KR" sz="1600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= 1/2 * (1 - {|d-a3|/(|d-a1| + |d-a2| + |d-a3| + |d-a4|)})</a:t>
            </a:r>
            <a:r>
              <a:rPr lang="ko-KR" altLang="ko-KR" sz="1600" b="0" i="0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44148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EF8C8-24E6-4071-8AED-BB1D913B0568}"/>
              </a:ext>
            </a:extLst>
          </p:cNvPr>
          <p:cNvSpPr txBox="1"/>
          <p:nvPr/>
        </p:nvSpPr>
        <p:spPr>
          <a:xfrm>
            <a:off x="932799" y="930163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 </a:t>
            </a:r>
            <a:r>
              <a:rPr lang="ko-KR" altLang="en-US" sz="2000" b="1" dirty="0" err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크롤링</a:t>
            </a:r>
            <a:endParaRPr lang="ko-KR" altLang="en-US" sz="2000" b="1" dirty="0">
              <a:solidFill>
                <a:srgbClr val="36B9CC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D2F865-83CB-49C1-A39B-9FFD71598648}"/>
              </a:ext>
            </a:extLst>
          </p:cNvPr>
          <p:cNvSpPr txBox="1"/>
          <p:nvPr/>
        </p:nvSpPr>
        <p:spPr>
          <a:xfrm>
            <a:off x="1233401" y="1536896"/>
            <a:ext cx="4862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기존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Selenium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방식은 시간이 오래 걸린다는 단점을 보완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(sleep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그만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,,)</a:t>
            </a:r>
          </a:p>
          <a:p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&gt;&gt;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그래프 </a:t>
            </a: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랜더링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전에 특정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URL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에서 그래프의 수치 값을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json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으로 받아 오는 것을 발견</a:t>
            </a:r>
          </a:p>
          <a:p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BAD90-A600-443C-8FDF-1A462513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98" y="2176449"/>
            <a:ext cx="3857876" cy="244069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7B18B1-856D-4025-B6DA-0D82C7E8B624}"/>
              </a:ext>
            </a:extLst>
          </p:cNvPr>
          <p:cNvSpPr/>
          <p:nvPr/>
        </p:nvSpPr>
        <p:spPr>
          <a:xfrm>
            <a:off x="8716162" y="2176448"/>
            <a:ext cx="2844512" cy="24456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4713A-B344-4453-8E93-F8E2552A7E07}"/>
              </a:ext>
            </a:extLst>
          </p:cNvPr>
          <p:cNvSpPr txBox="1"/>
          <p:nvPr/>
        </p:nvSpPr>
        <p:spPr>
          <a:xfrm>
            <a:off x="5602679" y="4727508"/>
            <a:ext cx="5879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개발자도구의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Header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와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data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의 모양을 똑같이 맞추고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data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부분만 조건을 변경하여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5000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번 실행 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15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분만에 끝 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sleep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필요 없이 서버에서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200(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성공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받으면 바로 </a:t>
            </a: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넘어감</a:t>
            </a:r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0FDCF9-6E44-4971-B411-112878D7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27" y="3693801"/>
            <a:ext cx="4026716" cy="237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34CB5C97-A058-409F-A78B-AA70EFE8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62" y="3369060"/>
            <a:ext cx="4356647" cy="2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7FF1313-4A4F-4A42-8221-ECAE4C63F82A}"/>
              </a:ext>
            </a:extLst>
          </p:cNvPr>
          <p:cNvSpPr/>
          <p:nvPr/>
        </p:nvSpPr>
        <p:spPr>
          <a:xfrm>
            <a:off x="7633982" y="4086862"/>
            <a:ext cx="1082180" cy="212131"/>
          </a:xfrm>
          <a:prstGeom prst="roundRect">
            <a:avLst>
              <a:gd name="adj" fmla="val 2831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BA8D72-AAB7-4A6E-838D-DC3CB6749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560" y="930163"/>
            <a:ext cx="2834117" cy="944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5C73A9-58E2-4315-8BBE-C9D3FAD4FCF5}"/>
              </a:ext>
            </a:extLst>
          </p:cNvPr>
          <p:cNvSpPr txBox="1"/>
          <p:nvPr/>
        </p:nvSpPr>
        <p:spPr>
          <a:xfrm>
            <a:off x="9579638" y="1330273"/>
            <a:ext cx="1560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&lt;-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62944-33DD-49C2-8CC1-2A9E53DC7C64}"/>
              </a:ext>
            </a:extLst>
          </p:cNvPr>
          <p:cNvSpPr txBox="1"/>
          <p:nvPr/>
        </p:nvSpPr>
        <p:spPr>
          <a:xfrm>
            <a:off x="6266576" y="3229682"/>
            <a:ext cx="1483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Request -&gt;</a:t>
            </a:r>
          </a:p>
        </p:txBody>
      </p:sp>
    </p:spTree>
    <p:extLst>
      <p:ext uri="{BB962C8B-B14F-4D97-AF65-F5344CB8AC3E}">
        <p14:creationId xmlns:p14="http://schemas.microsoft.com/office/powerpoint/2010/main" val="374158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EF8C8-24E6-4071-8AED-BB1D913B0568}"/>
              </a:ext>
            </a:extLst>
          </p:cNvPr>
          <p:cNvSpPr txBox="1"/>
          <p:nvPr/>
        </p:nvSpPr>
        <p:spPr>
          <a:xfrm>
            <a:off x="932799" y="930163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DB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D2F865-83CB-49C1-A39B-9FFD71598648}"/>
              </a:ext>
            </a:extLst>
          </p:cNvPr>
          <p:cNvSpPr txBox="1"/>
          <p:nvPr/>
        </p:nvSpPr>
        <p:spPr>
          <a:xfrm>
            <a:off x="1233401" y="1536896"/>
            <a:ext cx="486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영역 별로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DB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에서 관리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7C5F7B-997A-4B47-BF2F-5BFDCDABA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63" y="2233914"/>
            <a:ext cx="2706031" cy="31826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F05E37-269C-4348-88AD-C64015DCD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8" y="2233914"/>
            <a:ext cx="6087650" cy="17013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A8469F-D9B8-4F2D-B2C5-A10E13F91463}"/>
              </a:ext>
            </a:extLst>
          </p:cNvPr>
          <p:cNvSpPr txBox="1"/>
          <p:nvPr/>
        </p:nvSpPr>
        <p:spPr>
          <a:xfrm>
            <a:off x="4944648" y="40261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개별로 수집한 데이터 </a:t>
            </a:r>
            <a:r>
              <a:rPr lang="ko-KR" altLang="ko-KR" b="0" i="0" u="none" strike="noStrike" dirty="0" err="1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전처리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 후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PK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를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설정하여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중복 입력을 방지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&gt;&gt;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추후 분석 시 조건에 따른 추출 속도를 높임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dirty="0">
              <a:solidFill>
                <a:srgbClr val="000000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&gt;&gt; AWS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와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Maria DB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연결하여 테이블 불러온 후 분석 작업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71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8" y="930163"/>
            <a:ext cx="3303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분석 방법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AD5F70D-31EB-4F18-BC6E-DAE51B8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분석 과정 및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63598-7A40-4EA4-836E-12259606212C}"/>
              </a:ext>
            </a:extLst>
          </p:cNvPr>
          <p:cNvSpPr txBox="1"/>
          <p:nvPr/>
        </p:nvSpPr>
        <p:spPr>
          <a:xfrm>
            <a:off x="1158708" y="1403204"/>
            <a:ext cx="9828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다중회귀분석 선택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날씨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+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다른 산업의 데이터 분석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서로 다른 데이터의 연관성을 분석하기에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   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다중회귀분석이 적합하다고 판단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ACBFCB-BFEC-41F4-B00E-24ACA1C3F5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68" y="3438305"/>
            <a:ext cx="1247808" cy="12478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121C05-DA5A-4A36-9901-B754A46EEF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53" y="4921895"/>
            <a:ext cx="911322" cy="9113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2AA626-9B98-424C-9B8B-F4D9BE59FA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48" y="1939643"/>
            <a:ext cx="966041" cy="966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81AA2A-FF2B-4E15-999C-A60E9AAD7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78" y="2389047"/>
            <a:ext cx="966041" cy="9660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E3C180-ABDA-48F5-8E1C-6A752775E9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90" y="3438305"/>
            <a:ext cx="966041" cy="96604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42105F9-4430-4D2B-BC12-0502A442C3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975" y="3694331"/>
            <a:ext cx="866103" cy="86610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F8384F0-301A-45EF-9876-A34DA63654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23" y="2139698"/>
            <a:ext cx="1401611" cy="14016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F33352E-EB0E-471A-8EFA-94D2358040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14" y="4955695"/>
            <a:ext cx="877522" cy="877522"/>
          </a:xfrm>
          <a:prstGeom prst="rect">
            <a:avLst/>
          </a:prstGeom>
        </p:spPr>
      </p:pic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C1E826CA-2AAC-4F61-824D-A288323E386B}"/>
              </a:ext>
            </a:extLst>
          </p:cNvPr>
          <p:cNvSpPr/>
          <p:nvPr/>
        </p:nvSpPr>
        <p:spPr>
          <a:xfrm rot="2770675">
            <a:off x="5813266" y="3433946"/>
            <a:ext cx="812314" cy="864412"/>
          </a:xfrm>
          <a:prstGeom prst="mathMultiply">
            <a:avLst/>
          </a:prstGeom>
          <a:solidFill>
            <a:srgbClr val="4C71DE"/>
          </a:solidFill>
          <a:ln w="12700" cap="flat" cmpd="sng" algn="ctr">
            <a:solidFill>
              <a:srgbClr val="4C71D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48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8" y="930163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변수 선택 및 강수량 데이터 처리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AD5F70D-31EB-4F18-BC6E-DAE51B8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분석 과정 및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63598-7A40-4EA4-836E-12259606212C}"/>
              </a:ext>
            </a:extLst>
          </p:cNvPr>
          <p:cNvSpPr txBox="1"/>
          <p:nvPr/>
        </p:nvSpPr>
        <p:spPr>
          <a:xfrm>
            <a:off x="6650600" y="1743165"/>
            <a:ext cx="416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3)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강수량 데이터 범주화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강수량 데이터의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50%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이상이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이라서 회귀분석하기 어려움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&gt;&gt; 0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 아닌 데이터를 분류하여 범주화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&gt;&gt; </a:t>
            </a: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원핫인코딩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5E06DF-3B10-4148-943B-ABD9B16BE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72"/>
          <a:stretch/>
        </p:blipFill>
        <p:spPr>
          <a:xfrm>
            <a:off x="5712662" y="3644764"/>
            <a:ext cx="3018198" cy="1963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778E6D-F3CA-4A08-8902-DF37E5178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47"/>
          <a:stretch/>
        </p:blipFill>
        <p:spPr>
          <a:xfrm>
            <a:off x="9109771" y="3152155"/>
            <a:ext cx="2593707" cy="2948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B58177-53F9-4DCC-9652-CCC3E60B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98" y="2341528"/>
            <a:ext cx="3595686" cy="1795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7D0CAE-3865-419E-8F6D-94D26738D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98" y="4137374"/>
            <a:ext cx="3686229" cy="1963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BB434C-08B2-4F67-9241-9E9FC5693EC4}"/>
              </a:ext>
            </a:extLst>
          </p:cNvPr>
          <p:cNvSpPr txBox="1"/>
          <p:nvPr/>
        </p:nvSpPr>
        <p:spPr>
          <a:xfrm>
            <a:off x="1140662" y="174316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1) EDA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과정에서 활용가능한 변수 판단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2) </a:t>
            </a: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다중공선성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제거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40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9" y="930163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시도별 특성 반영 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AD5F70D-31EB-4F18-BC6E-DAE51B8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분석 과정 및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63598-7A40-4EA4-836E-12259606212C}"/>
              </a:ext>
            </a:extLst>
          </p:cNvPr>
          <p:cNvSpPr txBox="1"/>
          <p:nvPr/>
        </p:nvSpPr>
        <p:spPr>
          <a:xfrm>
            <a:off x="1158708" y="1799444"/>
            <a:ext cx="5088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데이터는 정확성은 높을 수 있지만 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수치가 너무 낮아서 사용하기 어려움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&gt;&gt;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시도 데이터 사용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화재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/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교통사고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/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식품 등의 데이터를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사용할 때 회귀분석이 각 도시의 특징을 반영하지 못함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&gt;&gt;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도시정보를 </a:t>
            </a: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원핫인코딩하여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변수로 사용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92353A-0AB3-4812-A2D4-7573A472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16" y="1741153"/>
            <a:ext cx="5088144" cy="337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9" y="930163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시도별 특성 반영 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AD5F70D-31EB-4F18-BC6E-DAE51B8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분석 과정 및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C4AE5-F71F-405C-B0B0-D8199B1DD7F4}"/>
              </a:ext>
            </a:extLst>
          </p:cNvPr>
          <p:cNvSpPr txBox="1"/>
          <p:nvPr/>
        </p:nvSpPr>
        <p:spPr>
          <a:xfrm>
            <a:off x="2606039" y="1809087"/>
            <a:ext cx="297180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Case 1</a:t>
            </a:r>
          </a:p>
          <a:p>
            <a:pPr algn="ctr"/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시간별 날씨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시간별 화재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날씨요소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8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화재 발생 건수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8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0.06</a:t>
            </a:r>
          </a:p>
          <a:p>
            <a:pPr algn="ctr"/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날씨 데이터에 비해 화재 데이터 표본이 너무 작음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BE7BAA-AADC-4B25-89B8-06F58A346074}"/>
              </a:ext>
            </a:extLst>
          </p:cNvPr>
          <p:cNvSpPr/>
          <p:nvPr/>
        </p:nvSpPr>
        <p:spPr>
          <a:xfrm>
            <a:off x="1097747" y="2486032"/>
            <a:ext cx="1508291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데이터</a:t>
            </a:r>
            <a:endParaRPr lang="en-US" altLang="ko-KR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A48622-905A-44D0-A640-E226CC525697}"/>
              </a:ext>
            </a:extLst>
          </p:cNvPr>
          <p:cNvSpPr/>
          <p:nvPr/>
        </p:nvSpPr>
        <p:spPr>
          <a:xfrm>
            <a:off x="1097747" y="3218100"/>
            <a:ext cx="1508291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독립변수</a:t>
            </a:r>
            <a:endParaRPr lang="en-US" altLang="ko-KR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25CAB9-8689-4173-85DA-B1D2E59D96B2}"/>
              </a:ext>
            </a:extLst>
          </p:cNvPr>
          <p:cNvSpPr/>
          <p:nvPr/>
        </p:nvSpPr>
        <p:spPr>
          <a:xfrm>
            <a:off x="1097747" y="3950168"/>
            <a:ext cx="1508291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종속변수</a:t>
            </a:r>
            <a:endParaRPr lang="en-US" altLang="ko-KR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825CF4-8EE9-445F-B4CA-F5CA1ACDDAFA}"/>
              </a:ext>
            </a:extLst>
          </p:cNvPr>
          <p:cNvSpPr/>
          <p:nvPr/>
        </p:nvSpPr>
        <p:spPr>
          <a:xfrm>
            <a:off x="1097747" y="4667456"/>
            <a:ext cx="1508291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R squared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C7245A-EF15-4F3D-935B-86DDC3D08017}"/>
              </a:ext>
            </a:extLst>
          </p:cNvPr>
          <p:cNvSpPr/>
          <p:nvPr/>
        </p:nvSpPr>
        <p:spPr>
          <a:xfrm>
            <a:off x="1097747" y="5351496"/>
            <a:ext cx="1508291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결과</a:t>
            </a:r>
            <a:endParaRPr lang="en-US" altLang="ko-KR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102311-A299-497E-8413-23AA5BF0787D}"/>
              </a:ext>
            </a:extLst>
          </p:cNvPr>
          <p:cNvSpPr txBox="1"/>
          <p:nvPr/>
        </p:nvSpPr>
        <p:spPr>
          <a:xfrm>
            <a:off x="5664140" y="1809087"/>
            <a:ext cx="297180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Case 2</a:t>
            </a:r>
          </a:p>
          <a:p>
            <a:pPr algn="ctr"/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시도 일별 날씨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시도 일별 화재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날씨요소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8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화재 발생 건수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8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0.09</a:t>
            </a:r>
          </a:p>
          <a:p>
            <a:pPr algn="ctr"/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시도별 특징을 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반영하지 못함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9CE47D-2B0E-4744-8405-F0876C66BE51}"/>
              </a:ext>
            </a:extLst>
          </p:cNvPr>
          <p:cNvSpPr txBox="1"/>
          <p:nvPr/>
        </p:nvSpPr>
        <p:spPr>
          <a:xfrm>
            <a:off x="8846818" y="1809087"/>
            <a:ext cx="297180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Case 3</a:t>
            </a:r>
          </a:p>
          <a:p>
            <a:pPr algn="ctr"/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시간별 날씨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시간별 화재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날씨요소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, </a:t>
            </a:r>
            <a:r>
              <a:rPr lang="ko-KR" altLang="en-US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시도</a:t>
            </a:r>
            <a:endParaRPr lang="en-US" altLang="ko-KR" b="1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8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화재 발생 건수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8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en-US" altLang="ko-KR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0.75</a:t>
            </a:r>
          </a:p>
          <a:p>
            <a:pPr algn="ctr"/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선택</a:t>
            </a:r>
            <a:endParaRPr lang="en-US" altLang="ko-KR" b="1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8FB4A-C2E5-4C4A-B24A-B0CDAFA00FE7}"/>
              </a:ext>
            </a:extLst>
          </p:cNvPr>
          <p:cNvSpPr txBox="1"/>
          <p:nvPr/>
        </p:nvSpPr>
        <p:spPr>
          <a:xfrm>
            <a:off x="1328572" y="1572541"/>
            <a:ext cx="508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화재 데이터 예시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5843E4-96B6-4D7D-BC55-718ADEE537EE}"/>
              </a:ext>
            </a:extLst>
          </p:cNvPr>
          <p:cNvSpPr/>
          <p:nvPr/>
        </p:nvSpPr>
        <p:spPr>
          <a:xfrm>
            <a:off x="8963872" y="1757207"/>
            <a:ext cx="2737693" cy="39943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6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8" y="930163"/>
            <a:ext cx="348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시기 및 범위 조정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AD5F70D-31EB-4F18-BC6E-DAE51B8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분석 과정 및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63598-7A40-4EA4-836E-12259606212C}"/>
              </a:ext>
            </a:extLst>
          </p:cNvPr>
          <p:cNvSpPr txBox="1"/>
          <p:nvPr/>
        </p:nvSpPr>
        <p:spPr>
          <a:xfrm>
            <a:off x="1258301" y="1511605"/>
            <a:ext cx="982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findRsquared</a:t>
            </a:r>
            <a:r>
              <a:rPr lang="en-US" altLang="ko-KR" b="1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 </a:t>
            </a:r>
            <a:r>
              <a:rPr lang="ko-KR" altLang="en-US" b="1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함수개발</a:t>
            </a:r>
            <a:endParaRPr lang="en-US" altLang="ko-KR" b="1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입력된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shift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값과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group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값에 의해 각 독립변수와 종속 </a:t>
            </a:r>
            <a:r>
              <a:rPr lang="ko-KR" altLang="en-US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변수간의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R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squared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 값을 추출해줌</a:t>
            </a:r>
          </a:p>
          <a:p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파라미터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: 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데이터프레임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독립변수명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종속변수명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</a:t>
            </a:r>
            <a:r>
              <a:rPr lang="en-US" altLang="ko-KR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ShiftGap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</a:t>
            </a:r>
            <a:r>
              <a:rPr lang="en-US" altLang="ko-KR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GroupGap</a:t>
            </a:r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9EBF8D-E748-45AD-A1F1-9A2EA89FC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01" y="2986072"/>
            <a:ext cx="5228685" cy="24783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40BD97-20CC-4AE3-97E6-6459439C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83" y="2796093"/>
            <a:ext cx="4128070" cy="2867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6B973-DCB2-4D94-B084-C8B1CE9A454B}"/>
              </a:ext>
            </a:extLst>
          </p:cNvPr>
          <p:cNvSpPr txBox="1"/>
          <p:nvPr/>
        </p:nvSpPr>
        <p:spPr>
          <a:xfrm>
            <a:off x="3124679" y="5753968"/>
            <a:ext cx="258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ShiftGap</a:t>
            </a:r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A1A89-C641-479B-9262-76471E115B5B}"/>
              </a:ext>
            </a:extLst>
          </p:cNvPr>
          <p:cNvSpPr txBox="1"/>
          <p:nvPr/>
        </p:nvSpPr>
        <p:spPr>
          <a:xfrm>
            <a:off x="8562421" y="5663177"/>
            <a:ext cx="258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GroupGap</a:t>
            </a:r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1CA24-3ED7-454B-B086-DE594EE1730D}"/>
              </a:ext>
            </a:extLst>
          </p:cNvPr>
          <p:cNvSpPr/>
          <p:nvPr/>
        </p:nvSpPr>
        <p:spPr>
          <a:xfrm>
            <a:off x="7488347" y="4955736"/>
            <a:ext cx="348262" cy="5511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3F793B-F8EF-46FE-85E6-292AD9E31CE0}"/>
              </a:ext>
            </a:extLst>
          </p:cNvPr>
          <p:cNvSpPr/>
          <p:nvPr/>
        </p:nvSpPr>
        <p:spPr>
          <a:xfrm>
            <a:off x="8374524" y="5297438"/>
            <a:ext cx="348262" cy="2094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505DA7-EF77-467B-8597-90772DBAC494}"/>
              </a:ext>
            </a:extLst>
          </p:cNvPr>
          <p:cNvSpPr/>
          <p:nvPr/>
        </p:nvSpPr>
        <p:spPr>
          <a:xfrm>
            <a:off x="8722786" y="5209737"/>
            <a:ext cx="348262" cy="29713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2AAAB7-0151-44AB-BBFE-06C52057392C}"/>
              </a:ext>
            </a:extLst>
          </p:cNvPr>
          <p:cNvSpPr/>
          <p:nvPr/>
        </p:nvSpPr>
        <p:spPr>
          <a:xfrm>
            <a:off x="9094387" y="5348749"/>
            <a:ext cx="348262" cy="1581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839B4-B767-46DE-90AF-85212E9AF2B2}"/>
              </a:ext>
            </a:extLst>
          </p:cNvPr>
          <p:cNvSpPr/>
          <p:nvPr/>
        </p:nvSpPr>
        <p:spPr>
          <a:xfrm>
            <a:off x="9475386" y="5034758"/>
            <a:ext cx="348262" cy="4721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6C6B92-6F3E-4DFF-B7EE-EB8B7E30E0AB}"/>
              </a:ext>
            </a:extLst>
          </p:cNvPr>
          <p:cNvSpPr/>
          <p:nvPr/>
        </p:nvSpPr>
        <p:spPr>
          <a:xfrm>
            <a:off x="9857341" y="4729960"/>
            <a:ext cx="348262" cy="77691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47C3A2-86C0-4AA3-AF64-F392EBCEF89B}"/>
              </a:ext>
            </a:extLst>
          </p:cNvPr>
          <p:cNvSpPr/>
          <p:nvPr/>
        </p:nvSpPr>
        <p:spPr>
          <a:xfrm>
            <a:off x="10248718" y="4611426"/>
            <a:ext cx="348262" cy="89544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793B64-E5A0-494E-8103-A60AA276D07B}"/>
              </a:ext>
            </a:extLst>
          </p:cNvPr>
          <p:cNvSpPr/>
          <p:nvPr/>
        </p:nvSpPr>
        <p:spPr>
          <a:xfrm>
            <a:off x="10626939" y="5291793"/>
            <a:ext cx="348262" cy="21508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81C6BB-DB3C-49B2-B67A-C56C29711373}"/>
              </a:ext>
            </a:extLst>
          </p:cNvPr>
          <p:cNvCxnSpPr>
            <a:cxnSpLocks/>
          </p:cNvCxnSpPr>
          <p:nvPr/>
        </p:nvCxnSpPr>
        <p:spPr>
          <a:xfrm flipV="1">
            <a:off x="7847898" y="5506873"/>
            <a:ext cx="492759" cy="766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7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8" y="930163"/>
            <a:ext cx="348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시기 및 범위 조정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AD5F70D-31EB-4F18-BC6E-DAE51B8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분석 과정 및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6B973-DCB2-4D94-B084-C8B1CE9A454B}"/>
              </a:ext>
            </a:extLst>
          </p:cNvPr>
          <p:cNvSpPr txBox="1"/>
          <p:nvPr/>
        </p:nvSpPr>
        <p:spPr>
          <a:xfrm>
            <a:off x="6263640" y="4288948"/>
            <a:ext cx="5593080" cy="34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Ex)</a:t>
            </a:r>
            <a:r>
              <a:rPr lang="ko-KR" altLang="en-US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 서울시 네이버 쇼핑 </a:t>
            </a:r>
            <a:r>
              <a:rPr lang="ko-KR" altLang="en-US" sz="1600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클릭율</a:t>
            </a:r>
            <a:r>
              <a:rPr lang="ko-KR" altLang="en-US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 </a:t>
            </a:r>
            <a:r>
              <a:rPr lang="en-US" altLang="ko-KR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R</a:t>
            </a:r>
            <a:r>
              <a:rPr lang="ko-KR" altLang="en-US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스퀘어 </a:t>
            </a:r>
            <a:r>
              <a:rPr lang="en-US" altLang="ko-KR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0.7</a:t>
            </a:r>
            <a:r>
              <a:rPr lang="ko-KR" altLang="en-US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이상의 상품 수  </a:t>
            </a:r>
            <a:endParaRPr lang="en-US" altLang="ko-KR" sz="1600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000EEB-D2B6-4EA9-BB64-1401493D2338}"/>
              </a:ext>
            </a:extLst>
          </p:cNvPr>
          <p:cNvSpPr txBox="1"/>
          <p:nvPr/>
        </p:nvSpPr>
        <p:spPr>
          <a:xfrm>
            <a:off x="1258301" y="1511605"/>
            <a:ext cx="98288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findRsquared</a:t>
            </a:r>
            <a:r>
              <a:rPr lang="en-US" altLang="ko-KR" b="1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 </a:t>
            </a:r>
            <a:r>
              <a:rPr lang="ko-KR" altLang="en-US" b="1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함수적용</a:t>
            </a:r>
            <a:endParaRPr lang="en-US" altLang="ko-KR" b="1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&lt;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질병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&gt;</a:t>
            </a:r>
            <a:endParaRPr lang="ko-KR" altLang="en-US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17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도시 *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7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일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(shift) * 7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일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(group) * 7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개 반응변수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(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질병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) = 5,931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회 </a:t>
            </a:r>
            <a:r>
              <a:rPr lang="en-US" altLang="ko-KR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lm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수행          </a:t>
            </a:r>
          </a:p>
          <a:p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초기분석에서 수행된 종속변수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(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온도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강수량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주말여부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) </a:t>
            </a:r>
          </a:p>
          <a:p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&lt;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네이버 상품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&gt;</a:t>
            </a:r>
            <a:endParaRPr lang="ko-KR" altLang="en-US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17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도시 *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5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일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(shift) * 5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일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(group) * 2,298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개 반응변수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(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상품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) = 976,650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회 </a:t>
            </a:r>
            <a:r>
              <a:rPr lang="en-US" altLang="ko-KR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lm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수행</a:t>
            </a:r>
          </a:p>
          <a:p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초기분석에서 수행된 종속변수 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(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온도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강수량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습도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) </a:t>
            </a:r>
          </a:p>
          <a:p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&lt;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식품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&gt;</a:t>
            </a:r>
          </a:p>
          <a:p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당일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3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일 후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1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주 후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 2</a:t>
            </a:r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주 후 가격비교</a:t>
            </a:r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	# </a:t>
            </a:r>
            <a:r>
              <a:rPr lang="en-US" altLang="ko-KR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regdf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[</a:t>
            </a:r>
            <a:r>
              <a:rPr lang="en-US" altLang="ko-KR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groc</a:t>
            </a:r>
            <a:r>
              <a:rPr lang="en-US" altLang="ko-KR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].shift(-10)</a:t>
            </a:r>
          </a:p>
          <a:p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en-US" altLang="ko-KR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90</a:t>
            </a:r>
            <a:r>
              <a:rPr lang="ko-KR" altLang="en-US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만개의 </a:t>
            </a:r>
            <a:r>
              <a:rPr lang="en-US" altLang="ko-KR" sz="1600" dirty="0" err="1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Rsquared</a:t>
            </a:r>
            <a:r>
              <a:rPr lang="ko-KR" altLang="en-US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는 </a:t>
            </a:r>
            <a:r>
              <a:rPr lang="en-US" altLang="ko-KR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appendix</a:t>
            </a:r>
            <a:r>
              <a:rPr lang="ko-KR" altLang="en-US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에</a:t>
            </a:r>
            <a:r>
              <a:rPr lang="en-US" altLang="ko-KR" sz="1600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,,</a:t>
            </a:r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  <a:p>
            <a:r>
              <a:rPr lang="ko-KR" altLang="en-US" dirty="0">
                <a:latin typeface="210 옴니고딕 010" panose="02020603020101020101" pitchFamily="18" charset="-127"/>
                <a:ea typeface="210 옴니고딕 010" panose="02020603020101020101" pitchFamily="18" charset="-127"/>
              </a:rPr>
              <a:t> </a:t>
            </a:r>
            <a:endParaRPr lang="en-US" altLang="ko-KR" dirty="0">
              <a:latin typeface="210 옴니고딕 010" panose="02020603020101020101" pitchFamily="18" charset="-127"/>
              <a:ea typeface="210 옴니고딕 01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FCB045-57DB-45C4-BB29-20838BD1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02" y="4748946"/>
            <a:ext cx="6463518" cy="12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F93FD-54CD-46CD-8603-C56E762C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00" y="1006157"/>
            <a:ext cx="7813675" cy="1325563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7F05D-B552-4975-8321-BCA332475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1925" y="2331720"/>
            <a:ext cx="6394450" cy="3691255"/>
          </a:xfrm>
        </p:spPr>
        <p:txBody>
          <a:bodyPr>
            <a:normAutofit/>
          </a:bodyPr>
          <a:lstStyle/>
          <a:p>
            <a:pPr marL="514350" indent="-514350">
              <a:buAutoNum type="arabicPlain"/>
            </a:pPr>
            <a:r>
              <a:rPr lang="ko-KR" altLang="en-US" dirty="0"/>
              <a:t>프로젝트 배경</a:t>
            </a:r>
            <a:endParaRPr lang="en-US" altLang="ko-KR" dirty="0"/>
          </a:p>
          <a:p>
            <a:pPr marL="514350" indent="-514350">
              <a:buAutoNum type="arabicPlain"/>
            </a:pPr>
            <a:r>
              <a:rPr lang="en-US" altLang="ko-KR" dirty="0"/>
              <a:t>WTW</a:t>
            </a:r>
            <a:r>
              <a:rPr lang="ko-KR" altLang="en-US" dirty="0"/>
              <a:t> 팀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514350" indent="-514350">
              <a:buAutoNum type="arabicPlain"/>
            </a:pPr>
            <a:r>
              <a:rPr lang="ko-KR" altLang="en-US" dirty="0"/>
              <a:t>수행 절차 및 방법</a:t>
            </a:r>
            <a:endParaRPr lang="en-US" altLang="ko-KR" dirty="0"/>
          </a:p>
          <a:p>
            <a:pPr marL="514350" indent="-514350">
              <a:buAutoNum type="arabicPlain"/>
            </a:pP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14350" indent="-514350">
              <a:buAutoNum type="arabicPlain"/>
            </a:pPr>
            <a:r>
              <a:rPr lang="ko-KR" altLang="en-US" dirty="0"/>
              <a:t>분석 과정 및 결과</a:t>
            </a:r>
            <a:endParaRPr lang="en-US" altLang="ko-KR" dirty="0"/>
          </a:p>
          <a:p>
            <a:pPr marL="514350" indent="-514350">
              <a:buAutoNum type="arabicPlain"/>
            </a:pPr>
            <a:r>
              <a:rPr lang="ko-KR" altLang="en-US" dirty="0" err="1"/>
              <a:t>느낀점</a:t>
            </a:r>
            <a:endParaRPr lang="en-US" altLang="ko-KR" dirty="0"/>
          </a:p>
          <a:p>
            <a:pPr marL="514350" indent="-514350">
              <a:buAutoNum type="arabicPlain"/>
            </a:pPr>
            <a:r>
              <a:rPr lang="en-US" altLang="ko-KR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8218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1B690-D6DA-4F30-ACD2-FB5AEE9CD3A0}"/>
              </a:ext>
            </a:extLst>
          </p:cNvPr>
          <p:cNvSpPr txBox="1"/>
          <p:nvPr/>
        </p:nvSpPr>
        <p:spPr>
          <a:xfrm>
            <a:off x="1022595" y="3067040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최현호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87518C-B46C-400D-815D-927C159F26B7}"/>
              </a:ext>
            </a:extLst>
          </p:cNvPr>
          <p:cNvGrpSpPr/>
          <p:nvPr/>
        </p:nvGrpSpPr>
        <p:grpSpPr>
          <a:xfrm>
            <a:off x="1242597" y="3746311"/>
            <a:ext cx="1904858" cy="1904858"/>
            <a:chOff x="5204698" y="1164510"/>
            <a:chExt cx="2478102" cy="247810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9CA73BA-D981-40FA-ABD5-1DA94E0F55D8}"/>
                </a:ext>
              </a:extLst>
            </p:cNvPr>
            <p:cNvSpPr/>
            <p:nvPr/>
          </p:nvSpPr>
          <p:spPr>
            <a:xfrm>
              <a:off x="5204698" y="1164510"/>
              <a:ext cx="2478102" cy="2478102"/>
            </a:xfrm>
            <a:prstGeom prst="ellipse">
              <a:avLst/>
            </a:prstGeom>
            <a:solidFill>
              <a:srgbClr val="6BB8EF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 descr="실내, 스테레오, 노트북, 앉아있는이(가) 표시된 사진&#10;&#10;자동 생성된 설명">
              <a:extLst>
                <a:ext uri="{FF2B5EF4-FFF2-40B4-BE49-F238E27FC236}">
                  <a16:creationId xmlns:a16="http://schemas.microsoft.com/office/drawing/2014/main" id="{96E9E55B-D17B-48E1-86DB-315E397C6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490" y="1164510"/>
              <a:ext cx="2198696" cy="219869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130A25-B1A1-4AC6-86A2-1F6ADB9CCF19}"/>
              </a:ext>
            </a:extLst>
          </p:cNvPr>
          <p:cNvGrpSpPr/>
          <p:nvPr/>
        </p:nvGrpSpPr>
        <p:grpSpPr>
          <a:xfrm>
            <a:off x="1242597" y="1011522"/>
            <a:ext cx="1975118" cy="1994661"/>
            <a:chOff x="1645219" y="1047682"/>
            <a:chExt cx="2569506" cy="259493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37056E-D90A-4DB0-9225-105B766F33A3}"/>
                </a:ext>
              </a:extLst>
            </p:cNvPr>
            <p:cNvSpPr/>
            <p:nvPr/>
          </p:nvSpPr>
          <p:spPr>
            <a:xfrm>
              <a:off x="1687749" y="1164510"/>
              <a:ext cx="2478102" cy="2478102"/>
            </a:xfrm>
            <a:prstGeom prst="ellipse">
              <a:avLst/>
            </a:prstGeom>
            <a:solidFill>
              <a:srgbClr val="4C71DE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 descr="인형, 장난감, 어두운, 보는이(가) 표시된 사진&#10;&#10;자동 생성된 설명">
              <a:extLst>
                <a:ext uri="{FF2B5EF4-FFF2-40B4-BE49-F238E27FC236}">
                  <a16:creationId xmlns:a16="http://schemas.microsoft.com/office/drawing/2014/main" id="{E4393002-CDE7-4EA8-90FD-201A2F63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219" y="1047682"/>
              <a:ext cx="2569506" cy="2569506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C9F106-15A4-4151-A1EA-2550FDC358B9}"/>
              </a:ext>
            </a:extLst>
          </p:cNvPr>
          <p:cNvGrpSpPr/>
          <p:nvPr/>
        </p:nvGrpSpPr>
        <p:grpSpPr>
          <a:xfrm>
            <a:off x="9687689" y="2083321"/>
            <a:ext cx="1904858" cy="1904858"/>
            <a:chOff x="8675944" y="1164510"/>
            <a:chExt cx="2478102" cy="247810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BD5F88F-0E76-4318-B262-FDEF8A57166B}"/>
                </a:ext>
              </a:extLst>
            </p:cNvPr>
            <p:cNvSpPr/>
            <p:nvPr/>
          </p:nvSpPr>
          <p:spPr>
            <a:xfrm>
              <a:off x="8675944" y="1164510"/>
              <a:ext cx="2478102" cy="2478102"/>
            </a:xfrm>
            <a:prstGeom prst="ellipse">
              <a:avLst/>
            </a:prstGeom>
            <a:solidFill>
              <a:srgbClr val="36B9CC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 descr="실내, 컵, 커피, 테이블이(가) 표시된 사진&#10;&#10;자동 생성된 설명">
              <a:extLst>
                <a:ext uri="{FF2B5EF4-FFF2-40B4-BE49-F238E27FC236}">
                  <a16:creationId xmlns:a16="http://schemas.microsoft.com/office/drawing/2014/main" id="{3B9524AE-ADDB-4436-B3B0-F22CD0052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8" y="1301193"/>
              <a:ext cx="2127807" cy="212780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D3995A-B502-4BE3-83D0-1F0107FD3B22}"/>
              </a:ext>
            </a:extLst>
          </p:cNvPr>
          <p:cNvSpPr txBox="1"/>
          <p:nvPr/>
        </p:nvSpPr>
        <p:spPr>
          <a:xfrm>
            <a:off x="922024" y="5715557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김유철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B5B0A-EBD6-43B5-B3C4-269817A35888}"/>
              </a:ext>
            </a:extLst>
          </p:cNvPr>
          <p:cNvSpPr txBox="1"/>
          <p:nvPr/>
        </p:nvSpPr>
        <p:spPr>
          <a:xfrm>
            <a:off x="9442325" y="4093244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구혜인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A9255F26-597D-481A-B46D-6BB91EDE5E8F}"/>
              </a:ext>
            </a:extLst>
          </p:cNvPr>
          <p:cNvSpPr/>
          <p:nvPr/>
        </p:nvSpPr>
        <p:spPr>
          <a:xfrm>
            <a:off x="3770431" y="1101325"/>
            <a:ext cx="5879690" cy="1291355"/>
          </a:xfrm>
          <a:prstGeom prst="wedgeRoundRectCallout">
            <a:avLst>
              <a:gd name="adj1" fmla="val -58156"/>
              <a:gd name="adj2" fmla="val -13462"/>
              <a:gd name="adj3" fmla="val 16667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데이터분석을 통해 현상 분석을 넘어 새로운 인사이트를 도출하는 과정이 쉽지 않다는 것을 느꼈습니다</a:t>
            </a:r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훌륭한 팀원분들 덕분에 분석과정에서 분석 스킬 이외에도 좋은 프로젝트경험을 쌓았던 것 같습니다</a:t>
            </a:r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308A29DE-DEC2-4C79-95A3-AEBBB96CC849}"/>
              </a:ext>
            </a:extLst>
          </p:cNvPr>
          <p:cNvSpPr/>
          <p:nvPr/>
        </p:nvSpPr>
        <p:spPr>
          <a:xfrm>
            <a:off x="3770431" y="4222956"/>
            <a:ext cx="5879690" cy="1291355"/>
          </a:xfrm>
          <a:prstGeom prst="wedgeRoundRectCallout">
            <a:avLst>
              <a:gd name="adj1" fmla="val -58156"/>
              <a:gd name="adj2" fmla="val -13462"/>
              <a:gd name="adj3" fmla="val 16667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지금 시대에 </a:t>
            </a:r>
            <a:r>
              <a:rPr lang="ko-KR" altLang="en-US" dirty="0" err="1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시군구</a:t>
            </a:r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레벨의 온도 실측치가 없다니 하지만 스파크는 멋짐</a:t>
            </a:r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2. IT</a:t>
            </a:r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소양과 통계소양은 상호보완 할 수 있다</a:t>
            </a:r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다음부터 웹페이지는 만들지 </a:t>
            </a:r>
            <a:r>
              <a:rPr lang="ko-KR" altLang="en-US" dirty="0" err="1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말아야지</a:t>
            </a:r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... ^^ </a:t>
            </a:r>
            <a:endParaRPr lang="ko-KR" altLang="en-US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C8A89794-0953-4240-8AD4-88E984048F30}"/>
              </a:ext>
            </a:extLst>
          </p:cNvPr>
          <p:cNvSpPr/>
          <p:nvPr/>
        </p:nvSpPr>
        <p:spPr>
          <a:xfrm flipH="1">
            <a:off x="3180147" y="2639337"/>
            <a:ext cx="5879690" cy="1291355"/>
          </a:xfrm>
          <a:prstGeom prst="wedgeRoundRectCallout">
            <a:avLst>
              <a:gd name="adj1" fmla="val -58156"/>
              <a:gd name="adj2" fmla="val -13462"/>
              <a:gd name="adj3" fmla="val 16667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이번 프로젝트는 데이터 분석 중심이라서 통계적 관점의 시각을 배울 수 있었습니다</a:t>
            </a:r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팀원분들과 수업에서 배운 것 이상의 스킬들을 배울 수 있어서 좋았습니다</a:t>
            </a:r>
            <a:r>
              <a:rPr lang="en-US" altLang="ko-KR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16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6D9B652-8485-46C4-950E-0CE0C46D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692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99" y="214580"/>
            <a:ext cx="6558570" cy="794448"/>
          </a:xfrm>
        </p:spPr>
        <p:txBody>
          <a:bodyPr/>
          <a:lstStyle/>
          <a:p>
            <a:r>
              <a:rPr lang="en-US" altLang="ko-KR" dirty="0"/>
              <a:t>07 Appendix – </a:t>
            </a:r>
            <a:r>
              <a:rPr lang="ko-KR" altLang="en-US" dirty="0"/>
              <a:t>네이버쇼핑</a:t>
            </a:r>
            <a:r>
              <a:rPr lang="en-US" altLang="ko-KR" dirty="0"/>
              <a:t>/</a:t>
            </a:r>
            <a:r>
              <a:rPr lang="ko-KR" altLang="en-US" dirty="0"/>
              <a:t>질병 분석결과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DD6C0F-4119-4422-BD75-90D3B2C9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77" y="1405308"/>
            <a:ext cx="10329463" cy="3935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062D9-0085-4676-9902-28FE07327ACB}"/>
              </a:ext>
            </a:extLst>
          </p:cNvPr>
          <p:cNvSpPr txBox="1"/>
          <p:nvPr/>
        </p:nvSpPr>
        <p:spPr>
          <a:xfrm>
            <a:off x="932799" y="930163"/>
            <a:ext cx="208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en-US" altLang="ko-KR" dirty="0"/>
              <a:t>1) </a:t>
            </a:r>
            <a:r>
              <a:rPr lang="ko-KR" altLang="en-US" dirty="0"/>
              <a:t>네이버쇼핑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69211-71D2-43A8-8D43-98FC930AC76E}"/>
              </a:ext>
            </a:extLst>
          </p:cNvPr>
          <p:cNvSpPr txBox="1"/>
          <p:nvPr/>
        </p:nvSpPr>
        <p:spPr>
          <a:xfrm>
            <a:off x="1037618" y="5736928"/>
            <a:ext cx="260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en-US" altLang="ko-KR" dirty="0"/>
              <a:t>Total : 951,797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854394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99" y="214580"/>
            <a:ext cx="6558570" cy="794448"/>
          </a:xfrm>
        </p:spPr>
        <p:txBody>
          <a:bodyPr/>
          <a:lstStyle/>
          <a:p>
            <a:r>
              <a:rPr lang="en-US" altLang="ko-KR" dirty="0"/>
              <a:t>07 Appendix – </a:t>
            </a:r>
            <a:r>
              <a:rPr lang="ko-KR" altLang="en-US" dirty="0"/>
              <a:t>네이버쇼핑</a:t>
            </a:r>
            <a:r>
              <a:rPr lang="en-US" altLang="ko-KR" dirty="0"/>
              <a:t>/</a:t>
            </a:r>
            <a:r>
              <a:rPr lang="ko-KR" altLang="en-US" dirty="0"/>
              <a:t>질병 분석결과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062D9-0085-4676-9902-28FE07327ACB}"/>
              </a:ext>
            </a:extLst>
          </p:cNvPr>
          <p:cNvSpPr txBox="1"/>
          <p:nvPr/>
        </p:nvSpPr>
        <p:spPr>
          <a:xfrm>
            <a:off x="932799" y="930163"/>
            <a:ext cx="208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en-US" altLang="ko-KR" dirty="0"/>
              <a:t>2) </a:t>
            </a:r>
            <a:r>
              <a:rPr lang="ko-KR" altLang="en-US" dirty="0"/>
              <a:t>질병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69211-71D2-43A8-8D43-98FC930AC76E}"/>
              </a:ext>
            </a:extLst>
          </p:cNvPr>
          <p:cNvSpPr txBox="1"/>
          <p:nvPr/>
        </p:nvSpPr>
        <p:spPr>
          <a:xfrm>
            <a:off x="1037618" y="5736928"/>
            <a:ext cx="260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en-US" altLang="ko-KR" dirty="0"/>
              <a:t>Total : 5,831</a:t>
            </a:r>
            <a:r>
              <a:rPr lang="ko-KR" altLang="en-US" dirty="0"/>
              <a:t>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9099E-D5C0-47BB-91A2-39C17BA9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7" y="1284098"/>
            <a:ext cx="9675001" cy="44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0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Appendix - </a:t>
            </a:r>
            <a:r>
              <a:rPr lang="ko-KR" altLang="en-US" dirty="0"/>
              <a:t>영화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9" y="930163"/>
            <a:ext cx="121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en-US" altLang="ko-KR" dirty="0"/>
              <a:t>1) </a:t>
            </a:r>
            <a:r>
              <a:rPr lang="ko-KR" altLang="en-US" dirty="0"/>
              <a:t>배달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" y="1876306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KT 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플랫폼에서 제공받은 </a:t>
            </a:r>
            <a:r>
              <a:rPr lang="en-US" altLang="ko-KR" sz="1600" dirty="0"/>
              <a:t>1</a:t>
            </a:r>
            <a:r>
              <a:rPr lang="ko-KR" altLang="en-US" sz="1600" dirty="0"/>
              <a:t>년치 배달주문데이터 중 코로나 이전의 주문건수 자료를 활용</a:t>
            </a:r>
          </a:p>
        </p:txBody>
      </p:sp>
      <p:pic>
        <p:nvPicPr>
          <p:cNvPr id="8" name="Picture 4" descr="C:\PyStexam\Analysis Project\deliverytr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270950"/>
            <a:ext cx="3169920" cy="211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49680" y="1347150"/>
            <a:ext cx="771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날씨가 평균 배달주문건수에 미치는 영향</a:t>
            </a:r>
          </a:p>
        </p:txBody>
      </p:sp>
      <p:pic>
        <p:nvPicPr>
          <p:cNvPr id="12" name="Picture 6" descr="C:\PyStexam\Analysis Project\temp_menu_line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18" y="2270951"/>
            <a:ext cx="3022891" cy="22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52284" y="4553816"/>
            <a:ext cx="348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평균기온과 배달업종과의 선형관계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798" y="4384230"/>
            <a:ext cx="558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코로나가 시작된 올해 </a:t>
            </a:r>
            <a:r>
              <a:rPr lang="en-US" altLang="ko-KR" sz="1400" dirty="0"/>
              <a:t>2</a:t>
            </a:r>
            <a:r>
              <a:rPr lang="ko-KR" altLang="en-US" sz="1400" dirty="0"/>
              <a:t>월 이후부터 배달 주문이 폭증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32798" y="4871830"/>
            <a:ext cx="11140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코로나로 인한 영향력을 제외하기 위해 코로나 이전의 배달주문데이터를 이용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</a:t>
            </a:r>
            <a:r>
              <a:rPr lang="ko-KR" altLang="en-US" sz="1400" dirty="0"/>
              <a:t> 서울 이외의 지역에서는 업종별로 충분한 데이터가 확보되지 않아 </a:t>
            </a:r>
            <a:endParaRPr lang="en-US" altLang="ko-KR" sz="1400" dirty="0"/>
          </a:p>
          <a:p>
            <a:r>
              <a:rPr lang="ko-KR" altLang="en-US" sz="1400" dirty="0"/>
              <a:t>서울지역을 대상으로 분석을 진행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1562" y="5197170"/>
            <a:ext cx="483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날씨변수와 배달업종간의 상관계수 </a:t>
            </a:r>
            <a:r>
              <a:rPr lang="ko-KR" altLang="en-US" sz="1400" dirty="0" err="1"/>
              <a:t>히트맵을</a:t>
            </a:r>
            <a:r>
              <a:rPr lang="ko-KR" altLang="en-US" sz="1400" dirty="0"/>
              <a:t> 그려보고</a:t>
            </a:r>
            <a:r>
              <a:rPr lang="en-US" altLang="ko-KR" sz="1400" dirty="0"/>
              <a:t> </a:t>
            </a:r>
          </a:p>
          <a:p>
            <a:pPr algn="ctr"/>
            <a:r>
              <a:rPr lang="ko-KR" altLang="en-US" sz="1400" dirty="0"/>
              <a:t>평균기온과 </a:t>
            </a:r>
            <a:r>
              <a:rPr lang="en-US" altLang="ko-KR" sz="1400" dirty="0"/>
              <a:t>4</a:t>
            </a:r>
            <a:r>
              <a:rPr lang="ko-KR" altLang="en-US" sz="1400" dirty="0"/>
              <a:t>가지 배달업종간 선형관계를 발견</a:t>
            </a:r>
            <a:endParaRPr lang="en-US" altLang="ko-KR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310955" y="2331720"/>
            <a:ext cx="0" cy="36189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3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Appendix - </a:t>
            </a:r>
            <a:r>
              <a:rPr lang="ko-KR" altLang="en-US" dirty="0"/>
              <a:t>배달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9" y="930163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9680" y="1347150"/>
            <a:ext cx="771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날씨가 평균 배달주문건수에 미치는 영향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1" y="1817291"/>
            <a:ext cx="5533054" cy="30652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95" y="3167051"/>
            <a:ext cx="5539781" cy="2936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2108" y="4882570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분식부터 한식까지 </a:t>
            </a:r>
            <a:r>
              <a:rPr lang="en-US" altLang="ko-KR" dirty="0"/>
              <a:t>5</a:t>
            </a:r>
            <a:r>
              <a:rPr lang="ko-KR" altLang="en-US" dirty="0"/>
              <a:t>가지 업종모두 </a:t>
            </a:r>
            <a:endParaRPr lang="en-US" altLang="ko-KR" dirty="0"/>
          </a:p>
          <a:p>
            <a:r>
              <a:rPr lang="ko-KR" altLang="en-US" dirty="0"/>
              <a:t>비가 </a:t>
            </a:r>
            <a:r>
              <a:rPr lang="ko-KR" altLang="en-US" dirty="0" err="1"/>
              <a:t>안왔을</a:t>
            </a:r>
            <a:r>
              <a:rPr lang="ko-KR" altLang="en-US" dirty="0"/>
              <a:t> 때보다 비가 왔을 때 </a:t>
            </a:r>
            <a:endParaRPr lang="en-US" altLang="ko-KR" dirty="0"/>
          </a:p>
          <a:p>
            <a:r>
              <a:rPr lang="ko-KR" altLang="en-US" dirty="0" err="1"/>
              <a:t>일평균</a:t>
            </a:r>
            <a:r>
              <a:rPr lang="ko-KR" altLang="en-US" dirty="0"/>
              <a:t> 주문건수가 </a:t>
            </a:r>
            <a:r>
              <a:rPr lang="en-US" altLang="ko-KR" dirty="0"/>
              <a:t>10%</a:t>
            </a:r>
            <a:r>
              <a:rPr lang="ko-KR" altLang="en-US" dirty="0"/>
              <a:t>이상씩 증가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8152" y="1992290"/>
            <a:ext cx="5422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서울에서는 기온이 높아질수록 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돈까스</a:t>
            </a:r>
            <a:r>
              <a:rPr lang="en-US" altLang="ko-KR" sz="1600" dirty="0"/>
              <a:t>/</a:t>
            </a:r>
            <a:r>
              <a:rPr lang="ko-KR" altLang="en-US" sz="1600" dirty="0"/>
              <a:t>일식</a:t>
            </a:r>
            <a:r>
              <a:rPr lang="en-US" altLang="ko-KR" sz="1600" dirty="0"/>
              <a:t>), (</a:t>
            </a:r>
            <a:r>
              <a:rPr lang="ko-KR" altLang="en-US" sz="1600" dirty="0"/>
              <a:t>아시안</a:t>
            </a:r>
            <a:r>
              <a:rPr lang="en-US" altLang="ko-KR" sz="1600" dirty="0"/>
              <a:t>/</a:t>
            </a:r>
            <a:r>
              <a:rPr lang="ko-KR" altLang="en-US" sz="1600" dirty="0"/>
              <a:t>양식</a:t>
            </a:r>
            <a:r>
              <a:rPr lang="en-US" altLang="ko-KR" sz="1600" dirty="0"/>
              <a:t>)</a:t>
            </a:r>
            <a:r>
              <a:rPr lang="ko-KR" altLang="en-US" sz="1600" dirty="0"/>
              <a:t>이 배달 주문이 증가하였고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피자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/>
              <a:t>(</a:t>
            </a:r>
            <a:r>
              <a:rPr lang="ko-KR" altLang="en-US" sz="1600" dirty="0"/>
              <a:t>회</a:t>
            </a:r>
            <a:r>
              <a:rPr lang="en-US" altLang="ko-KR" sz="1600" dirty="0"/>
              <a:t>)</a:t>
            </a:r>
            <a:r>
              <a:rPr lang="ko-KR" altLang="en-US" sz="1600" dirty="0"/>
              <a:t>는 기온이 높아질 수록 배달주문이 감소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381315" y="1817291"/>
            <a:ext cx="0" cy="4285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01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6F35-0D8F-4C9E-B9EC-754487E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Appendix – IPTV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1A22A-6E75-43C4-8CC6-405FC7EC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0C375-A7DD-4D13-9E47-B2D6D0B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92859-883F-4506-ADB6-D242EDB6E53A}"/>
              </a:ext>
            </a:extLst>
          </p:cNvPr>
          <p:cNvSpPr txBox="1"/>
          <p:nvPr/>
        </p:nvSpPr>
        <p:spPr>
          <a:xfrm>
            <a:off x="932799" y="930163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20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9680" y="1347150"/>
            <a:ext cx="771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날씨가 </a:t>
            </a:r>
            <a:r>
              <a:rPr lang="en-US" altLang="ko-KR" sz="2800" dirty="0"/>
              <a:t>IPTV </a:t>
            </a:r>
            <a:r>
              <a:rPr lang="ko-KR" altLang="en-US" sz="2800" dirty="0"/>
              <a:t>영화 장르 선택에 미치는 영향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93" y="1895858"/>
            <a:ext cx="5432788" cy="2712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99" y="1456985"/>
            <a:ext cx="3530132" cy="3530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4452" y="4892040"/>
            <a:ext cx="613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평균기온이 높아지면</a:t>
            </a:r>
            <a:r>
              <a:rPr lang="en-US" altLang="ko-KR" sz="1400" dirty="0"/>
              <a:t> </a:t>
            </a:r>
            <a:r>
              <a:rPr lang="ko-KR" altLang="en-US" sz="1400" dirty="0"/>
              <a:t>드라마와 공포</a:t>
            </a:r>
            <a:r>
              <a:rPr lang="en-US" altLang="ko-KR" sz="1400" dirty="0"/>
              <a:t>, </a:t>
            </a:r>
            <a:r>
              <a:rPr lang="ko-KR" altLang="en-US" sz="1400" dirty="0"/>
              <a:t>미스터리 장르 선택은 증가하고 </a:t>
            </a:r>
            <a:endParaRPr lang="en-US" altLang="ko-KR" sz="1400" dirty="0"/>
          </a:p>
          <a:p>
            <a:r>
              <a:rPr lang="ko-KR" altLang="en-US" sz="1400" dirty="0"/>
              <a:t>애니메이션 장르선택은 줄어드는  경향이 있음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17559" y="4892040"/>
            <a:ext cx="4556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가져온 날씨 데이터에서는 강수량 분포가 고르지 못하여 </a:t>
            </a:r>
            <a:r>
              <a:rPr lang="ko-KR" altLang="en-US" sz="1400" dirty="0" err="1"/>
              <a:t>원핫인코딩으로</a:t>
            </a:r>
            <a:r>
              <a:rPr lang="ko-KR" altLang="en-US" sz="1400" dirty="0"/>
              <a:t> 구간을 나누어주고 상관관계 확인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강수량 보다는 평균기온과 장르간의 상관관계를 </a:t>
            </a:r>
            <a:endParaRPr lang="en-US" altLang="ko-KR" sz="1400" dirty="0"/>
          </a:p>
          <a:p>
            <a:r>
              <a:rPr lang="ko-KR" altLang="en-US" sz="1400" dirty="0"/>
              <a:t>가지는 것을 발견</a:t>
            </a:r>
            <a:endParaRPr lang="en-US" altLang="ko-KR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543115" y="1817291"/>
            <a:ext cx="0" cy="4285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9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EC510-FF4B-464A-8379-B8F2D0D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프로젝트 배경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FDB9B1-D6B5-479A-AA6B-7077B60C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6392963-8AC6-4498-A317-C15D3875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0D2681-C711-495F-92CB-AC541FBD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99349"/>
            <a:ext cx="4876190" cy="4876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DD0A38-F6F3-4BF9-BF2C-A5BB4F2C1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94" y="2268791"/>
            <a:ext cx="2019146" cy="20191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0BBD56-E765-48A0-AC0C-C83E68DA0EC0}"/>
              </a:ext>
            </a:extLst>
          </p:cNvPr>
          <p:cNvSpPr txBox="1"/>
          <p:nvPr/>
        </p:nvSpPr>
        <p:spPr>
          <a:xfrm>
            <a:off x="4831080" y="2493534"/>
            <a:ext cx="618744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날씨로 인해 달라지는 행동과 소비 패턴 분석</a:t>
            </a:r>
            <a:endParaRPr lang="en-US" altLang="ko-KR" sz="2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endParaRPr lang="en-US" altLang="ko-KR" sz="2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날씨와 생활정보 분석 서비스 대시보드</a:t>
            </a:r>
          </a:p>
          <a:p>
            <a:endParaRPr lang="ko-KR" altLang="en-US" sz="24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10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EC510-FF4B-464A-8379-B8F2D0D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WTW</a:t>
            </a:r>
            <a:r>
              <a:rPr lang="ko-KR" altLang="en-US" dirty="0"/>
              <a:t> 팀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FDB9B1-D6B5-479A-AA6B-7077B60C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14E0B-FC57-44E2-819F-BFC40A2D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융복합 프로젝트형 빅데이터 분석 서비스 개발 전공 프로젝트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20" panose="02020603020101020101" pitchFamily="18" charset="-127"/>
              <a:ea typeface="210 옴니고딕 020" panose="020206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B01BC-35D5-485E-96A7-28A4481F60FB}"/>
              </a:ext>
            </a:extLst>
          </p:cNvPr>
          <p:cNvSpPr txBox="1"/>
          <p:nvPr/>
        </p:nvSpPr>
        <p:spPr>
          <a:xfrm>
            <a:off x="1687749" y="3788632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최현호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D7A69-652E-400B-AA72-8436840670B4}"/>
              </a:ext>
            </a:extLst>
          </p:cNvPr>
          <p:cNvSpPr txBox="1"/>
          <p:nvPr/>
        </p:nvSpPr>
        <p:spPr>
          <a:xfrm>
            <a:off x="1687749" y="4360186"/>
            <a:ext cx="24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데이터 수집 및 분석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Iptv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영화통계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배달주문데이터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생성 및 데이터 적재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3F7CF2-5BD2-4B2F-B6D3-2A4450681F84}"/>
              </a:ext>
            </a:extLst>
          </p:cNvPr>
          <p:cNvCxnSpPr/>
          <p:nvPr/>
        </p:nvCxnSpPr>
        <p:spPr>
          <a:xfrm>
            <a:off x="1831749" y="4245892"/>
            <a:ext cx="216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D27CB21-6F21-47C2-B1E2-0F2D7F9FBCF0}"/>
              </a:ext>
            </a:extLst>
          </p:cNvPr>
          <p:cNvSpPr/>
          <p:nvPr/>
        </p:nvSpPr>
        <p:spPr>
          <a:xfrm>
            <a:off x="5204698" y="1164510"/>
            <a:ext cx="2478102" cy="2478102"/>
          </a:xfrm>
          <a:prstGeom prst="ellipse">
            <a:avLst/>
          </a:prstGeom>
          <a:solidFill>
            <a:srgbClr val="6BB8EF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 descr="실내, 스테레오, 노트북, 앉아있는이(가) 표시된 사진&#10;&#10;자동 생성된 설명">
            <a:extLst>
              <a:ext uri="{FF2B5EF4-FFF2-40B4-BE49-F238E27FC236}">
                <a16:creationId xmlns:a16="http://schemas.microsoft.com/office/drawing/2014/main" id="{2C51CA81-969A-4007-880F-ABB957B8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90" y="1164510"/>
            <a:ext cx="2198696" cy="219869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4BF3137A-177F-4B9F-88F8-1A2AA248F20A}"/>
              </a:ext>
            </a:extLst>
          </p:cNvPr>
          <p:cNvSpPr/>
          <p:nvPr/>
        </p:nvSpPr>
        <p:spPr>
          <a:xfrm>
            <a:off x="1687749" y="1164510"/>
            <a:ext cx="2478102" cy="2478102"/>
          </a:xfrm>
          <a:prstGeom prst="ellipse">
            <a:avLst/>
          </a:prstGeom>
          <a:solidFill>
            <a:srgbClr val="4C71DE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 descr="인형, 장난감, 어두운, 보는이(가) 표시된 사진&#10;&#10;자동 생성된 설명">
            <a:extLst>
              <a:ext uri="{FF2B5EF4-FFF2-40B4-BE49-F238E27FC236}">
                <a16:creationId xmlns:a16="http://schemas.microsoft.com/office/drawing/2014/main" id="{58FE798F-1982-4967-B168-DCEF53AF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19" y="1047682"/>
            <a:ext cx="2569506" cy="2569506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D3BC79D0-F2BB-44E3-AC65-DF8E0A2C79CC}"/>
              </a:ext>
            </a:extLst>
          </p:cNvPr>
          <p:cNvSpPr/>
          <p:nvPr/>
        </p:nvSpPr>
        <p:spPr>
          <a:xfrm>
            <a:off x="8675944" y="1164510"/>
            <a:ext cx="2478102" cy="2478102"/>
          </a:xfrm>
          <a:prstGeom prst="ellipse">
            <a:avLst/>
          </a:prstGeom>
          <a:solidFill>
            <a:srgbClr val="36B9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 descr="실내, 컵, 커피, 테이블이(가) 표시된 사진&#10;&#10;자동 생성된 설명">
            <a:extLst>
              <a:ext uri="{FF2B5EF4-FFF2-40B4-BE49-F238E27FC236}">
                <a16:creationId xmlns:a16="http://schemas.microsoft.com/office/drawing/2014/main" id="{5C737D1B-D333-4A8F-BBF2-29BFADBAA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88" y="1301193"/>
            <a:ext cx="2127807" cy="212780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0F129-1790-4F73-B01B-0B2533E280E8}"/>
              </a:ext>
            </a:extLst>
          </p:cNvPr>
          <p:cNvSpPr txBox="1"/>
          <p:nvPr/>
        </p:nvSpPr>
        <p:spPr>
          <a:xfrm>
            <a:off x="5255174" y="3788632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김유철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DA696F-92E5-4868-89EF-91C7A6974601}"/>
              </a:ext>
            </a:extLst>
          </p:cNvPr>
          <p:cNvSpPr txBox="1"/>
          <p:nvPr/>
        </p:nvSpPr>
        <p:spPr>
          <a:xfrm>
            <a:off x="5255174" y="4360186"/>
            <a:ext cx="24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데이터 수집 및 분석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날씨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네이버쇼핑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질병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대시보드개발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생성 및 데이터 적재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EE02F9E-377A-4CE0-808B-F53346EC98EF}"/>
              </a:ext>
            </a:extLst>
          </p:cNvPr>
          <p:cNvCxnSpPr/>
          <p:nvPr/>
        </p:nvCxnSpPr>
        <p:spPr>
          <a:xfrm>
            <a:off x="5399174" y="4245892"/>
            <a:ext cx="216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07151C-435C-44FC-8A56-254404ED7BD2}"/>
              </a:ext>
            </a:extLst>
          </p:cNvPr>
          <p:cNvSpPr txBox="1"/>
          <p:nvPr/>
        </p:nvSpPr>
        <p:spPr>
          <a:xfrm>
            <a:off x="8822599" y="3788632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구혜인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512309-1A73-4AD9-9168-0DC6B700CD23}"/>
              </a:ext>
            </a:extLst>
          </p:cNvPr>
          <p:cNvSpPr txBox="1"/>
          <p:nvPr/>
        </p:nvSpPr>
        <p:spPr>
          <a:xfrm>
            <a:off x="8822599" y="4360186"/>
            <a:ext cx="24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데이터 수집 및 분석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농수산물 유통정보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국가 화재정보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경찰청 교통사고 통계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생성 및 데이터 적재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DF71559-75FA-4228-A43C-FD661DAB0D59}"/>
              </a:ext>
            </a:extLst>
          </p:cNvPr>
          <p:cNvCxnSpPr/>
          <p:nvPr/>
        </p:nvCxnSpPr>
        <p:spPr>
          <a:xfrm>
            <a:off x="8966599" y="4245892"/>
            <a:ext cx="216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7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F6151A1-E96C-4C0A-8375-91B784FB3D13}"/>
              </a:ext>
            </a:extLst>
          </p:cNvPr>
          <p:cNvCxnSpPr>
            <a:cxnSpLocks/>
          </p:cNvCxnSpPr>
          <p:nvPr/>
        </p:nvCxnSpPr>
        <p:spPr>
          <a:xfrm>
            <a:off x="2293117" y="3491469"/>
            <a:ext cx="829234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E3EC510-FF4B-464A-8379-B8F2D0D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수행절차 및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FDB9B1-D6B5-479A-AA6B-7077B60C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14E0B-FC57-44E2-819F-BFC40A2D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융복합 프로젝트형 빅데이터 분석 서비스 개발 전공 프로젝트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20" panose="02020603020101020101" pitchFamily="18" charset="-127"/>
              <a:ea typeface="210 옴니고딕 020" panose="02020603020101020101" pitchFamily="18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DE2259-148C-4948-95DB-091A367D798C}"/>
              </a:ext>
            </a:extLst>
          </p:cNvPr>
          <p:cNvSpPr/>
          <p:nvPr/>
        </p:nvSpPr>
        <p:spPr>
          <a:xfrm>
            <a:off x="2119072" y="3181039"/>
            <a:ext cx="596900" cy="596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67C6D-101D-4F7A-9698-C88A7B6C99D2}"/>
              </a:ext>
            </a:extLst>
          </p:cNvPr>
          <p:cNvSpPr txBox="1"/>
          <p:nvPr/>
        </p:nvSpPr>
        <p:spPr>
          <a:xfrm>
            <a:off x="857850" y="2290843"/>
            <a:ext cx="3119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10.23(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금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 ~ 10.30(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금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주제 선정 및 일정 수립</a:t>
            </a:r>
          </a:p>
          <a:p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2DE91C-48D8-4039-BF1B-862D808A6C34}"/>
              </a:ext>
            </a:extLst>
          </p:cNvPr>
          <p:cNvSpPr/>
          <p:nvPr/>
        </p:nvSpPr>
        <p:spPr>
          <a:xfrm>
            <a:off x="4160130" y="3181039"/>
            <a:ext cx="596900" cy="596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4F574-8DD8-4948-88CA-52FF10387BA5}"/>
              </a:ext>
            </a:extLst>
          </p:cNvPr>
          <p:cNvSpPr txBox="1"/>
          <p:nvPr/>
        </p:nvSpPr>
        <p:spPr>
          <a:xfrm>
            <a:off x="2898908" y="3995426"/>
            <a:ext cx="31193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10.31(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토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 ~ 11.07(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토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데이터 수집 및 </a:t>
            </a: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전처리</a:t>
            </a:r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5DE3CC-760A-4451-812D-CAC90FF7A089}"/>
              </a:ext>
            </a:extLst>
          </p:cNvPr>
          <p:cNvSpPr/>
          <p:nvPr/>
        </p:nvSpPr>
        <p:spPr>
          <a:xfrm>
            <a:off x="6157952" y="3181039"/>
            <a:ext cx="596900" cy="596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B083E-7657-4CA1-94CE-C09DE4181454}"/>
              </a:ext>
            </a:extLst>
          </p:cNvPr>
          <p:cNvSpPr txBox="1"/>
          <p:nvPr/>
        </p:nvSpPr>
        <p:spPr>
          <a:xfrm>
            <a:off x="4896730" y="2290843"/>
            <a:ext cx="31193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11.08(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일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 ~ 11.16(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월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분석 시각화 및 모델링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결론 도출</a:t>
            </a:r>
          </a:p>
          <a:p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419E0D-728B-4172-8EDC-572A2F54FF49}"/>
              </a:ext>
            </a:extLst>
          </p:cNvPr>
          <p:cNvSpPr/>
          <p:nvPr/>
        </p:nvSpPr>
        <p:spPr>
          <a:xfrm>
            <a:off x="8155774" y="3181039"/>
            <a:ext cx="596900" cy="596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FBDB8-193B-4646-97E4-D4C442370199}"/>
              </a:ext>
            </a:extLst>
          </p:cNvPr>
          <p:cNvSpPr txBox="1"/>
          <p:nvPr/>
        </p:nvSpPr>
        <p:spPr>
          <a:xfrm>
            <a:off x="6894552" y="3995426"/>
            <a:ext cx="31193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11.13(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금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 ~ 11.16(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월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</a:p>
          <a:p>
            <a:pPr algn="ctr"/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왓더웨더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웹페이지 구현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C455D7-E810-4270-998C-01A06AA48EC7}"/>
              </a:ext>
            </a:extLst>
          </p:cNvPr>
          <p:cNvSpPr/>
          <p:nvPr/>
        </p:nvSpPr>
        <p:spPr>
          <a:xfrm>
            <a:off x="10153596" y="3181039"/>
            <a:ext cx="596900" cy="596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F0D04-9B48-4307-BFFE-F0AD2F10308C}"/>
              </a:ext>
            </a:extLst>
          </p:cNvPr>
          <p:cNvSpPr txBox="1"/>
          <p:nvPr/>
        </p:nvSpPr>
        <p:spPr>
          <a:xfrm>
            <a:off x="8892374" y="2290843"/>
            <a:ext cx="3119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11.17(</a:t>
            </a:r>
            <a:r>
              <a:rPr lang="ko-KR" altLang="en-US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화</a:t>
            </a:r>
            <a:r>
              <a:rPr lang="en-US" altLang="ko-KR" sz="2000" b="1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프로젝트 발표</a:t>
            </a:r>
          </a:p>
          <a:p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8F0748-40AB-45F7-8D69-1E2A37613C21}"/>
              </a:ext>
            </a:extLst>
          </p:cNvPr>
          <p:cNvSpPr/>
          <p:nvPr/>
        </p:nvSpPr>
        <p:spPr>
          <a:xfrm>
            <a:off x="2200422" y="3270349"/>
            <a:ext cx="402185" cy="4021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BBF8B4-78FE-4C7C-8235-F55ADEF2EBAE}"/>
              </a:ext>
            </a:extLst>
          </p:cNvPr>
          <p:cNvSpPr/>
          <p:nvPr/>
        </p:nvSpPr>
        <p:spPr>
          <a:xfrm>
            <a:off x="4246601" y="3273860"/>
            <a:ext cx="402185" cy="4021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973E73-4E12-4352-9078-619F59356714}"/>
              </a:ext>
            </a:extLst>
          </p:cNvPr>
          <p:cNvSpPr/>
          <p:nvPr/>
        </p:nvSpPr>
        <p:spPr>
          <a:xfrm>
            <a:off x="6244423" y="3273860"/>
            <a:ext cx="402185" cy="4021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7D08F17-4EBB-4725-966B-87A243B47DA2}"/>
              </a:ext>
            </a:extLst>
          </p:cNvPr>
          <p:cNvSpPr/>
          <p:nvPr/>
        </p:nvSpPr>
        <p:spPr>
          <a:xfrm>
            <a:off x="8242245" y="3273860"/>
            <a:ext cx="402185" cy="4021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180033-B2E2-4A55-A52A-10946F262682}"/>
              </a:ext>
            </a:extLst>
          </p:cNvPr>
          <p:cNvSpPr/>
          <p:nvPr/>
        </p:nvSpPr>
        <p:spPr>
          <a:xfrm>
            <a:off x="10240067" y="3273860"/>
            <a:ext cx="402185" cy="4021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5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FDB9B1-D6B5-479A-AA6B-7077B60C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6392963-8AC6-4498-A317-C15D3875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8F7995D-39D4-40D0-98BE-9A4ABE4E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14313"/>
            <a:ext cx="5878513" cy="447675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수행절차 및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B7B5FD-1606-4C6F-BB92-80C547DB49AA}"/>
              </a:ext>
            </a:extLst>
          </p:cNvPr>
          <p:cNvSpPr/>
          <p:nvPr/>
        </p:nvSpPr>
        <p:spPr>
          <a:xfrm>
            <a:off x="2499359" y="1645920"/>
            <a:ext cx="7818120" cy="408705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85A5D-42F7-4B05-818C-0900ADF1481F}"/>
              </a:ext>
            </a:extLst>
          </p:cNvPr>
          <p:cNvSpPr txBox="1"/>
          <p:nvPr/>
        </p:nvSpPr>
        <p:spPr>
          <a:xfrm>
            <a:off x="5703788" y="1096971"/>
            <a:ext cx="24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6B9CC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수행도구</a:t>
            </a: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0BD7C21E-F172-41CB-BE78-901F430AA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t="16632" r="20983" b="25530"/>
          <a:stretch/>
        </p:blipFill>
        <p:spPr>
          <a:xfrm>
            <a:off x="2816144" y="2270879"/>
            <a:ext cx="2605772" cy="1158121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252DA306-3CE5-4176-8F98-DB5D36C0A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11" y="2193212"/>
            <a:ext cx="2216349" cy="10050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93E150-2625-4AF2-87DA-29B93F81F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011" y="4002021"/>
            <a:ext cx="3142040" cy="1005011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4E2DB2B-BE0C-416A-A782-248C76D4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25" y="1904058"/>
            <a:ext cx="1583318" cy="15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908E0AA-0AAC-4506-88DB-B7C3C76C8E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083" y="3445069"/>
            <a:ext cx="310896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1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EC510-FF4B-464A-8379-B8F2D0D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수행절차 및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FDB9B1-D6B5-479A-AA6B-7077B60C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14E0B-FC57-44E2-819F-BFC40A2D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융복합 프로젝트형 빅데이터 분석 서비스 개발 전공 프로젝트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20" panose="02020603020101020101" pitchFamily="18" charset="-127"/>
              <a:ea typeface="210 옴니고딕 020" panose="02020603020101020101" pitchFamily="18" charset="-127"/>
              <a:cs typeface="+mn-cs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8286A435-1CB5-4F27-8B71-B618FCB2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05" y="1806930"/>
            <a:ext cx="1249741" cy="12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 descr="그리기이(가) 표시된 사진&#10;&#10;자동 생성된 설명">
            <a:extLst>
              <a:ext uri="{FF2B5EF4-FFF2-40B4-BE49-F238E27FC236}">
                <a16:creationId xmlns:a16="http://schemas.microsoft.com/office/drawing/2014/main" id="{56F8C075-98A6-42C2-9BDE-03DAAEF1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49" y="1947731"/>
            <a:ext cx="2472620" cy="112121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C436BF1-D419-4586-89BE-DC3982F89B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2" y="1644414"/>
            <a:ext cx="2148840" cy="214884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E6E3C75-2C9C-4A78-A54E-3C18E1FD5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640" y="1806930"/>
            <a:ext cx="1646253" cy="1244567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436C6060-9934-4456-BFE6-AE14572FC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87" y="3300395"/>
            <a:ext cx="31813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15">
            <a:extLst>
              <a:ext uri="{FF2B5EF4-FFF2-40B4-BE49-F238E27FC236}">
                <a16:creationId xmlns:a16="http://schemas.microsoft.com/office/drawing/2014/main" id="{6ABE93F2-B4F7-415F-82B8-3E93A79BFB11}"/>
              </a:ext>
            </a:extLst>
          </p:cNvPr>
          <p:cNvSpPr txBox="1"/>
          <p:nvPr/>
        </p:nvSpPr>
        <p:spPr>
          <a:xfrm>
            <a:off x="8442239" y="1182749"/>
            <a:ext cx="260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오늘과 내일의 온도 </a:t>
            </a:r>
            <a:endParaRPr lang="en-US" altLang="ko-KR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습도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, 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강우량 등 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API</a:t>
            </a: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추출</a:t>
            </a:r>
          </a:p>
          <a:p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0F8C3CD-7433-4F62-A28C-683B5108B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676" y="4147640"/>
            <a:ext cx="3746216" cy="19651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C6142EC-A0C5-4C47-90A7-469E117DE433}"/>
              </a:ext>
            </a:extLst>
          </p:cNvPr>
          <p:cNvSpPr txBox="1"/>
          <p:nvPr/>
        </p:nvSpPr>
        <p:spPr>
          <a:xfrm>
            <a:off x="2188872" y="1388478"/>
            <a:ext cx="2335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회귀 </a:t>
            </a:r>
            <a:r>
              <a:rPr lang="ko-KR" altLang="en-US" sz="1800" dirty="0" err="1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함수식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적재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4411F9-920D-4AC7-8C16-87FDC9CE5CC4}"/>
              </a:ext>
            </a:extLst>
          </p:cNvPr>
          <p:cNvSpPr txBox="1"/>
          <p:nvPr/>
        </p:nvSpPr>
        <p:spPr>
          <a:xfrm>
            <a:off x="2807212" y="1333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회귀 </a:t>
            </a:r>
            <a:r>
              <a:rPr lang="ko-KR" altLang="en-US" sz="1800" dirty="0" err="1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함수식</a:t>
            </a:r>
            <a:endParaRPr lang="en-US" altLang="ko-KR" sz="18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6EEF37B4-B54B-496B-98CA-575AF35E79D5}"/>
              </a:ext>
            </a:extLst>
          </p:cNvPr>
          <p:cNvSpPr/>
          <p:nvPr/>
        </p:nvSpPr>
        <p:spPr>
          <a:xfrm>
            <a:off x="3008144" y="2144488"/>
            <a:ext cx="847414" cy="615799"/>
          </a:xfrm>
          <a:prstGeom prst="chevron">
            <a:avLst/>
          </a:prstGeom>
          <a:solidFill>
            <a:srgbClr val="36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화살표: 갈매기형 수장 63">
            <a:extLst>
              <a:ext uri="{FF2B5EF4-FFF2-40B4-BE49-F238E27FC236}">
                <a16:creationId xmlns:a16="http://schemas.microsoft.com/office/drawing/2014/main" id="{2FE14BDF-3079-45C9-9672-E8BB56A26E71}"/>
              </a:ext>
            </a:extLst>
          </p:cNvPr>
          <p:cNvSpPr/>
          <p:nvPr/>
        </p:nvSpPr>
        <p:spPr>
          <a:xfrm>
            <a:off x="5431505" y="2144488"/>
            <a:ext cx="847414" cy="615799"/>
          </a:xfrm>
          <a:prstGeom prst="chevron">
            <a:avLst/>
          </a:prstGeom>
          <a:solidFill>
            <a:srgbClr val="36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화살표: 갈매기형 수장 64">
            <a:extLst>
              <a:ext uri="{FF2B5EF4-FFF2-40B4-BE49-F238E27FC236}">
                <a16:creationId xmlns:a16="http://schemas.microsoft.com/office/drawing/2014/main" id="{B94C9D07-EF34-4176-B0FA-97F6854BB33D}"/>
              </a:ext>
            </a:extLst>
          </p:cNvPr>
          <p:cNvSpPr/>
          <p:nvPr/>
        </p:nvSpPr>
        <p:spPr>
          <a:xfrm flipH="1">
            <a:off x="9321185" y="2144488"/>
            <a:ext cx="847414" cy="615799"/>
          </a:xfrm>
          <a:prstGeom prst="chevron">
            <a:avLst/>
          </a:prstGeom>
          <a:solidFill>
            <a:srgbClr val="36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819C7AF7-48BB-4B45-830B-6F9D8082B8B1}"/>
              </a:ext>
            </a:extLst>
          </p:cNvPr>
          <p:cNvSpPr/>
          <p:nvPr/>
        </p:nvSpPr>
        <p:spPr>
          <a:xfrm rot="16200000" flipH="1" flipV="1">
            <a:off x="7435652" y="3300395"/>
            <a:ext cx="847414" cy="615799"/>
          </a:xfrm>
          <a:prstGeom prst="chevron">
            <a:avLst/>
          </a:prstGeom>
          <a:solidFill>
            <a:srgbClr val="36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2B9559-4371-4699-8204-AF9BE84A9112}"/>
              </a:ext>
            </a:extLst>
          </p:cNvPr>
          <p:cNvSpPr txBox="1"/>
          <p:nvPr/>
        </p:nvSpPr>
        <p:spPr>
          <a:xfrm>
            <a:off x="5335017" y="3313536"/>
            <a:ext cx="2609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영역별 </a:t>
            </a:r>
            <a:endParaRPr lang="en-US" altLang="ko-KR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회귀 결과 전달</a:t>
            </a: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DE75589B-D4EC-4FF4-ABD0-1EF557529D4D}"/>
              </a:ext>
            </a:extLst>
          </p:cNvPr>
          <p:cNvSpPr/>
          <p:nvPr/>
        </p:nvSpPr>
        <p:spPr>
          <a:xfrm rot="16200000">
            <a:off x="1510060" y="3974251"/>
            <a:ext cx="847414" cy="615799"/>
          </a:xfrm>
          <a:prstGeom prst="chevron">
            <a:avLst/>
          </a:prstGeom>
          <a:solidFill>
            <a:srgbClr val="36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9D7B30-8191-43A7-94EF-A48B589D841E}"/>
              </a:ext>
            </a:extLst>
          </p:cNvPr>
          <p:cNvSpPr txBox="1"/>
          <p:nvPr/>
        </p:nvSpPr>
        <p:spPr>
          <a:xfrm>
            <a:off x="1005158" y="5116122"/>
            <a:ext cx="1897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데이터 수집 및 분석</a:t>
            </a:r>
            <a:endParaRPr lang="en-US" altLang="ko-KR" sz="18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C4A1-09F4-45A3-ACA5-0ED6CAAC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수행절차 및 방법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62E42-A8B6-4CC3-9428-CF24488F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5B037-40EB-4544-B827-2BB660F1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27" name="TextBox 26">
            <a:hlinkClick r:id="rId3"/>
            <a:extLst>
              <a:ext uri="{FF2B5EF4-FFF2-40B4-BE49-F238E27FC236}">
                <a16:creationId xmlns:a16="http://schemas.microsoft.com/office/drawing/2014/main" id="{F9799C67-8E98-44F6-A171-B50F0E9C47DB}"/>
              </a:ext>
            </a:extLst>
          </p:cNvPr>
          <p:cNvSpPr txBox="1"/>
          <p:nvPr/>
        </p:nvSpPr>
        <p:spPr>
          <a:xfrm>
            <a:off x="4404360" y="2085179"/>
            <a:ext cx="3600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i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WHAT</a:t>
            </a:r>
          </a:p>
          <a:p>
            <a:pPr algn="ctr"/>
            <a:r>
              <a:rPr lang="en-US" altLang="ko-KR" sz="4800" i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</a:t>
            </a:r>
          </a:p>
          <a:p>
            <a:pPr algn="ctr"/>
            <a:r>
              <a:rPr lang="en-US" altLang="ko-KR" sz="4800" i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WEATHER</a:t>
            </a:r>
            <a:endParaRPr lang="ko-KR" altLang="en-US" sz="4800" i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C4A1-09F4-45A3-ACA5-0ED6CAAC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수행결과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62E42-A8B6-4CC3-9428-CF24488F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융복합 프로젝트형 빅데이터 분석 서비스 개발 전공 프로젝트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5B037-40EB-4544-B827-2BB660F1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AD8473-770D-4D0C-8300-FD3F20EBE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42" y="884731"/>
            <a:ext cx="4798620" cy="5088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ED11A3-664F-48C3-9FFA-9B22E6CF5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987" y="1079285"/>
            <a:ext cx="1200397" cy="21272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6A8A56-9B11-424D-A276-01C4A600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155" y="1079285"/>
            <a:ext cx="1200397" cy="21497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3ACFDA-368E-4A19-A8C8-E845B8406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987" y="3582038"/>
            <a:ext cx="1200397" cy="2111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1CB931-A936-4454-93AA-F5D86A122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155" y="3582039"/>
            <a:ext cx="1227039" cy="21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01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발표_인포_회사소개서_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17D"/>
      </a:accent1>
      <a:accent2>
        <a:srgbClr val="00B3D9"/>
      </a:accent2>
      <a:accent3>
        <a:srgbClr val="503C00"/>
      </a:accent3>
      <a:accent4>
        <a:srgbClr val="A65D03"/>
      </a:accent4>
      <a:accent5>
        <a:srgbClr val="0C7093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1712</Words>
  <Application>Microsoft Office PowerPoint</Application>
  <PresentationFormat>와이드스크린</PresentationFormat>
  <Paragraphs>384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210 옴니고딕 010</vt:lpstr>
      <vt:lpstr>210 옴니고딕 030</vt:lpstr>
      <vt:lpstr>배달의민족 도현</vt:lpstr>
      <vt:lpstr>맑은 고딕</vt:lpstr>
      <vt:lpstr>Arial</vt:lpstr>
      <vt:lpstr>210 옴니고딕 020</vt:lpstr>
      <vt:lpstr>2_Office 테마</vt:lpstr>
      <vt:lpstr>WHAT THE WEATHER</vt:lpstr>
      <vt:lpstr>INDEX</vt:lpstr>
      <vt:lpstr>01 프로젝트 배경</vt:lpstr>
      <vt:lpstr>02 WTW 팀 소개</vt:lpstr>
      <vt:lpstr>03 수행절차 및 방법</vt:lpstr>
      <vt:lpstr>03 수행절차 및 방법</vt:lpstr>
      <vt:lpstr>03 수행절차 및 방법</vt:lpstr>
      <vt:lpstr>03 수행절차 및 방법</vt:lpstr>
      <vt:lpstr>03 수행결과</vt:lpstr>
      <vt:lpstr>04 데이터 수집 및 전처리</vt:lpstr>
      <vt:lpstr>04 데이터 수집 및 전처리</vt:lpstr>
      <vt:lpstr>04 데이터 수집 및 전처리</vt:lpstr>
      <vt:lpstr>04 데이터 수집 및 전처리</vt:lpstr>
      <vt:lpstr>05 분석 과정 및 결과</vt:lpstr>
      <vt:lpstr>05 분석 과정 및 결과</vt:lpstr>
      <vt:lpstr>05 분석 과정 및 결과</vt:lpstr>
      <vt:lpstr>05 분석 과정 및 결과</vt:lpstr>
      <vt:lpstr>05 분석 과정 및 결과</vt:lpstr>
      <vt:lpstr>05 분석 과정 및 결과</vt:lpstr>
      <vt:lpstr>06 느낀점</vt:lpstr>
      <vt:lpstr>감사합니다</vt:lpstr>
      <vt:lpstr>07 Appendix – 네이버쇼핑/질병 분석결과</vt:lpstr>
      <vt:lpstr>07 Appendix – 네이버쇼핑/질병 분석결과</vt:lpstr>
      <vt:lpstr>07 Appendix - 영화</vt:lpstr>
      <vt:lpstr>07 Appendix - 배달</vt:lpstr>
      <vt:lpstr>07 Appendix – IPTV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(비즈폼)발표용PPT</dc:title>
  <dc:creator>㈜ 인비닷컴</dc:creator>
  <dc:description>무단 복제 배포시 법적 불이익을 받을 수 있습니다.</dc:description>
  <cp:lastModifiedBy>Kim Yoo Chul</cp:lastModifiedBy>
  <cp:revision>274</cp:revision>
  <dcterms:created xsi:type="dcterms:W3CDTF">2015-02-26T06:34:12Z</dcterms:created>
  <dcterms:modified xsi:type="dcterms:W3CDTF">2020-11-18T06:06:50Z</dcterms:modified>
  <cp:category>본 문서의 저작권은 비즈폼에 있습니다.</cp:category>
</cp:coreProperties>
</file>