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85915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D5"/>
    <a:srgbClr val="B18570"/>
    <a:srgbClr val="885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366" y="1122363"/>
            <a:ext cx="7302818" cy="2387600"/>
          </a:xfrm>
        </p:spPr>
        <p:txBody>
          <a:bodyPr anchor="b"/>
          <a:lstStyle>
            <a:lvl1pPr algn="ctr">
              <a:defRPr sz="56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944" y="3602038"/>
            <a:ext cx="6443663" cy="1655762"/>
          </a:xfrm>
        </p:spPr>
        <p:txBody>
          <a:bodyPr/>
          <a:lstStyle>
            <a:lvl1pPr marL="0" indent="0" algn="ctr">
              <a:buNone/>
              <a:defRPr sz="2255"/>
            </a:lvl1pPr>
            <a:lvl2pPr marL="429585" indent="0" algn="ctr">
              <a:buNone/>
              <a:defRPr sz="1879"/>
            </a:lvl2pPr>
            <a:lvl3pPr marL="859170" indent="0" algn="ctr">
              <a:buNone/>
              <a:defRPr sz="1691"/>
            </a:lvl3pPr>
            <a:lvl4pPr marL="1288755" indent="0" algn="ctr">
              <a:buNone/>
              <a:defRPr sz="1503"/>
            </a:lvl4pPr>
            <a:lvl5pPr marL="1718340" indent="0" algn="ctr">
              <a:buNone/>
              <a:defRPr sz="1503"/>
            </a:lvl5pPr>
            <a:lvl6pPr marL="2147926" indent="0" algn="ctr">
              <a:buNone/>
              <a:defRPr sz="1503"/>
            </a:lvl6pPr>
            <a:lvl7pPr marL="2577511" indent="0" algn="ctr">
              <a:buNone/>
              <a:defRPr sz="1503"/>
            </a:lvl7pPr>
            <a:lvl8pPr marL="3007096" indent="0" algn="ctr">
              <a:buNone/>
              <a:defRPr sz="1503"/>
            </a:lvl8pPr>
            <a:lvl9pPr marL="3436681" indent="0" algn="ctr">
              <a:buNone/>
              <a:defRPr sz="150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6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72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8328" y="365125"/>
            <a:ext cx="1852553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669" y="365125"/>
            <a:ext cx="545026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7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7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95" y="1709740"/>
            <a:ext cx="7410212" cy="2852737"/>
          </a:xfrm>
        </p:spPr>
        <p:txBody>
          <a:bodyPr anchor="b"/>
          <a:lstStyle>
            <a:lvl1pPr>
              <a:defRPr sz="56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195" y="4589465"/>
            <a:ext cx="7410212" cy="1500187"/>
          </a:xfrm>
        </p:spPr>
        <p:txBody>
          <a:bodyPr/>
          <a:lstStyle>
            <a:lvl1pPr marL="0" indent="0">
              <a:buNone/>
              <a:defRPr sz="2255">
                <a:solidFill>
                  <a:schemeClr val="tx1">
                    <a:tint val="82000"/>
                  </a:schemeClr>
                </a:solidFill>
              </a:defRPr>
            </a:lvl1pPr>
            <a:lvl2pPr marL="429585" indent="0">
              <a:buNone/>
              <a:defRPr sz="1879">
                <a:solidFill>
                  <a:schemeClr val="tx1">
                    <a:tint val="82000"/>
                  </a:schemeClr>
                </a:solidFill>
              </a:defRPr>
            </a:lvl2pPr>
            <a:lvl3pPr marL="859170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3pPr>
            <a:lvl4pPr marL="1288755" indent="0">
              <a:buNone/>
              <a:defRPr sz="1503">
                <a:solidFill>
                  <a:schemeClr val="tx1">
                    <a:tint val="82000"/>
                  </a:schemeClr>
                </a:solidFill>
              </a:defRPr>
            </a:lvl4pPr>
            <a:lvl5pPr marL="1718340" indent="0">
              <a:buNone/>
              <a:defRPr sz="1503">
                <a:solidFill>
                  <a:schemeClr val="tx1">
                    <a:tint val="82000"/>
                  </a:schemeClr>
                </a:solidFill>
              </a:defRPr>
            </a:lvl5pPr>
            <a:lvl6pPr marL="2147926" indent="0">
              <a:buNone/>
              <a:defRPr sz="1503">
                <a:solidFill>
                  <a:schemeClr val="tx1">
                    <a:tint val="82000"/>
                  </a:schemeClr>
                </a:solidFill>
              </a:defRPr>
            </a:lvl6pPr>
            <a:lvl7pPr marL="2577511" indent="0">
              <a:buNone/>
              <a:defRPr sz="1503">
                <a:solidFill>
                  <a:schemeClr val="tx1">
                    <a:tint val="82000"/>
                  </a:schemeClr>
                </a:solidFill>
              </a:defRPr>
            </a:lvl7pPr>
            <a:lvl8pPr marL="3007096" indent="0">
              <a:buNone/>
              <a:defRPr sz="1503">
                <a:solidFill>
                  <a:schemeClr val="tx1">
                    <a:tint val="82000"/>
                  </a:schemeClr>
                </a:solidFill>
              </a:defRPr>
            </a:lvl8pPr>
            <a:lvl9pPr marL="3436681" indent="0">
              <a:buNone/>
              <a:defRPr sz="150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669" y="1825625"/>
            <a:ext cx="365140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9472" y="1825625"/>
            <a:ext cx="365140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89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365127"/>
            <a:ext cx="741021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789" y="1681163"/>
            <a:ext cx="3634628" cy="823912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585" indent="0">
              <a:buNone/>
              <a:defRPr sz="1879" b="1"/>
            </a:lvl2pPr>
            <a:lvl3pPr marL="859170" indent="0">
              <a:buNone/>
              <a:defRPr sz="1691" b="1"/>
            </a:lvl3pPr>
            <a:lvl4pPr marL="1288755" indent="0">
              <a:buNone/>
              <a:defRPr sz="1503" b="1"/>
            </a:lvl4pPr>
            <a:lvl5pPr marL="1718340" indent="0">
              <a:buNone/>
              <a:defRPr sz="1503" b="1"/>
            </a:lvl5pPr>
            <a:lvl6pPr marL="2147926" indent="0">
              <a:buNone/>
              <a:defRPr sz="1503" b="1"/>
            </a:lvl6pPr>
            <a:lvl7pPr marL="2577511" indent="0">
              <a:buNone/>
              <a:defRPr sz="1503" b="1"/>
            </a:lvl7pPr>
            <a:lvl8pPr marL="3007096" indent="0">
              <a:buNone/>
              <a:defRPr sz="1503" b="1"/>
            </a:lvl8pPr>
            <a:lvl9pPr marL="3436681" indent="0">
              <a:buNone/>
              <a:defRPr sz="150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89" y="2505075"/>
            <a:ext cx="363462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9473" y="1681163"/>
            <a:ext cx="3652528" cy="823912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585" indent="0">
              <a:buNone/>
              <a:defRPr sz="1879" b="1"/>
            </a:lvl2pPr>
            <a:lvl3pPr marL="859170" indent="0">
              <a:buNone/>
              <a:defRPr sz="1691" b="1"/>
            </a:lvl3pPr>
            <a:lvl4pPr marL="1288755" indent="0">
              <a:buNone/>
              <a:defRPr sz="1503" b="1"/>
            </a:lvl4pPr>
            <a:lvl5pPr marL="1718340" indent="0">
              <a:buNone/>
              <a:defRPr sz="1503" b="1"/>
            </a:lvl5pPr>
            <a:lvl6pPr marL="2147926" indent="0">
              <a:buNone/>
              <a:defRPr sz="1503" b="1"/>
            </a:lvl6pPr>
            <a:lvl7pPr marL="2577511" indent="0">
              <a:buNone/>
              <a:defRPr sz="1503" b="1"/>
            </a:lvl7pPr>
            <a:lvl8pPr marL="3007096" indent="0">
              <a:buNone/>
              <a:defRPr sz="1503" b="1"/>
            </a:lvl8pPr>
            <a:lvl9pPr marL="3436681" indent="0">
              <a:buNone/>
              <a:defRPr sz="150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9473" y="2505075"/>
            <a:ext cx="365252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457200"/>
            <a:ext cx="2770998" cy="1600200"/>
          </a:xfrm>
        </p:spPr>
        <p:txBody>
          <a:bodyPr anchor="b"/>
          <a:lstStyle>
            <a:lvl1pPr>
              <a:defRPr sz="30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528" y="987427"/>
            <a:ext cx="4349472" cy="4873625"/>
          </a:xfrm>
        </p:spPr>
        <p:txBody>
          <a:bodyPr/>
          <a:lstStyle>
            <a:lvl1pPr>
              <a:defRPr sz="3007"/>
            </a:lvl1pPr>
            <a:lvl2pPr>
              <a:defRPr sz="2631"/>
            </a:lvl2pPr>
            <a:lvl3pPr>
              <a:defRPr sz="2255"/>
            </a:lvl3pPr>
            <a:lvl4pPr>
              <a:defRPr sz="1879"/>
            </a:lvl4pPr>
            <a:lvl5pPr>
              <a:defRPr sz="1879"/>
            </a:lvl5pPr>
            <a:lvl6pPr>
              <a:defRPr sz="1879"/>
            </a:lvl6pPr>
            <a:lvl7pPr>
              <a:defRPr sz="1879"/>
            </a:lvl7pPr>
            <a:lvl8pPr>
              <a:defRPr sz="1879"/>
            </a:lvl8pPr>
            <a:lvl9pPr>
              <a:defRPr sz="187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8" y="2057400"/>
            <a:ext cx="2770998" cy="3811588"/>
          </a:xfrm>
        </p:spPr>
        <p:txBody>
          <a:bodyPr/>
          <a:lstStyle>
            <a:lvl1pPr marL="0" indent="0">
              <a:buNone/>
              <a:defRPr sz="1503"/>
            </a:lvl1pPr>
            <a:lvl2pPr marL="429585" indent="0">
              <a:buNone/>
              <a:defRPr sz="1315"/>
            </a:lvl2pPr>
            <a:lvl3pPr marL="859170" indent="0">
              <a:buNone/>
              <a:defRPr sz="1128"/>
            </a:lvl3pPr>
            <a:lvl4pPr marL="1288755" indent="0">
              <a:buNone/>
              <a:defRPr sz="940"/>
            </a:lvl4pPr>
            <a:lvl5pPr marL="1718340" indent="0">
              <a:buNone/>
              <a:defRPr sz="940"/>
            </a:lvl5pPr>
            <a:lvl6pPr marL="2147926" indent="0">
              <a:buNone/>
              <a:defRPr sz="940"/>
            </a:lvl6pPr>
            <a:lvl7pPr marL="2577511" indent="0">
              <a:buNone/>
              <a:defRPr sz="940"/>
            </a:lvl7pPr>
            <a:lvl8pPr marL="3007096" indent="0">
              <a:buNone/>
              <a:defRPr sz="940"/>
            </a:lvl8pPr>
            <a:lvl9pPr marL="3436681" indent="0">
              <a:buNone/>
              <a:defRPr sz="9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457200"/>
            <a:ext cx="2770998" cy="1600200"/>
          </a:xfrm>
        </p:spPr>
        <p:txBody>
          <a:bodyPr anchor="b"/>
          <a:lstStyle>
            <a:lvl1pPr>
              <a:defRPr sz="30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528" y="987427"/>
            <a:ext cx="4349472" cy="4873625"/>
          </a:xfrm>
        </p:spPr>
        <p:txBody>
          <a:bodyPr anchor="t"/>
          <a:lstStyle>
            <a:lvl1pPr marL="0" indent="0">
              <a:buNone/>
              <a:defRPr sz="3007"/>
            </a:lvl1pPr>
            <a:lvl2pPr marL="429585" indent="0">
              <a:buNone/>
              <a:defRPr sz="2631"/>
            </a:lvl2pPr>
            <a:lvl3pPr marL="859170" indent="0">
              <a:buNone/>
              <a:defRPr sz="2255"/>
            </a:lvl3pPr>
            <a:lvl4pPr marL="1288755" indent="0">
              <a:buNone/>
              <a:defRPr sz="1879"/>
            </a:lvl4pPr>
            <a:lvl5pPr marL="1718340" indent="0">
              <a:buNone/>
              <a:defRPr sz="1879"/>
            </a:lvl5pPr>
            <a:lvl6pPr marL="2147926" indent="0">
              <a:buNone/>
              <a:defRPr sz="1879"/>
            </a:lvl6pPr>
            <a:lvl7pPr marL="2577511" indent="0">
              <a:buNone/>
              <a:defRPr sz="1879"/>
            </a:lvl7pPr>
            <a:lvl8pPr marL="3007096" indent="0">
              <a:buNone/>
              <a:defRPr sz="1879"/>
            </a:lvl8pPr>
            <a:lvl9pPr marL="3436681" indent="0">
              <a:buNone/>
              <a:defRPr sz="187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8" y="2057400"/>
            <a:ext cx="2770998" cy="3811588"/>
          </a:xfrm>
        </p:spPr>
        <p:txBody>
          <a:bodyPr/>
          <a:lstStyle>
            <a:lvl1pPr marL="0" indent="0">
              <a:buNone/>
              <a:defRPr sz="1503"/>
            </a:lvl1pPr>
            <a:lvl2pPr marL="429585" indent="0">
              <a:buNone/>
              <a:defRPr sz="1315"/>
            </a:lvl2pPr>
            <a:lvl3pPr marL="859170" indent="0">
              <a:buNone/>
              <a:defRPr sz="1128"/>
            </a:lvl3pPr>
            <a:lvl4pPr marL="1288755" indent="0">
              <a:buNone/>
              <a:defRPr sz="940"/>
            </a:lvl4pPr>
            <a:lvl5pPr marL="1718340" indent="0">
              <a:buNone/>
              <a:defRPr sz="940"/>
            </a:lvl5pPr>
            <a:lvl6pPr marL="2147926" indent="0">
              <a:buNone/>
              <a:defRPr sz="940"/>
            </a:lvl6pPr>
            <a:lvl7pPr marL="2577511" indent="0">
              <a:buNone/>
              <a:defRPr sz="940"/>
            </a:lvl7pPr>
            <a:lvl8pPr marL="3007096" indent="0">
              <a:buNone/>
              <a:defRPr sz="940"/>
            </a:lvl8pPr>
            <a:lvl9pPr marL="3436681" indent="0">
              <a:buNone/>
              <a:defRPr sz="94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5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FFE3D5"/>
            </a:gs>
            <a:gs pos="52000">
              <a:srgbClr val="FFE3D5"/>
            </a:gs>
            <a:gs pos="85000">
              <a:srgbClr val="B18570"/>
            </a:gs>
            <a:gs pos="100000">
              <a:srgbClr val="885F4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669" y="365127"/>
            <a:ext cx="7410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669" y="1825625"/>
            <a:ext cx="74102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669" y="6356352"/>
            <a:ext cx="1933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8DF6D-A2B0-4E7C-A5C4-0DD06CA97FE0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951" y="6356352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7782" y="6356352"/>
            <a:ext cx="1933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775E6-E799-4485-99E5-A644FFCD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77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9170" rtl="0" eaLnBrk="1" latinLnBrk="0" hangingPunct="1">
        <a:lnSpc>
          <a:spcPct val="90000"/>
        </a:lnSpc>
        <a:spcBef>
          <a:spcPct val="0"/>
        </a:spcBef>
        <a:buNone/>
        <a:defRPr sz="4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793" indent="-214793" algn="l" defTabSz="859170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1pPr>
      <a:lvl2pPr marL="64437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07396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9" kern="1200">
          <a:solidFill>
            <a:schemeClr val="tx1"/>
          </a:solidFill>
          <a:latin typeface="+mn-lt"/>
          <a:ea typeface="+mn-ea"/>
          <a:cs typeface="+mn-cs"/>
        </a:defRPr>
      </a:lvl3pPr>
      <a:lvl4pPr marL="150354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93313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36271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79230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22188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651474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585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917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755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834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926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7511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7096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6681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2150B-EC58-F0F7-5463-CDE5F87B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6225" y="3766607"/>
            <a:ext cx="9144000" cy="91898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885F4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rlow Solid Italic" panose="04030604020F02020D02" pitchFamily="82" charset="0"/>
              </a:rPr>
              <a:t>Bons Sonhos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4F9FA-C025-35A6-60DB-5ED96506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6225" y="4940711"/>
            <a:ext cx="9144000" cy="1113503"/>
          </a:xfrm>
        </p:spPr>
        <p:txBody>
          <a:bodyPr numCol="1">
            <a:normAutofit/>
          </a:bodyPr>
          <a:lstStyle/>
          <a:p>
            <a:r>
              <a:rPr lang="pt-BR" sz="2800" dirty="0">
                <a:ln>
                  <a:solidFill>
                    <a:srgbClr val="FFE3D5"/>
                  </a:solidFill>
                </a:ln>
                <a:solidFill>
                  <a:srgbClr val="885F4A"/>
                </a:solidFill>
                <a:latin typeface="Berlin Sans FB Demi" panose="020E0802020502020306" pitchFamily="34" charset="0"/>
              </a:rPr>
              <a:t>Daniel Alexandre</a:t>
            </a:r>
          </a:p>
          <a:p>
            <a:r>
              <a:rPr lang="pt-BR" sz="2800" dirty="0">
                <a:ln>
                  <a:solidFill>
                    <a:srgbClr val="FFE3D5"/>
                  </a:solidFill>
                </a:ln>
                <a:solidFill>
                  <a:srgbClr val="885F4A"/>
                </a:solidFill>
                <a:latin typeface="Berlin Sans FB Demi" panose="020E0802020502020306" pitchFamily="34" charset="0"/>
              </a:rPr>
              <a:t>Fábio </a:t>
            </a:r>
            <a:r>
              <a:rPr lang="pt-BR" sz="2800" dirty="0" err="1">
                <a:ln>
                  <a:solidFill>
                    <a:srgbClr val="FFE3D5"/>
                  </a:solidFill>
                </a:ln>
                <a:solidFill>
                  <a:srgbClr val="885F4A"/>
                </a:solidFill>
                <a:latin typeface="Berlin Sans FB Demi" panose="020E0802020502020306" pitchFamily="34" charset="0"/>
              </a:rPr>
              <a:t>Nifosse</a:t>
            </a:r>
            <a:endParaRPr lang="pt-BR" sz="2800" dirty="0">
              <a:ln>
                <a:solidFill>
                  <a:srgbClr val="FFE3D5"/>
                </a:solidFill>
              </a:ln>
              <a:solidFill>
                <a:srgbClr val="885F4A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9F0FBC-DDD7-5FDE-703F-77E26B39B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70" y="230382"/>
            <a:ext cx="3259409" cy="32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AB0AF-55AA-58AF-AEEF-1C886FED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69" y="2997807"/>
            <a:ext cx="7410212" cy="2871946"/>
          </a:xfrm>
        </p:spPr>
        <p:txBody>
          <a:bodyPr/>
          <a:lstStyle/>
          <a:p>
            <a:pPr algn="just"/>
            <a:r>
              <a:rPr lang="pt-BR" dirty="0"/>
              <a:t>A padaria Bons Sonhos estava com problemas em seu atendimento, filas enormes estavam se formando devido ao atendimento manual ser lento e possível de erros. Fomos chamados para resolver esse problema e automatizar o processo de vendas do estabelecimento e ajudando a loja a voltar aos seus dias de glória.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3FB545-1B0D-C870-DC9A-32DF27E1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9" y="785074"/>
            <a:ext cx="1219200" cy="1219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194359-B00F-B521-36BE-ABA9490E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76" y="365127"/>
            <a:ext cx="2045476" cy="205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0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59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Berlin Sans FB Demi</vt:lpstr>
      <vt:lpstr>Harlow Solid Italic</vt:lpstr>
      <vt:lpstr>Tema do Office</vt:lpstr>
      <vt:lpstr>Bons Sonhos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 Sonhos</dc:title>
  <dc:creator>DANIEL</dc:creator>
  <cp:lastModifiedBy>DANIEL</cp:lastModifiedBy>
  <cp:revision>4</cp:revision>
  <dcterms:created xsi:type="dcterms:W3CDTF">2024-06-07T22:30:05Z</dcterms:created>
  <dcterms:modified xsi:type="dcterms:W3CDTF">2024-06-08T00:32:40Z</dcterms:modified>
</cp:coreProperties>
</file>