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59" r:id="rId6"/>
    <p:sldId id="270" r:id="rId7"/>
    <p:sldId id="266" r:id="rId8"/>
  </p:sldIdLst>
  <p:sldSz cx="9144000" cy="5143500" type="screen16x9"/>
  <p:notesSz cx="6858000" cy="9144000"/>
  <p:embeddedFontLst>
    <p:embeddedFont>
      <p:font typeface="Happy Monkey" panose="020B0604020202020204" charset="0"/>
      <p:regular r:id="rId10"/>
    </p:embeddedFont>
    <p:embeddedFont>
      <p:font typeface="Medula One" panose="020B0604020202020204" charset="0"/>
      <p:regular r:id="rId11"/>
    </p:embeddedFont>
    <p:embeddedFont>
      <p:font typeface="Palanquin" panose="020B0604020202020204" charset="0"/>
      <p:regular r:id="rId12"/>
      <p:bold r:id="rId13"/>
    </p:embeddedFont>
    <p:embeddedFont>
      <p:font typeface="Sacramento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3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D7156-5856-4326-8229-702F5A8682A0}">
  <a:tblStyle styleId="{5CDD7156-5856-4326-8229-702F5A8682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311C1A-7495-4E84-A602-373D46E6376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0" y="56"/>
      </p:cViewPr>
      <p:guideLst>
        <p:guide orient="horz" pos="1620"/>
        <p:guide pos="2880"/>
        <p:guide orient="horz" pos="30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6f983328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6f983328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740955331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740955331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6f983328b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6f983328b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a6f983328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a6f983328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8750" y="446175"/>
            <a:ext cx="5026500" cy="30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71900" y="3669125"/>
            <a:ext cx="52002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321980" y="3566484"/>
            <a:ext cx="1758030" cy="1253066"/>
            <a:chOff x="1071266" y="1043500"/>
            <a:chExt cx="1758030" cy="1253066"/>
          </a:xfrm>
        </p:grpSpPr>
        <p:sp>
          <p:nvSpPr>
            <p:cNvPr id="12" name="Google Shape;12;p2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>
            <a:off x="7067138" y="316602"/>
            <a:ext cx="1758030" cy="1253066"/>
            <a:chOff x="1071266" y="1043500"/>
            <a:chExt cx="1758030" cy="1253066"/>
          </a:xfrm>
        </p:grpSpPr>
        <p:sp>
          <p:nvSpPr>
            <p:cNvPr id="15" name="Google Shape;15;p2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47125"/>
            <a:ext cx="6972300" cy="32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065000" y="403663"/>
            <a:ext cx="701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321980" y="316602"/>
            <a:ext cx="1758030" cy="1253066"/>
            <a:chOff x="1071266" y="1043500"/>
            <a:chExt cx="1758030" cy="1253066"/>
          </a:xfrm>
        </p:grpSpPr>
        <p:sp>
          <p:nvSpPr>
            <p:cNvPr id="31" name="Google Shape;31;p4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4"/>
          <p:cNvGrpSpPr/>
          <p:nvPr/>
        </p:nvGrpSpPr>
        <p:grpSpPr>
          <a:xfrm rot="10800000">
            <a:off x="7067138" y="3566484"/>
            <a:ext cx="1758030" cy="1253066"/>
            <a:chOff x="1071266" y="1043500"/>
            <a:chExt cx="1758030" cy="1253066"/>
          </a:xfrm>
        </p:grpSpPr>
        <p:sp>
          <p:nvSpPr>
            <p:cNvPr id="34" name="Google Shape;34;p4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065000" y="403663"/>
            <a:ext cx="701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321980" y="316602"/>
            <a:ext cx="1758030" cy="1253066"/>
            <a:chOff x="1071266" y="1043500"/>
            <a:chExt cx="1758030" cy="1253066"/>
          </a:xfrm>
        </p:grpSpPr>
        <p:sp>
          <p:nvSpPr>
            <p:cNvPr id="51" name="Google Shape;51;p6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6"/>
          <p:cNvGrpSpPr/>
          <p:nvPr/>
        </p:nvGrpSpPr>
        <p:grpSpPr>
          <a:xfrm flipH="1">
            <a:off x="7067138" y="316602"/>
            <a:ext cx="1758030" cy="1253066"/>
            <a:chOff x="1071266" y="1043500"/>
            <a:chExt cx="1758030" cy="1253066"/>
          </a:xfrm>
        </p:grpSpPr>
        <p:sp>
          <p:nvSpPr>
            <p:cNvPr id="54" name="Google Shape;54;p6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376400" y="1023600"/>
            <a:ext cx="6391200" cy="31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10800000">
            <a:off x="7067138" y="3566484"/>
            <a:ext cx="1758030" cy="1253066"/>
            <a:chOff x="1071266" y="1043500"/>
            <a:chExt cx="1758030" cy="1253066"/>
          </a:xfrm>
        </p:grpSpPr>
        <p:sp>
          <p:nvSpPr>
            <p:cNvPr id="68" name="Google Shape;68;p8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8"/>
          <p:cNvGrpSpPr/>
          <p:nvPr/>
        </p:nvGrpSpPr>
        <p:grpSpPr>
          <a:xfrm>
            <a:off x="321980" y="316602"/>
            <a:ext cx="1758030" cy="1253066"/>
            <a:chOff x="1071266" y="1043500"/>
            <a:chExt cx="1758030" cy="1253066"/>
          </a:xfrm>
        </p:grpSpPr>
        <p:sp>
          <p:nvSpPr>
            <p:cNvPr id="71" name="Google Shape;71;p8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ctrTitle"/>
          </p:nvPr>
        </p:nvSpPr>
        <p:spPr>
          <a:xfrm>
            <a:off x="2887950" y="1777025"/>
            <a:ext cx="3368100" cy="99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Sacramento"/>
              <a:buNone/>
              <a:defRPr sz="3600" b="1">
                <a:latin typeface="Sacramento"/>
                <a:ea typeface="Sacramento"/>
                <a:cs typeface="Sacramento"/>
                <a:sym typeface="Sacramen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Sacramento"/>
              <a:buNone/>
              <a:defRPr sz="3600" b="1">
                <a:latin typeface="Sacramento"/>
                <a:ea typeface="Sacramento"/>
                <a:cs typeface="Sacramento"/>
                <a:sym typeface="Sacramen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Sacramento"/>
              <a:buNone/>
              <a:defRPr sz="3600" b="1">
                <a:latin typeface="Sacramento"/>
                <a:ea typeface="Sacramento"/>
                <a:cs typeface="Sacramento"/>
                <a:sym typeface="Sacramen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Sacramento"/>
              <a:buNone/>
              <a:defRPr sz="3600" b="1">
                <a:latin typeface="Sacramento"/>
                <a:ea typeface="Sacramento"/>
                <a:cs typeface="Sacramento"/>
                <a:sym typeface="Sacramen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Sacramento"/>
              <a:buNone/>
              <a:defRPr sz="3600" b="1">
                <a:latin typeface="Sacramento"/>
                <a:ea typeface="Sacramento"/>
                <a:cs typeface="Sacramento"/>
                <a:sym typeface="Sacramen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Sacramento"/>
              <a:buNone/>
              <a:defRPr sz="3600" b="1">
                <a:latin typeface="Sacramento"/>
                <a:ea typeface="Sacramento"/>
                <a:cs typeface="Sacramento"/>
                <a:sym typeface="Sacramen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Sacramento"/>
              <a:buNone/>
              <a:defRPr sz="3600" b="1">
                <a:latin typeface="Sacramento"/>
                <a:ea typeface="Sacramento"/>
                <a:cs typeface="Sacramento"/>
                <a:sym typeface="Sacramen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Sacramento"/>
              <a:buNone/>
              <a:defRPr sz="3600" b="1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767175" y="2769725"/>
            <a:ext cx="3609600" cy="99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 rot="10800000" flipH="1">
            <a:off x="321980" y="3566484"/>
            <a:ext cx="1758030" cy="1253066"/>
            <a:chOff x="1071266" y="1043500"/>
            <a:chExt cx="1758030" cy="1253066"/>
          </a:xfrm>
        </p:grpSpPr>
        <p:sp>
          <p:nvSpPr>
            <p:cNvPr id="77" name="Google Shape;77;p9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9"/>
          <p:cNvGrpSpPr/>
          <p:nvPr/>
        </p:nvGrpSpPr>
        <p:grpSpPr>
          <a:xfrm rot="10800000">
            <a:off x="7067138" y="3566484"/>
            <a:ext cx="1758030" cy="1253066"/>
            <a:chOff x="1071266" y="1043500"/>
            <a:chExt cx="1758030" cy="1253066"/>
          </a:xfrm>
        </p:grpSpPr>
        <p:sp>
          <p:nvSpPr>
            <p:cNvPr id="80" name="Google Shape;80;p9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 hasCustomPrompt="1"/>
          </p:nvPr>
        </p:nvSpPr>
        <p:spPr>
          <a:xfrm>
            <a:off x="2886407" y="1540944"/>
            <a:ext cx="1733400" cy="24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2886407" y="1718275"/>
            <a:ext cx="2567100" cy="29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2"/>
          </p:nvPr>
        </p:nvSpPr>
        <p:spPr>
          <a:xfrm>
            <a:off x="2886413" y="2159283"/>
            <a:ext cx="2567100" cy="72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3"/>
          </p:nvPr>
        </p:nvSpPr>
        <p:spPr>
          <a:xfrm>
            <a:off x="1065000" y="403663"/>
            <a:ext cx="701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4" hasCustomPrompt="1"/>
          </p:nvPr>
        </p:nvSpPr>
        <p:spPr>
          <a:xfrm>
            <a:off x="2886407" y="3418419"/>
            <a:ext cx="1733400" cy="24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5"/>
          </p:nvPr>
        </p:nvSpPr>
        <p:spPr>
          <a:xfrm>
            <a:off x="2886407" y="3595750"/>
            <a:ext cx="2567100" cy="29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6"/>
          </p:nvPr>
        </p:nvSpPr>
        <p:spPr>
          <a:xfrm>
            <a:off x="2886413" y="4036758"/>
            <a:ext cx="2567100" cy="72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7" hasCustomPrompt="1"/>
          </p:nvPr>
        </p:nvSpPr>
        <p:spPr>
          <a:xfrm>
            <a:off x="5710532" y="1540944"/>
            <a:ext cx="1733400" cy="24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8"/>
          </p:nvPr>
        </p:nvSpPr>
        <p:spPr>
          <a:xfrm>
            <a:off x="5710532" y="1718275"/>
            <a:ext cx="2567100" cy="29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9"/>
          </p:nvPr>
        </p:nvSpPr>
        <p:spPr>
          <a:xfrm>
            <a:off x="5710538" y="2159283"/>
            <a:ext cx="2567100" cy="72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13" hasCustomPrompt="1"/>
          </p:nvPr>
        </p:nvSpPr>
        <p:spPr>
          <a:xfrm>
            <a:off x="5710532" y="3418419"/>
            <a:ext cx="1733400" cy="24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4"/>
          </p:nvPr>
        </p:nvSpPr>
        <p:spPr>
          <a:xfrm>
            <a:off x="5710532" y="3595750"/>
            <a:ext cx="2567100" cy="29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  <a:latin typeface="Medula One"/>
                <a:ea typeface="Medula One"/>
                <a:cs typeface="Medula One"/>
                <a:sym typeface="Medula One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5"/>
          </p:nvPr>
        </p:nvSpPr>
        <p:spPr>
          <a:xfrm>
            <a:off x="5710538" y="4036758"/>
            <a:ext cx="2567100" cy="72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 flipH="1">
            <a:off x="7067138" y="316602"/>
            <a:ext cx="1758030" cy="1253066"/>
            <a:chOff x="1071266" y="1043500"/>
            <a:chExt cx="1758030" cy="1253066"/>
          </a:xfrm>
        </p:grpSpPr>
        <p:sp>
          <p:nvSpPr>
            <p:cNvPr id="125" name="Google Shape;125;p14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321980" y="316602"/>
            <a:ext cx="1758030" cy="1253066"/>
            <a:chOff x="1071266" y="1043500"/>
            <a:chExt cx="1758030" cy="1253066"/>
          </a:xfrm>
        </p:grpSpPr>
        <p:sp>
          <p:nvSpPr>
            <p:cNvPr id="128" name="Google Shape;128;p14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dula One"/>
              <a:buNone/>
              <a:defRPr sz="2800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dula One"/>
              <a:buNone/>
              <a:defRPr sz="2800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dula One"/>
              <a:buNone/>
              <a:defRPr sz="2800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dula One"/>
              <a:buNone/>
              <a:defRPr sz="2800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dula One"/>
              <a:buNone/>
              <a:defRPr sz="2800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dula One"/>
              <a:buNone/>
              <a:defRPr sz="2800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dula One"/>
              <a:buNone/>
              <a:defRPr sz="2800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dula One"/>
              <a:buNone/>
              <a:defRPr sz="2800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dula One"/>
              <a:buNone/>
              <a:defRPr sz="2800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"/>
              <a:buChar char="●"/>
              <a:defRPr sz="18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○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■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○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■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○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alanquin"/>
              <a:buChar char="■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>
          <p15:clr>
            <a:srgbClr val="EA4335"/>
          </p15:clr>
        </p15:guide>
        <p15:guide id="2" pos="5312">
          <p15:clr>
            <a:srgbClr val="EA4335"/>
          </p15:clr>
        </p15:guide>
        <p15:guide id="3" orient="horz" pos="339">
          <p15:clr>
            <a:srgbClr val="EA4335"/>
          </p15:clr>
        </p15:guide>
        <p15:guide id="4" orient="horz" pos="29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ctrTitle"/>
          </p:nvPr>
        </p:nvSpPr>
        <p:spPr>
          <a:xfrm>
            <a:off x="2058750" y="446175"/>
            <a:ext cx="5026500" cy="30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PARIS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accent2"/>
                </a:solidFill>
              </a:rPr>
              <a:t>Districts</a:t>
            </a:r>
            <a:endParaRPr sz="7500" dirty="0">
              <a:solidFill>
                <a:schemeClr val="accent2"/>
              </a:solidFill>
            </a:endParaRPr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1"/>
          </p:nvPr>
        </p:nvSpPr>
        <p:spPr>
          <a:xfrm>
            <a:off x="1971900" y="3669125"/>
            <a:ext cx="52002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4319074" y="3517186"/>
            <a:ext cx="505852" cy="137397"/>
            <a:chOff x="4321205" y="3564811"/>
            <a:chExt cx="505852" cy="137397"/>
          </a:xfrm>
        </p:grpSpPr>
        <p:sp>
          <p:nvSpPr>
            <p:cNvPr id="309" name="Google Shape;309;p35"/>
            <p:cNvSpPr/>
            <p:nvPr/>
          </p:nvSpPr>
          <p:spPr>
            <a:xfrm>
              <a:off x="4504976" y="3564811"/>
              <a:ext cx="138412" cy="137397"/>
            </a:xfrm>
            <a:custGeom>
              <a:avLst/>
              <a:gdLst/>
              <a:ahLst/>
              <a:cxnLst/>
              <a:rect l="l" t="t" r="r" b="b"/>
              <a:pathLst>
                <a:path w="1364" h="1354" extrusionOk="0">
                  <a:moveTo>
                    <a:pt x="682" y="1"/>
                  </a:moveTo>
                  <a:lnTo>
                    <a:pt x="0" y="682"/>
                  </a:lnTo>
                  <a:lnTo>
                    <a:pt x="682" y="1353"/>
                  </a:lnTo>
                  <a:lnTo>
                    <a:pt x="1363" y="682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321205" y="3587542"/>
              <a:ext cx="91936" cy="91936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906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736136" y="3587542"/>
              <a:ext cx="90922" cy="91936"/>
            </a:xfrm>
            <a:custGeom>
              <a:avLst/>
              <a:gdLst/>
              <a:ahLst/>
              <a:cxnLst/>
              <a:rect l="l" t="t" r="r" b="b"/>
              <a:pathLst>
                <a:path w="89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895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5"/>
          <p:cNvGrpSpPr/>
          <p:nvPr/>
        </p:nvGrpSpPr>
        <p:grpSpPr>
          <a:xfrm rot="10800000" flipH="1">
            <a:off x="7325816" y="-1319725"/>
            <a:ext cx="1758030" cy="1253066"/>
            <a:chOff x="1071266" y="1043500"/>
            <a:chExt cx="1758030" cy="1253066"/>
          </a:xfrm>
        </p:grpSpPr>
        <p:sp>
          <p:nvSpPr>
            <p:cNvPr id="313" name="Google Shape;313;p35"/>
            <p:cNvSpPr/>
            <p:nvPr/>
          </p:nvSpPr>
          <p:spPr>
            <a:xfrm>
              <a:off x="1072200" y="1043500"/>
              <a:ext cx="144600" cy="14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1071266" y="1045916"/>
              <a:ext cx="1758030" cy="1250650"/>
            </a:xfrm>
            <a:custGeom>
              <a:avLst/>
              <a:gdLst/>
              <a:ahLst/>
              <a:cxnLst/>
              <a:rect l="l" t="t" r="r" b="b"/>
              <a:pathLst>
                <a:path w="17380" h="12364" extrusionOk="0">
                  <a:moveTo>
                    <a:pt x="2045" y="0"/>
                  </a:moveTo>
                  <a:lnTo>
                    <a:pt x="2045" y="2045"/>
                  </a:lnTo>
                  <a:lnTo>
                    <a:pt x="0" y="2045"/>
                  </a:lnTo>
                  <a:lnTo>
                    <a:pt x="0" y="12289"/>
                  </a:lnTo>
                  <a:cubicBezTo>
                    <a:pt x="0" y="12331"/>
                    <a:pt x="32" y="12363"/>
                    <a:pt x="75" y="12363"/>
                  </a:cubicBezTo>
                  <a:cubicBezTo>
                    <a:pt x="117" y="12363"/>
                    <a:pt x="149" y="12331"/>
                    <a:pt x="149" y="12289"/>
                  </a:cubicBezTo>
                  <a:lnTo>
                    <a:pt x="149" y="2183"/>
                  </a:lnTo>
                  <a:lnTo>
                    <a:pt x="2183" y="2183"/>
                  </a:lnTo>
                  <a:lnTo>
                    <a:pt x="2183" y="149"/>
                  </a:lnTo>
                  <a:lnTo>
                    <a:pt x="17315" y="149"/>
                  </a:lnTo>
                  <a:cubicBezTo>
                    <a:pt x="17347" y="149"/>
                    <a:pt x="17379" y="117"/>
                    <a:pt x="17379" y="75"/>
                  </a:cubicBezTo>
                  <a:cubicBezTo>
                    <a:pt x="17379" y="32"/>
                    <a:pt x="17347" y="0"/>
                    <a:pt x="173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584939" y="760104"/>
            <a:ext cx="8140702" cy="4394200"/>
            <a:chOff x="584939" y="760104"/>
            <a:chExt cx="8140702" cy="4394200"/>
          </a:xfrm>
        </p:grpSpPr>
        <p:grpSp>
          <p:nvGrpSpPr>
            <p:cNvPr id="316" name="Google Shape;316;p35"/>
            <p:cNvGrpSpPr/>
            <p:nvPr/>
          </p:nvGrpSpPr>
          <p:grpSpPr>
            <a:xfrm>
              <a:off x="7019339" y="2471318"/>
              <a:ext cx="524219" cy="228116"/>
              <a:chOff x="6962189" y="2471318"/>
              <a:chExt cx="524219" cy="228116"/>
            </a:xfrm>
          </p:grpSpPr>
          <p:sp>
            <p:nvSpPr>
              <p:cNvPr id="317" name="Google Shape;317;p35"/>
              <p:cNvSpPr/>
              <p:nvPr/>
            </p:nvSpPr>
            <p:spPr>
              <a:xfrm>
                <a:off x="7060518" y="2471318"/>
                <a:ext cx="216243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141" extrusionOk="0">
                    <a:moveTo>
                      <a:pt x="1065" y="0"/>
                    </a:moveTo>
                    <a:cubicBezTo>
                      <a:pt x="469" y="0"/>
                      <a:pt x="0" y="480"/>
                      <a:pt x="0" y="1065"/>
                    </a:cubicBezTo>
                    <a:cubicBezTo>
                      <a:pt x="0" y="1662"/>
                      <a:pt x="469" y="2141"/>
                      <a:pt x="1065" y="2141"/>
                    </a:cubicBezTo>
                    <a:cubicBezTo>
                      <a:pt x="1651" y="2141"/>
                      <a:pt x="2130" y="1662"/>
                      <a:pt x="2130" y="1065"/>
                    </a:cubicBezTo>
                    <a:cubicBezTo>
                      <a:pt x="2130" y="480"/>
                      <a:pt x="1651" y="0"/>
                      <a:pt x="1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7352259" y="2632359"/>
                <a:ext cx="1341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661" extrusionOk="0">
                    <a:moveTo>
                      <a:pt x="661" y="0"/>
                    </a:moveTo>
                    <a:cubicBezTo>
                      <a:pt x="299" y="0"/>
                      <a:pt x="1" y="288"/>
                      <a:pt x="1" y="660"/>
                    </a:cubicBezTo>
                    <a:lnTo>
                      <a:pt x="1321" y="660"/>
                    </a:lnTo>
                    <a:cubicBezTo>
                      <a:pt x="1321" y="288"/>
                      <a:pt x="1034" y="0"/>
                      <a:pt x="6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6993545" y="2647479"/>
                <a:ext cx="459276" cy="51955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512" extrusionOk="0">
                    <a:moveTo>
                      <a:pt x="0" y="0"/>
                    </a:moveTo>
                    <a:lnTo>
                      <a:pt x="0" y="511"/>
                    </a:lnTo>
                    <a:lnTo>
                      <a:pt x="4526" y="511"/>
                    </a:lnTo>
                    <a:lnTo>
                      <a:pt x="4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7239926" y="2597756"/>
                <a:ext cx="136179" cy="101678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002" extrusionOk="0">
                    <a:moveTo>
                      <a:pt x="671" y="0"/>
                    </a:moveTo>
                    <a:cubicBezTo>
                      <a:pt x="298" y="0"/>
                      <a:pt x="0" y="299"/>
                      <a:pt x="0" y="671"/>
                    </a:cubicBezTo>
                    <a:cubicBezTo>
                      <a:pt x="0" y="799"/>
                      <a:pt x="32" y="906"/>
                      <a:pt x="96" y="1001"/>
                    </a:cubicBezTo>
                    <a:lnTo>
                      <a:pt x="1257" y="1001"/>
                    </a:lnTo>
                    <a:cubicBezTo>
                      <a:pt x="1310" y="906"/>
                      <a:pt x="1342" y="799"/>
                      <a:pt x="1342" y="671"/>
                    </a:cubicBezTo>
                    <a:cubicBezTo>
                      <a:pt x="1342" y="299"/>
                      <a:pt x="1044" y="0"/>
                      <a:pt x="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6962189" y="2582636"/>
                <a:ext cx="152415" cy="11679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51" extrusionOk="0">
                    <a:moveTo>
                      <a:pt x="746" y="0"/>
                    </a:moveTo>
                    <a:cubicBezTo>
                      <a:pt x="330" y="0"/>
                      <a:pt x="0" y="330"/>
                      <a:pt x="0" y="746"/>
                    </a:cubicBezTo>
                    <a:cubicBezTo>
                      <a:pt x="0" y="895"/>
                      <a:pt x="43" y="1033"/>
                      <a:pt x="128" y="1150"/>
                    </a:cubicBezTo>
                    <a:lnTo>
                      <a:pt x="1374" y="1150"/>
                    </a:lnTo>
                    <a:cubicBezTo>
                      <a:pt x="1449" y="1033"/>
                      <a:pt x="1502" y="895"/>
                      <a:pt x="1502" y="746"/>
                    </a:cubicBezTo>
                    <a:cubicBezTo>
                      <a:pt x="1502" y="330"/>
                      <a:pt x="1161" y="0"/>
                      <a:pt x="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5"/>
            <p:cNvGrpSpPr/>
            <p:nvPr/>
          </p:nvGrpSpPr>
          <p:grpSpPr>
            <a:xfrm>
              <a:off x="8295487" y="2787920"/>
              <a:ext cx="404276" cy="175146"/>
              <a:chOff x="8238337" y="2787920"/>
              <a:chExt cx="404276" cy="175146"/>
            </a:xfrm>
          </p:grpSpPr>
          <p:sp>
            <p:nvSpPr>
              <p:cNvPr id="323" name="Google Shape;323;p35"/>
              <p:cNvSpPr/>
              <p:nvPr/>
            </p:nvSpPr>
            <p:spPr>
              <a:xfrm>
                <a:off x="8400392" y="2787920"/>
                <a:ext cx="166520" cy="16652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821" y="1"/>
                    </a:moveTo>
                    <a:cubicBezTo>
                      <a:pt x="363" y="1"/>
                      <a:pt x="1" y="363"/>
                      <a:pt x="1" y="820"/>
                    </a:cubicBezTo>
                    <a:cubicBezTo>
                      <a:pt x="1" y="1278"/>
                      <a:pt x="363" y="1640"/>
                      <a:pt x="821" y="1640"/>
                    </a:cubicBezTo>
                    <a:cubicBezTo>
                      <a:pt x="1268" y="1640"/>
                      <a:pt x="1641" y="1278"/>
                      <a:pt x="1641" y="820"/>
                    </a:cubicBezTo>
                    <a:cubicBezTo>
                      <a:pt x="1641" y="363"/>
                      <a:pt x="1268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8238337" y="2911110"/>
                <a:ext cx="103809" cy="5195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12" extrusionOk="0">
                    <a:moveTo>
                      <a:pt x="512" y="0"/>
                    </a:moveTo>
                    <a:cubicBezTo>
                      <a:pt x="235" y="0"/>
                      <a:pt x="1" y="224"/>
                      <a:pt x="1" y="512"/>
                    </a:cubicBezTo>
                    <a:lnTo>
                      <a:pt x="1023" y="512"/>
                    </a:lnTo>
                    <a:cubicBezTo>
                      <a:pt x="1023" y="224"/>
                      <a:pt x="789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8265329" y="2922983"/>
                <a:ext cx="352423" cy="400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95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472" y="395"/>
                    </a:lnTo>
                    <a:lnTo>
                      <a:pt x="34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8323677" y="2885133"/>
                <a:ext cx="104925" cy="77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768" extrusionOk="0">
                    <a:moveTo>
                      <a:pt x="512" y="1"/>
                    </a:moveTo>
                    <a:cubicBezTo>
                      <a:pt x="225" y="1"/>
                      <a:pt x="1" y="225"/>
                      <a:pt x="1" y="512"/>
                    </a:cubicBezTo>
                    <a:cubicBezTo>
                      <a:pt x="1" y="608"/>
                      <a:pt x="22" y="693"/>
                      <a:pt x="65" y="768"/>
                    </a:cubicBezTo>
                    <a:lnTo>
                      <a:pt x="959" y="768"/>
                    </a:lnTo>
                    <a:cubicBezTo>
                      <a:pt x="1002" y="693"/>
                      <a:pt x="1034" y="608"/>
                      <a:pt x="1034" y="512"/>
                    </a:cubicBezTo>
                    <a:cubicBezTo>
                      <a:pt x="1034" y="225"/>
                      <a:pt x="800" y="1"/>
                      <a:pt x="5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8524699" y="2873260"/>
                <a:ext cx="117914" cy="8980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885" extrusionOk="0">
                    <a:moveTo>
                      <a:pt x="586" y="1"/>
                    </a:moveTo>
                    <a:cubicBezTo>
                      <a:pt x="267" y="1"/>
                      <a:pt x="1" y="256"/>
                      <a:pt x="1" y="576"/>
                    </a:cubicBezTo>
                    <a:cubicBezTo>
                      <a:pt x="1" y="693"/>
                      <a:pt x="43" y="799"/>
                      <a:pt x="96" y="885"/>
                    </a:cubicBezTo>
                    <a:lnTo>
                      <a:pt x="1065" y="885"/>
                    </a:lnTo>
                    <a:cubicBezTo>
                      <a:pt x="1119" y="799"/>
                      <a:pt x="1161" y="693"/>
                      <a:pt x="1161" y="576"/>
                    </a:cubicBezTo>
                    <a:cubicBezTo>
                      <a:pt x="1161" y="256"/>
                      <a:pt x="895" y="1"/>
                      <a:pt x="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35"/>
            <p:cNvGrpSpPr/>
            <p:nvPr/>
          </p:nvGrpSpPr>
          <p:grpSpPr>
            <a:xfrm>
              <a:off x="7085196" y="1904872"/>
              <a:ext cx="1640445" cy="3249432"/>
              <a:chOff x="7028046" y="1895347"/>
              <a:chExt cx="1640445" cy="3249432"/>
            </a:xfrm>
          </p:grpSpPr>
          <p:sp>
            <p:nvSpPr>
              <p:cNvPr id="329" name="Google Shape;329;p35"/>
              <p:cNvSpPr/>
              <p:nvPr/>
            </p:nvSpPr>
            <p:spPr>
              <a:xfrm>
                <a:off x="7028046" y="2173084"/>
                <a:ext cx="1640445" cy="2971695"/>
              </a:xfrm>
              <a:custGeom>
                <a:avLst/>
                <a:gdLst/>
                <a:ahLst/>
                <a:cxnLst/>
                <a:rect l="l" t="t" r="r" b="b"/>
                <a:pathLst>
                  <a:path w="16166" h="29285" extrusionOk="0">
                    <a:moveTo>
                      <a:pt x="8083" y="12246"/>
                    </a:moveTo>
                    <a:lnTo>
                      <a:pt x="8382" y="13652"/>
                    </a:lnTo>
                    <a:lnTo>
                      <a:pt x="8232" y="14962"/>
                    </a:lnTo>
                    <a:lnTo>
                      <a:pt x="8957" y="18157"/>
                    </a:lnTo>
                    <a:lnTo>
                      <a:pt x="7210" y="18157"/>
                    </a:lnTo>
                    <a:lnTo>
                      <a:pt x="7945" y="14962"/>
                    </a:lnTo>
                    <a:lnTo>
                      <a:pt x="7796" y="13652"/>
                    </a:lnTo>
                    <a:lnTo>
                      <a:pt x="8083" y="12246"/>
                    </a:lnTo>
                    <a:close/>
                    <a:moveTo>
                      <a:pt x="7775" y="0"/>
                    </a:moveTo>
                    <a:lnTo>
                      <a:pt x="7476" y="533"/>
                    </a:lnTo>
                    <a:lnTo>
                      <a:pt x="7647" y="948"/>
                    </a:lnTo>
                    <a:lnTo>
                      <a:pt x="7668" y="2471"/>
                    </a:lnTo>
                    <a:cubicBezTo>
                      <a:pt x="7668" y="2471"/>
                      <a:pt x="7849" y="10607"/>
                      <a:pt x="5517" y="18103"/>
                    </a:cubicBezTo>
                    <a:cubicBezTo>
                      <a:pt x="5517" y="18103"/>
                      <a:pt x="3824" y="24354"/>
                      <a:pt x="1" y="29284"/>
                    </a:cubicBezTo>
                    <a:lnTo>
                      <a:pt x="4356" y="29284"/>
                    </a:lnTo>
                    <a:cubicBezTo>
                      <a:pt x="4356" y="29284"/>
                      <a:pt x="4537" y="26558"/>
                      <a:pt x="5570" y="24535"/>
                    </a:cubicBezTo>
                    <a:cubicBezTo>
                      <a:pt x="6092" y="23513"/>
                      <a:pt x="7088" y="23002"/>
                      <a:pt x="8083" y="23002"/>
                    </a:cubicBezTo>
                    <a:cubicBezTo>
                      <a:pt x="9079" y="23002"/>
                      <a:pt x="10075" y="23513"/>
                      <a:pt x="10597" y="24535"/>
                    </a:cubicBezTo>
                    <a:cubicBezTo>
                      <a:pt x="11629" y="26558"/>
                      <a:pt x="11810" y="29284"/>
                      <a:pt x="11810" y="29284"/>
                    </a:cubicBezTo>
                    <a:lnTo>
                      <a:pt x="16166" y="29284"/>
                    </a:lnTo>
                    <a:cubicBezTo>
                      <a:pt x="12343" y="24354"/>
                      <a:pt x="10650" y="18103"/>
                      <a:pt x="10650" y="18103"/>
                    </a:cubicBezTo>
                    <a:cubicBezTo>
                      <a:pt x="8328" y="10607"/>
                      <a:pt x="8499" y="2471"/>
                      <a:pt x="8499" y="2471"/>
                    </a:cubicBezTo>
                    <a:lnTo>
                      <a:pt x="8520" y="948"/>
                    </a:lnTo>
                    <a:lnTo>
                      <a:pt x="8690" y="533"/>
                    </a:lnTo>
                    <a:lnTo>
                      <a:pt x="8403" y="0"/>
                    </a:lnTo>
                    <a:close/>
                  </a:path>
                </a:pathLst>
              </a:custGeom>
              <a:solidFill>
                <a:srgbClr val="698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7782309" y="2469187"/>
                <a:ext cx="135165" cy="1735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71" extrusionOk="0">
                    <a:moveTo>
                      <a:pt x="86" y="0"/>
                    </a:moveTo>
                    <a:cubicBezTo>
                      <a:pt x="33" y="0"/>
                      <a:pt x="1" y="43"/>
                      <a:pt x="1" y="85"/>
                    </a:cubicBezTo>
                    <a:cubicBezTo>
                      <a:pt x="1" y="128"/>
                      <a:pt x="33" y="171"/>
                      <a:pt x="86" y="171"/>
                    </a:cubicBezTo>
                    <a:lnTo>
                      <a:pt x="1247" y="171"/>
                    </a:lnTo>
                    <a:cubicBezTo>
                      <a:pt x="1300" y="171"/>
                      <a:pt x="1332" y="128"/>
                      <a:pt x="1332" y="85"/>
                    </a:cubicBezTo>
                    <a:cubicBezTo>
                      <a:pt x="1332" y="43"/>
                      <a:pt x="1300" y="0"/>
                      <a:pt x="1247" y="0"/>
                    </a:cubicBezTo>
                    <a:close/>
                  </a:path>
                </a:pathLst>
              </a:custGeom>
              <a:solidFill>
                <a:srgbClr val="435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7789920" y="2233563"/>
                <a:ext cx="117914" cy="2394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236" extrusionOk="0">
                    <a:moveTo>
                      <a:pt x="0" y="1"/>
                    </a:moveTo>
                    <a:lnTo>
                      <a:pt x="96" y="235"/>
                    </a:lnTo>
                    <a:lnTo>
                      <a:pt x="1065" y="23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7435468" y="4172138"/>
                <a:ext cx="800841" cy="59566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587" extrusionOk="0">
                    <a:moveTo>
                      <a:pt x="331" y="1"/>
                    </a:moveTo>
                    <a:cubicBezTo>
                      <a:pt x="150" y="1"/>
                      <a:pt x="1" y="139"/>
                      <a:pt x="1" y="299"/>
                    </a:cubicBezTo>
                    <a:cubicBezTo>
                      <a:pt x="1" y="458"/>
                      <a:pt x="150" y="586"/>
                      <a:pt x="331" y="586"/>
                    </a:cubicBezTo>
                    <a:lnTo>
                      <a:pt x="7572" y="586"/>
                    </a:lnTo>
                    <a:cubicBezTo>
                      <a:pt x="7753" y="586"/>
                      <a:pt x="7891" y="458"/>
                      <a:pt x="7891" y="299"/>
                    </a:cubicBezTo>
                    <a:cubicBezTo>
                      <a:pt x="7891" y="139"/>
                      <a:pt x="7753" y="1"/>
                      <a:pt x="7572" y="1"/>
                    </a:cubicBezTo>
                    <a:close/>
                  </a:path>
                </a:pathLst>
              </a:custGeom>
              <a:solidFill>
                <a:srgbClr val="435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7408476" y="4208872"/>
                <a:ext cx="884050" cy="163273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609" extrusionOk="0">
                    <a:moveTo>
                      <a:pt x="0" y="1"/>
                    </a:moveTo>
                    <a:lnTo>
                      <a:pt x="0" y="1609"/>
                    </a:lnTo>
                    <a:lnTo>
                      <a:pt x="8711" y="1609"/>
                    </a:lnTo>
                    <a:lnTo>
                      <a:pt x="8711" y="1"/>
                    </a:lnTo>
                    <a:close/>
                  </a:path>
                </a:pathLst>
              </a:custGeom>
              <a:solidFill>
                <a:srgbClr val="233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7642984" y="3509711"/>
                <a:ext cx="405291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576" extrusionOk="0">
                    <a:moveTo>
                      <a:pt x="171" y="1"/>
                    </a:moveTo>
                    <a:cubicBezTo>
                      <a:pt x="75" y="1"/>
                      <a:pt x="0" y="129"/>
                      <a:pt x="0" y="288"/>
                    </a:cubicBezTo>
                    <a:cubicBezTo>
                      <a:pt x="0" y="448"/>
                      <a:pt x="75" y="576"/>
                      <a:pt x="171" y="576"/>
                    </a:cubicBezTo>
                    <a:lnTo>
                      <a:pt x="3823" y="576"/>
                    </a:lnTo>
                    <a:cubicBezTo>
                      <a:pt x="3919" y="576"/>
                      <a:pt x="3993" y="448"/>
                      <a:pt x="3993" y="288"/>
                    </a:cubicBezTo>
                    <a:cubicBezTo>
                      <a:pt x="3993" y="129"/>
                      <a:pt x="3919" y="1"/>
                      <a:pt x="3823" y="1"/>
                    </a:cubicBezTo>
                    <a:close/>
                  </a:path>
                </a:pathLst>
              </a:custGeom>
              <a:solidFill>
                <a:srgbClr val="435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7628879" y="3545430"/>
                <a:ext cx="447505" cy="164288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1619" extrusionOk="0">
                    <a:moveTo>
                      <a:pt x="150" y="0"/>
                    </a:moveTo>
                    <a:cubicBezTo>
                      <a:pt x="75" y="0"/>
                      <a:pt x="1" y="64"/>
                      <a:pt x="1" y="149"/>
                    </a:cubicBezTo>
                    <a:lnTo>
                      <a:pt x="1" y="1459"/>
                    </a:lnTo>
                    <a:cubicBezTo>
                      <a:pt x="1" y="1544"/>
                      <a:pt x="75" y="1619"/>
                      <a:pt x="150" y="1619"/>
                    </a:cubicBezTo>
                    <a:lnTo>
                      <a:pt x="4260" y="1619"/>
                    </a:lnTo>
                    <a:cubicBezTo>
                      <a:pt x="4345" y="1619"/>
                      <a:pt x="4409" y="1544"/>
                      <a:pt x="4409" y="1459"/>
                    </a:cubicBezTo>
                    <a:lnTo>
                      <a:pt x="4409" y="149"/>
                    </a:lnTo>
                    <a:cubicBezTo>
                      <a:pt x="4409" y="64"/>
                      <a:pt x="4345" y="0"/>
                      <a:pt x="4260" y="0"/>
                    </a:cubicBezTo>
                    <a:close/>
                  </a:path>
                </a:pathLst>
              </a:custGeom>
              <a:solidFill>
                <a:srgbClr val="233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5"/>
              <p:cNvSpPr/>
              <p:nvPr/>
            </p:nvSpPr>
            <p:spPr>
              <a:xfrm>
                <a:off x="7787789" y="2224938"/>
                <a:ext cx="123292" cy="465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59" extrusionOk="0">
                    <a:moveTo>
                      <a:pt x="0" y="1"/>
                    </a:moveTo>
                    <a:lnTo>
                      <a:pt x="0" y="309"/>
                    </a:lnTo>
                    <a:cubicBezTo>
                      <a:pt x="0" y="395"/>
                      <a:pt x="64" y="458"/>
                      <a:pt x="149" y="458"/>
                    </a:cubicBezTo>
                    <a:lnTo>
                      <a:pt x="1065" y="458"/>
                    </a:lnTo>
                    <a:cubicBezTo>
                      <a:pt x="1139" y="458"/>
                      <a:pt x="1214" y="395"/>
                      <a:pt x="1214" y="309"/>
                    </a:cubicBezTo>
                    <a:lnTo>
                      <a:pt x="1214" y="1"/>
                    </a:lnTo>
                    <a:close/>
                  </a:path>
                </a:pathLst>
              </a:custGeom>
              <a:solidFill>
                <a:srgbClr val="233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7810418" y="2150353"/>
                <a:ext cx="77933" cy="2607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257" extrusionOk="0">
                    <a:moveTo>
                      <a:pt x="139" y="1"/>
                    </a:moveTo>
                    <a:cubicBezTo>
                      <a:pt x="65" y="1"/>
                      <a:pt x="1" y="54"/>
                      <a:pt x="1" y="129"/>
                    </a:cubicBezTo>
                    <a:cubicBezTo>
                      <a:pt x="1" y="203"/>
                      <a:pt x="65" y="256"/>
                      <a:pt x="139" y="256"/>
                    </a:cubicBezTo>
                    <a:lnTo>
                      <a:pt x="640" y="256"/>
                    </a:lnTo>
                    <a:cubicBezTo>
                      <a:pt x="704" y="256"/>
                      <a:pt x="767" y="203"/>
                      <a:pt x="767" y="129"/>
                    </a:cubicBezTo>
                    <a:cubicBezTo>
                      <a:pt x="767" y="54"/>
                      <a:pt x="704" y="1"/>
                      <a:pt x="640" y="1"/>
                    </a:cubicBezTo>
                    <a:close/>
                  </a:path>
                </a:pathLst>
              </a:custGeom>
              <a:solidFill>
                <a:srgbClr val="435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7651609" y="3585411"/>
                <a:ext cx="40083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25" extrusionOk="0">
                    <a:moveTo>
                      <a:pt x="203" y="0"/>
                    </a:moveTo>
                    <a:cubicBezTo>
                      <a:pt x="96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94" y="724"/>
                    </a:lnTo>
                    <a:lnTo>
                      <a:pt x="394" y="192"/>
                    </a:lnTo>
                    <a:cubicBezTo>
                      <a:pt x="394" y="85"/>
                      <a:pt x="309" y="0"/>
                      <a:pt x="203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7720714" y="3585411"/>
                <a:ext cx="39068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25" extrusionOk="0">
                    <a:moveTo>
                      <a:pt x="193" y="0"/>
                    </a:moveTo>
                    <a:cubicBezTo>
                      <a:pt x="86" y="0"/>
                      <a:pt x="1" y="85"/>
                      <a:pt x="1" y="192"/>
                    </a:cubicBezTo>
                    <a:lnTo>
                      <a:pt x="1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7789920" y="3585411"/>
                <a:ext cx="38966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25" extrusionOk="0">
                    <a:moveTo>
                      <a:pt x="192" y="0"/>
                    </a:moveTo>
                    <a:cubicBezTo>
                      <a:pt x="86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7858009" y="3585411"/>
                <a:ext cx="40083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25" extrusionOk="0">
                    <a:moveTo>
                      <a:pt x="203" y="0"/>
                    </a:moveTo>
                    <a:cubicBezTo>
                      <a:pt x="96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94" y="724"/>
                    </a:lnTo>
                    <a:lnTo>
                      <a:pt x="394" y="192"/>
                    </a:lnTo>
                    <a:cubicBezTo>
                      <a:pt x="394" y="85"/>
                      <a:pt x="309" y="0"/>
                      <a:pt x="203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7927114" y="3585411"/>
                <a:ext cx="39068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25" extrusionOk="0">
                    <a:moveTo>
                      <a:pt x="192" y="0"/>
                    </a:moveTo>
                    <a:cubicBezTo>
                      <a:pt x="86" y="0"/>
                      <a:pt x="1" y="85"/>
                      <a:pt x="1" y="192"/>
                    </a:cubicBezTo>
                    <a:lnTo>
                      <a:pt x="1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7996319" y="3585411"/>
                <a:ext cx="38966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25" extrusionOk="0">
                    <a:moveTo>
                      <a:pt x="192" y="0"/>
                    </a:moveTo>
                    <a:cubicBezTo>
                      <a:pt x="85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8" y="0"/>
                      <a:pt x="192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7367378" y="4359055"/>
                <a:ext cx="951024" cy="19585"/>
              </a:xfrm>
              <a:custGeom>
                <a:avLst/>
                <a:gdLst/>
                <a:ahLst/>
                <a:cxnLst/>
                <a:rect l="l" t="t" r="r" b="b"/>
                <a:pathLst>
                  <a:path w="9372" h="193" extrusionOk="0">
                    <a:moveTo>
                      <a:pt x="1" y="1"/>
                    </a:moveTo>
                    <a:lnTo>
                      <a:pt x="1" y="192"/>
                    </a:lnTo>
                    <a:lnTo>
                      <a:pt x="9372" y="192"/>
                    </a:lnTo>
                    <a:lnTo>
                      <a:pt x="9372" y="1"/>
                    </a:lnTo>
                    <a:close/>
                  </a:path>
                </a:pathLst>
              </a:custGeom>
              <a:solidFill>
                <a:srgbClr val="435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7845020" y="1895347"/>
                <a:ext cx="11974" cy="26160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578" extrusionOk="0">
                    <a:moveTo>
                      <a:pt x="0" y="1"/>
                    </a:moveTo>
                    <a:lnTo>
                      <a:pt x="0" y="2578"/>
                    </a:lnTo>
                    <a:lnTo>
                      <a:pt x="118" y="257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435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7774800" y="2358884"/>
                <a:ext cx="147037" cy="83311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821" extrusionOk="0">
                    <a:moveTo>
                      <a:pt x="416" y="1"/>
                    </a:moveTo>
                    <a:cubicBezTo>
                      <a:pt x="181" y="1"/>
                      <a:pt x="0" y="193"/>
                      <a:pt x="0" y="416"/>
                    </a:cubicBezTo>
                    <a:cubicBezTo>
                      <a:pt x="0" y="640"/>
                      <a:pt x="181" y="821"/>
                      <a:pt x="416" y="821"/>
                    </a:cubicBezTo>
                    <a:lnTo>
                      <a:pt x="1033" y="821"/>
                    </a:lnTo>
                    <a:cubicBezTo>
                      <a:pt x="1257" y="821"/>
                      <a:pt x="1438" y="640"/>
                      <a:pt x="1449" y="416"/>
                    </a:cubicBezTo>
                    <a:cubicBezTo>
                      <a:pt x="1449" y="193"/>
                      <a:pt x="1257" y="1"/>
                      <a:pt x="1033" y="1"/>
                    </a:cubicBezTo>
                    <a:close/>
                  </a:path>
                </a:pathLst>
              </a:custGeom>
              <a:solidFill>
                <a:srgbClr val="233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7716452" y="3291438"/>
                <a:ext cx="266981" cy="31457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10" extrusionOk="0">
                    <a:moveTo>
                      <a:pt x="149" y="1"/>
                    </a:moveTo>
                    <a:cubicBezTo>
                      <a:pt x="64" y="1"/>
                      <a:pt x="0" y="65"/>
                      <a:pt x="0" y="150"/>
                    </a:cubicBezTo>
                    <a:cubicBezTo>
                      <a:pt x="0" y="246"/>
                      <a:pt x="64" y="310"/>
                      <a:pt x="149" y="310"/>
                    </a:cubicBezTo>
                    <a:lnTo>
                      <a:pt x="2481" y="310"/>
                    </a:lnTo>
                    <a:cubicBezTo>
                      <a:pt x="2567" y="310"/>
                      <a:pt x="2631" y="246"/>
                      <a:pt x="2631" y="150"/>
                    </a:cubicBezTo>
                    <a:cubicBezTo>
                      <a:pt x="2631" y="65"/>
                      <a:pt x="2567" y="1"/>
                      <a:pt x="2481" y="1"/>
                    </a:cubicBezTo>
                    <a:close/>
                  </a:path>
                </a:pathLst>
              </a:custGeom>
              <a:solidFill>
                <a:srgbClr val="435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7449472" y="4249970"/>
                <a:ext cx="40083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25" extrusionOk="0">
                    <a:moveTo>
                      <a:pt x="203" y="0"/>
                    </a:moveTo>
                    <a:cubicBezTo>
                      <a:pt x="97" y="0"/>
                      <a:pt x="1" y="85"/>
                      <a:pt x="1" y="192"/>
                    </a:cubicBezTo>
                    <a:lnTo>
                      <a:pt x="1" y="724"/>
                    </a:lnTo>
                    <a:lnTo>
                      <a:pt x="395" y="724"/>
                    </a:lnTo>
                    <a:lnTo>
                      <a:pt x="395" y="192"/>
                    </a:lnTo>
                    <a:cubicBezTo>
                      <a:pt x="395" y="85"/>
                      <a:pt x="310" y="0"/>
                      <a:pt x="203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7518677" y="4249970"/>
                <a:ext cx="38966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25" extrusionOk="0">
                    <a:moveTo>
                      <a:pt x="192" y="0"/>
                    </a:moveTo>
                    <a:cubicBezTo>
                      <a:pt x="86" y="0"/>
                      <a:pt x="1" y="85"/>
                      <a:pt x="1" y="192"/>
                    </a:cubicBezTo>
                    <a:lnTo>
                      <a:pt x="1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5"/>
              <p:cNvSpPr/>
              <p:nvPr/>
            </p:nvSpPr>
            <p:spPr>
              <a:xfrm>
                <a:off x="7587883" y="4249970"/>
                <a:ext cx="38966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25" extrusionOk="0">
                    <a:moveTo>
                      <a:pt x="192" y="0"/>
                    </a:moveTo>
                    <a:cubicBezTo>
                      <a:pt x="85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83" y="724"/>
                    </a:lnTo>
                    <a:lnTo>
                      <a:pt x="383" y="192"/>
                    </a:lnTo>
                    <a:cubicBezTo>
                      <a:pt x="383" y="85"/>
                      <a:pt x="298" y="0"/>
                      <a:pt x="192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>
                <a:off x="7655871" y="4249970"/>
                <a:ext cx="40083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25" extrusionOk="0">
                    <a:moveTo>
                      <a:pt x="193" y="0"/>
                    </a:moveTo>
                    <a:cubicBezTo>
                      <a:pt x="86" y="0"/>
                      <a:pt x="1" y="85"/>
                      <a:pt x="1" y="192"/>
                    </a:cubicBezTo>
                    <a:lnTo>
                      <a:pt x="1" y="724"/>
                    </a:lnTo>
                    <a:lnTo>
                      <a:pt x="395" y="724"/>
                    </a:lnTo>
                    <a:lnTo>
                      <a:pt x="395" y="192"/>
                    </a:lnTo>
                    <a:cubicBezTo>
                      <a:pt x="395" y="85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5"/>
              <p:cNvSpPr/>
              <p:nvPr/>
            </p:nvSpPr>
            <p:spPr>
              <a:xfrm>
                <a:off x="7725077" y="4249970"/>
                <a:ext cx="38966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25" extrusionOk="0">
                    <a:moveTo>
                      <a:pt x="192" y="0"/>
                    </a:moveTo>
                    <a:cubicBezTo>
                      <a:pt x="86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5"/>
              <p:cNvSpPr/>
              <p:nvPr/>
            </p:nvSpPr>
            <p:spPr>
              <a:xfrm>
                <a:off x="7794182" y="4249970"/>
                <a:ext cx="39068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25" extrusionOk="0">
                    <a:moveTo>
                      <a:pt x="193" y="0"/>
                    </a:moveTo>
                    <a:cubicBezTo>
                      <a:pt x="86" y="0"/>
                      <a:pt x="1" y="85"/>
                      <a:pt x="1" y="192"/>
                    </a:cubicBezTo>
                    <a:lnTo>
                      <a:pt x="1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7863387" y="4249970"/>
                <a:ext cx="38966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25" extrusionOk="0">
                    <a:moveTo>
                      <a:pt x="192" y="0"/>
                    </a:moveTo>
                    <a:cubicBezTo>
                      <a:pt x="86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7931477" y="4249970"/>
                <a:ext cx="40083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25" extrusionOk="0">
                    <a:moveTo>
                      <a:pt x="203" y="0"/>
                    </a:moveTo>
                    <a:cubicBezTo>
                      <a:pt x="96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94" y="724"/>
                    </a:lnTo>
                    <a:lnTo>
                      <a:pt x="394" y="192"/>
                    </a:lnTo>
                    <a:cubicBezTo>
                      <a:pt x="394" y="85"/>
                      <a:pt x="309" y="0"/>
                      <a:pt x="203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8000581" y="4249970"/>
                <a:ext cx="39068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25" extrusionOk="0">
                    <a:moveTo>
                      <a:pt x="193" y="0"/>
                    </a:moveTo>
                    <a:cubicBezTo>
                      <a:pt x="86" y="0"/>
                      <a:pt x="1" y="85"/>
                      <a:pt x="1" y="192"/>
                    </a:cubicBezTo>
                    <a:lnTo>
                      <a:pt x="1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5"/>
              <p:cNvSpPr/>
              <p:nvPr/>
            </p:nvSpPr>
            <p:spPr>
              <a:xfrm>
                <a:off x="8069787" y="4249970"/>
                <a:ext cx="38966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25" extrusionOk="0">
                    <a:moveTo>
                      <a:pt x="192" y="0"/>
                    </a:moveTo>
                    <a:cubicBezTo>
                      <a:pt x="86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5"/>
              <p:cNvSpPr/>
              <p:nvPr/>
            </p:nvSpPr>
            <p:spPr>
              <a:xfrm>
                <a:off x="8137877" y="4249970"/>
                <a:ext cx="40083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25" extrusionOk="0">
                    <a:moveTo>
                      <a:pt x="203" y="0"/>
                    </a:moveTo>
                    <a:cubicBezTo>
                      <a:pt x="85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94" y="724"/>
                    </a:lnTo>
                    <a:lnTo>
                      <a:pt x="394" y="192"/>
                    </a:lnTo>
                    <a:cubicBezTo>
                      <a:pt x="394" y="85"/>
                      <a:pt x="309" y="0"/>
                      <a:pt x="203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5"/>
              <p:cNvSpPr/>
              <p:nvPr/>
            </p:nvSpPr>
            <p:spPr>
              <a:xfrm>
                <a:off x="8208097" y="4249970"/>
                <a:ext cx="38966" cy="7356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25" extrusionOk="0">
                    <a:moveTo>
                      <a:pt x="192" y="0"/>
                    </a:moveTo>
                    <a:cubicBezTo>
                      <a:pt x="86" y="0"/>
                      <a:pt x="0" y="85"/>
                      <a:pt x="0" y="192"/>
                    </a:cubicBezTo>
                    <a:lnTo>
                      <a:pt x="0" y="724"/>
                    </a:lnTo>
                    <a:lnTo>
                      <a:pt x="384" y="724"/>
                    </a:lnTo>
                    <a:lnTo>
                      <a:pt x="384" y="192"/>
                    </a:lnTo>
                    <a:cubicBezTo>
                      <a:pt x="384" y="85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rgbClr val="FDDB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35"/>
            <p:cNvGrpSpPr/>
            <p:nvPr/>
          </p:nvGrpSpPr>
          <p:grpSpPr>
            <a:xfrm>
              <a:off x="6169062" y="4379137"/>
              <a:ext cx="770499" cy="775167"/>
              <a:chOff x="6169062" y="4369913"/>
              <a:chExt cx="770499" cy="775167"/>
            </a:xfrm>
          </p:grpSpPr>
          <p:sp>
            <p:nvSpPr>
              <p:cNvPr id="361" name="Google Shape;361;p35"/>
              <p:cNvSpPr/>
              <p:nvPr/>
            </p:nvSpPr>
            <p:spPr>
              <a:xfrm>
                <a:off x="6169062" y="4369913"/>
                <a:ext cx="372109" cy="58409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5756" extrusionOk="0">
                    <a:moveTo>
                      <a:pt x="1794" y="0"/>
                    </a:moveTo>
                    <a:cubicBezTo>
                      <a:pt x="1789" y="0"/>
                      <a:pt x="1784" y="0"/>
                      <a:pt x="1779" y="0"/>
                    </a:cubicBezTo>
                    <a:cubicBezTo>
                      <a:pt x="650" y="11"/>
                      <a:pt x="0" y="937"/>
                      <a:pt x="85" y="1544"/>
                    </a:cubicBezTo>
                    <a:cubicBezTo>
                      <a:pt x="171" y="2151"/>
                      <a:pt x="117" y="2428"/>
                      <a:pt x="85" y="4175"/>
                    </a:cubicBezTo>
                    <a:cubicBezTo>
                      <a:pt x="68" y="5631"/>
                      <a:pt x="1243" y="5756"/>
                      <a:pt x="1646" y="5756"/>
                    </a:cubicBezTo>
                    <a:cubicBezTo>
                      <a:pt x="1728" y="5756"/>
                      <a:pt x="1779" y="5751"/>
                      <a:pt x="1779" y="5751"/>
                    </a:cubicBezTo>
                    <a:cubicBezTo>
                      <a:pt x="1839" y="5754"/>
                      <a:pt x="1898" y="5755"/>
                      <a:pt x="1954" y="5755"/>
                    </a:cubicBezTo>
                    <a:cubicBezTo>
                      <a:pt x="3667" y="5755"/>
                      <a:pt x="3555" y="4391"/>
                      <a:pt x="3493" y="4175"/>
                    </a:cubicBezTo>
                    <a:cubicBezTo>
                      <a:pt x="3429" y="3962"/>
                      <a:pt x="3152" y="3142"/>
                      <a:pt x="3365" y="2141"/>
                    </a:cubicBezTo>
                    <a:cubicBezTo>
                      <a:pt x="3588" y="1134"/>
                      <a:pt x="2924" y="0"/>
                      <a:pt x="1794" y="0"/>
                    </a:cubicBezTo>
                    <a:close/>
                  </a:path>
                </a:pathLst>
              </a:custGeom>
              <a:solidFill>
                <a:srgbClr val="AFC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5"/>
              <p:cNvSpPr/>
              <p:nvPr/>
            </p:nvSpPr>
            <p:spPr>
              <a:xfrm>
                <a:off x="6258563" y="4526286"/>
                <a:ext cx="177277" cy="618795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6098" extrusionOk="0">
                    <a:moveTo>
                      <a:pt x="902" y="1"/>
                    </a:moveTo>
                    <a:cubicBezTo>
                      <a:pt x="873" y="1"/>
                      <a:pt x="843" y="19"/>
                      <a:pt x="843" y="57"/>
                    </a:cubicBezTo>
                    <a:lnTo>
                      <a:pt x="843" y="1984"/>
                    </a:lnTo>
                    <a:lnTo>
                      <a:pt x="843" y="2793"/>
                    </a:lnTo>
                    <a:cubicBezTo>
                      <a:pt x="598" y="2548"/>
                      <a:pt x="364" y="2303"/>
                      <a:pt x="119" y="2059"/>
                    </a:cubicBezTo>
                    <a:cubicBezTo>
                      <a:pt x="108" y="2050"/>
                      <a:pt x="96" y="2046"/>
                      <a:pt x="85" y="2046"/>
                    </a:cubicBezTo>
                    <a:cubicBezTo>
                      <a:pt x="40" y="2046"/>
                      <a:pt x="0" y="2102"/>
                      <a:pt x="34" y="2144"/>
                    </a:cubicBezTo>
                    <a:cubicBezTo>
                      <a:pt x="311" y="2410"/>
                      <a:pt x="577" y="2687"/>
                      <a:pt x="843" y="2953"/>
                    </a:cubicBezTo>
                    <a:lnTo>
                      <a:pt x="843" y="6041"/>
                    </a:lnTo>
                    <a:cubicBezTo>
                      <a:pt x="843" y="6078"/>
                      <a:pt x="873" y="6097"/>
                      <a:pt x="902" y="6097"/>
                    </a:cubicBezTo>
                    <a:cubicBezTo>
                      <a:pt x="931" y="6097"/>
                      <a:pt x="960" y="6078"/>
                      <a:pt x="960" y="6041"/>
                    </a:cubicBezTo>
                    <a:lnTo>
                      <a:pt x="960" y="2005"/>
                    </a:lnTo>
                    <a:cubicBezTo>
                      <a:pt x="1205" y="1760"/>
                      <a:pt x="1461" y="1515"/>
                      <a:pt x="1706" y="1260"/>
                    </a:cubicBezTo>
                    <a:cubicBezTo>
                      <a:pt x="1746" y="1220"/>
                      <a:pt x="1707" y="1167"/>
                      <a:pt x="1667" y="1167"/>
                    </a:cubicBezTo>
                    <a:cubicBezTo>
                      <a:pt x="1654" y="1167"/>
                      <a:pt x="1642" y="1172"/>
                      <a:pt x="1631" y="1185"/>
                    </a:cubicBezTo>
                    <a:cubicBezTo>
                      <a:pt x="1408" y="1409"/>
                      <a:pt x="1184" y="1633"/>
                      <a:pt x="960" y="1846"/>
                    </a:cubicBezTo>
                    <a:lnTo>
                      <a:pt x="960" y="57"/>
                    </a:lnTo>
                    <a:cubicBezTo>
                      <a:pt x="960" y="19"/>
                      <a:pt x="931" y="1"/>
                      <a:pt x="902" y="1"/>
                    </a:cubicBezTo>
                    <a:close/>
                  </a:path>
                </a:pathLst>
              </a:custGeom>
              <a:solidFill>
                <a:srgbClr val="223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6559131" y="4615178"/>
                <a:ext cx="380430" cy="38043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49" extrusionOk="0">
                    <a:moveTo>
                      <a:pt x="1875" y="1"/>
                    </a:moveTo>
                    <a:cubicBezTo>
                      <a:pt x="842" y="1"/>
                      <a:pt x="0" y="842"/>
                      <a:pt x="0" y="1875"/>
                    </a:cubicBezTo>
                    <a:cubicBezTo>
                      <a:pt x="0" y="2908"/>
                      <a:pt x="842" y="3749"/>
                      <a:pt x="1875" y="3749"/>
                    </a:cubicBezTo>
                    <a:cubicBezTo>
                      <a:pt x="2908" y="3749"/>
                      <a:pt x="3749" y="2908"/>
                      <a:pt x="3749" y="1875"/>
                    </a:cubicBezTo>
                    <a:cubicBezTo>
                      <a:pt x="3749" y="842"/>
                      <a:pt x="2908" y="1"/>
                      <a:pt x="1875" y="1"/>
                    </a:cubicBezTo>
                    <a:close/>
                  </a:path>
                </a:pathLst>
              </a:custGeom>
              <a:solidFill>
                <a:srgbClr val="D07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6683539" y="4716449"/>
                <a:ext cx="127453" cy="42863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4224" extrusionOk="0">
                    <a:moveTo>
                      <a:pt x="643" y="1"/>
                    </a:moveTo>
                    <a:cubicBezTo>
                      <a:pt x="614" y="1"/>
                      <a:pt x="585" y="20"/>
                      <a:pt x="585" y="57"/>
                    </a:cubicBezTo>
                    <a:lnTo>
                      <a:pt x="585" y="1888"/>
                    </a:lnTo>
                    <a:cubicBezTo>
                      <a:pt x="436" y="1739"/>
                      <a:pt x="276" y="1580"/>
                      <a:pt x="116" y="1420"/>
                    </a:cubicBezTo>
                    <a:cubicBezTo>
                      <a:pt x="104" y="1408"/>
                      <a:pt x="91" y="1403"/>
                      <a:pt x="79" y="1403"/>
                    </a:cubicBezTo>
                    <a:cubicBezTo>
                      <a:pt x="36" y="1403"/>
                      <a:pt x="0" y="1464"/>
                      <a:pt x="42" y="1505"/>
                    </a:cubicBezTo>
                    <a:cubicBezTo>
                      <a:pt x="223" y="1686"/>
                      <a:pt x="404" y="1867"/>
                      <a:pt x="585" y="2048"/>
                    </a:cubicBezTo>
                    <a:lnTo>
                      <a:pt x="585" y="4167"/>
                    </a:lnTo>
                    <a:cubicBezTo>
                      <a:pt x="585" y="4204"/>
                      <a:pt x="614" y="4223"/>
                      <a:pt x="643" y="4223"/>
                    </a:cubicBezTo>
                    <a:cubicBezTo>
                      <a:pt x="673" y="4223"/>
                      <a:pt x="702" y="4204"/>
                      <a:pt x="702" y="4167"/>
                    </a:cubicBezTo>
                    <a:lnTo>
                      <a:pt x="702" y="1409"/>
                    </a:lnTo>
                    <a:cubicBezTo>
                      <a:pt x="872" y="1239"/>
                      <a:pt x="1043" y="1068"/>
                      <a:pt x="1213" y="898"/>
                    </a:cubicBezTo>
                    <a:cubicBezTo>
                      <a:pt x="1255" y="856"/>
                      <a:pt x="1210" y="800"/>
                      <a:pt x="1163" y="800"/>
                    </a:cubicBezTo>
                    <a:cubicBezTo>
                      <a:pt x="1151" y="800"/>
                      <a:pt x="1139" y="804"/>
                      <a:pt x="1128" y="813"/>
                    </a:cubicBezTo>
                    <a:cubicBezTo>
                      <a:pt x="989" y="962"/>
                      <a:pt x="840" y="1100"/>
                      <a:pt x="702" y="1249"/>
                    </a:cubicBezTo>
                    <a:lnTo>
                      <a:pt x="702" y="57"/>
                    </a:lnTo>
                    <a:cubicBezTo>
                      <a:pt x="702" y="20"/>
                      <a:pt x="673" y="1"/>
                      <a:pt x="643" y="1"/>
                    </a:cubicBezTo>
                    <a:close/>
                  </a:path>
                </a:pathLst>
              </a:custGeom>
              <a:solidFill>
                <a:srgbClr val="223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6373229" y="4602899"/>
                <a:ext cx="328678" cy="390577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3849" extrusionOk="0">
                    <a:moveTo>
                      <a:pt x="1592" y="0"/>
                    </a:moveTo>
                    <a:cubicBezTo>
                      <a:pt x="1443" y="0"/>
                      <a:pt x="1295" y="83"/>
                      <a:pt x="1236" y="249"/>
                    </a:cubicBezTo>
                    <a:lnTo>
                      <a:pt x="97" y="3337"/>
                    </a:lnTo>
                    <a:cubicBezTo>
                      <a:pt x="1" y="3582"/>
                      <a:pt x="192" y="3849"/>
                      <a:pt x="459" y="3849"/>
                    </a:cubicBezTo>
                    <a:lnTo>
                      <a:pt x="2791" y="3817"/>
                    </a:lnTo>
                    <a:cubicBezTo>
                      <a:pt x="3057" y="3817"/>
                      <a:pt x="3238" y="3550"/>
                      <a:pt x="3132" y="3295"/>
                    </a:cubicBezTo>
                    <a:lnTo>
                      <a:pt x="1950" y="239"/>
                    </a:lnTo>
                    <a:cubicBezTo>
                      <a:pt x="1886" y="80"/>
                      <a:pt x="1739" y="0"/>
                      <a:pt x="1592" y="0"/>
                    </a:cubicBezTo>
                    <a:close/>
                  </a:path>
                </a:pathLst>
              </a:custGeom>
              <a:solidFill>
                <a:srgbClr val="435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6470544" y="4676773"/>
                <a:ext cx="150284" cy="468003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4612" extrusionOk="0">
                    <a:moveTo>
                      <a:pt x="660" y="1"/>
                    </a:moveTo>
                    <a:cubicBezTo>
                      <a:pt x="628" y="1"/>
                      <a:pt x="607" y="22"/>
                      <a:pt x="607" y="43"/>
                    </a:cubicBezTo>
                    <a:lnTo>
                      <a:pt x="607" y="1587"/>
                    </a:lnTo>
                    <a:lnTo>
                      <a:pt x="96" y="1065"/>
                    </a:lnTo>
                    <a:cubicBezTo>
                      <a:pt x="85" y="1060"/>
                      <a:pt x="72" y="1057"/>
                      <a:pt x="59" y="1057"/>
                    </a:cubicBezTo>
                    <a:cubicBezTo>
                      <a:pt x="45" y="1057"/>
                      <a:pt x="32" y="1060"/>
                      <a:pt x="21" y="1065"/>
                    </a:cubicBezTo>
                    <a:cubicBezTo>
                      <a:pt x="0" y="1087"/>
                      <a:pt x="0" y="1119"/>
                      <a:pt x="21" y="1140"/>
                    </a:cubicBezTo>
                    <a:lnTo>
                      <a:pt x="607" y="1726"/>
                    </a:lnTo>
                    <a:lnTo>
                      <a:pt x="607" y="4569"/>
                    </a:lnTo>
                    <a:cubicBezTo>
                      <a:pt x="607" y="4590"/>
                      <a:pt x="628" y="4611"/>
                      <a:pt x="660" y="4611"/>
                    </a:cubicBezTo>
                    <a:cubicBezTo>
                      <a:pt x="692" y="4611"/>
                      <a:pt x="714" y="4590"/>
                      <a:pt x="714" y="4569"/>
                    </a:cubicBezTo>
                    <a:lnTo>
                      <a:pt x="714" y="2609"/>
                    </a:lnTo>
                    <a:lnTo>
                      <a:pt x="724" y="2609"/>
                    </a:lnTo>
                    <a:lnTo>
                      <a:pt x="1459" y="1864"/>
                    </a:lnTo>
                    <a:cubicBezTo>
                      <a:pt x="1470" y="1853"/>
                      <a:pt x="1480" y="1843"/>
                      <a:pt x="1480" y="1832"/>
                    </a:cubicBezTo>
                    <a:cubicBezTo>
                      <a:pt x="1480" y="1821"/>
                      <a:pt x="1470" y="1811"/>
                      <a:pt x="1459" y="1800"/>
                    </a:cubicBezTo>
                    <a:cubicBezTo>
                      <a:pt x="1448" y="1790"/>
                      <a:pt x="1438" y="1784"/>
                      <a:pt x="1427" y="1784"/>
                    </a:cubicBezTo>
                    <a:cubicBezTo>
                      <a:pt x="1416" y="1784"/>
                      <a:pt x="1406" y="1790"/>
                      <a:pt x="1395" y="1800"/>
                    </a:cubicBezTo>
                    <a:lnTo>
                      <a:pt x="714" y="2482"/>
                    </a:lnTo>
                    <a:lnTo>
                      <a:pt x="714" y="43"/>
                    </a:lnTo>
                    <a:cubicBezTo>
                      <a:pt x="714" y="22"/>
                      <a:pt x="692" y="1"/>
                      <a:pt x="660" y="1"/>
                    </a:cubicBezTo>
                    <a:close/>
                  </a:path>
                </a:pathLst>
              </a:custGeom>
              <a:solidFill>
                <a:srgbClr val="223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7" name="Google Shape;367;p35"/>
            <p:cNvSpPr/>
            <p:nvPr/>
          </p:nvSpPr>
          <p:spPr>
            <a:xfrm flipH="1">
              <a:off x="977630" y="760104"/>
              <a:ext cx="1199100" cy="119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Google Shape;368;p35"/>
            <p:cNvGrpSpPr/>
            <p:nvPr/>
          </p:nvGrpSpPr>
          <p:grpSpPr>
            <a:xfrm>
              <a:off x="1587390" y="1725718"/>
              <a:ext cx="815895" cy="355039"/>
              <a:chOff x="6962189" y="2471318"/>
              <a:chExt cx="524219" cy="228116"/>
            </a:xfrm>
          </p:grpSpPr>
          <p:sp>
            <p:nvSpPr>
              <p:cNvPr id="369" name="Google Shape;369;p35"/>
              <p:cNvSpPr/>
              <p:nvPr/>
            </p:nvSpPr>
            <p:spPr>
              <a:xfrm>
                <a:off x="7060518" y="2471318"/>
                <a:ext cx="216243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141" extrusionOk="0">
                    <a:moveTo>
                      <a:pt x="1065" y="0"/>
                    </a:moveTo>
                    <a:cubicBezTo>
                      <a:pt x="469" y="0"/>
                      <a:pt x="0" y="480"/>
                      <a:pt x="0" y="1065"/>
                    </a:cubicBezTo>
                    <a:cubicBezTo>
                      <a:pt x="0" y="1662"/>
                      <a:pt x="469" y="2141"/>
                      <a:pt x="1065" y="2141"/>
                    </a:cubicBezTo>
                    <a:cubicBezTo>
                      <a:pt x="1651" y="2141"/>
                      <a:pt x="2130" y="1662"/>
                      <a:pt x="2130" y="1065"/>
                    </a:cubicBezTo>
                    <a:cubicBezTo>
                      <a:pt x="2130" y="480"/>
                      <a:pt x="1651" y="0"/>
                      <a:pt x="1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7352259" y="2632359"/>
                <a:ext cx="1341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661" extrusionOk="0">
                    <a:moveTo>
                      <a:pt x="661" y="0"/>
                    </a:moveTo>
                    <a:cubicBezTo>
                      <a:pt x="299" y="0"/>
                      <a:pt x="1" y="288"/>
                      <a:pt x="1" y="660"/>
                    </a:cubicBezTo>
                    <a:lnTo>
                      <a:pt x="1321" y="660"/>
                    </a:lnTo>
                    <a:cubicBezTo>
                      <a:pt x="1321" y="288"/>
                      <a:pt x="1034" y="0"/>
                      <a:pt x="6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6993545" y="2647479"/>
                <a:ext cx="459276" cy="51955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512" extrusionOk="0">
                    <a:moveTo>
                      <a:pt x="0" y="0"/>
                    </a:moveTo>
                    <a:lnTo>
                      <a:pt x="0" y="511"/>
                    </a:lnTo>
                    <a:lnTo>
                      <a:pt x="4526" y="511"/>
                    </a:lnTo>
                    <a:lnTo>
                      <a:pt x="4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7239926" y="2597756"/>
                <a:ext cx="136179" cy="101678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002" extrusionOk="0">
                    <a:moveTo>
                      <a:pt x="671" y="0"/>
                    </a:moveTo>
                    <a:cubicBezTo>
                      <a:pt x="298" y="0"/>
                      <a:pt x="0" y="299"/>
                      <a:pt x="0" y="671"/>
                    </a:cubicBezTo>
                    <a:cubicBezTo>
                      <a:pt x="0" y="799"/>
                      <a:pt x="32" y="906"/>
                      <a:pt x="96" y="1001"/>
                    </a:cubicBezTo>
                    <a:lnTo>
                      <a:pt x="1257" y="1001"/>
                    </a:lnTo>
                    <a:cubicBezTo>
                      <a:pt x="1310" y="906"/>
                      <a:pt x="1342" y="799"/>
                      <a:pt x="1342" y="671"/>
                    </a:cubicBezTo>
                    <a:cubicBezTo>
                      <a:pt x="1342" y="299"/>
                      <a:pt x="1044" y="0"/>
                      <a:pt x="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6962189" y="2582636"/>
                <a:ext cx="152415" cy="11679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51" extrusionOk="0">
                    <a:moveTo>
                      <a:pt x="746" y="0"/>
                    </a:moveTo>
                    <a:cubicBezTo>
                      <a:pt x="330" y="0"/>
                      <a:pt x="0" y="330"/>
                      <a:pt x="0" y="746"/>
                    </a:cubicBezTo>
                    <a:cubicBezTo>
                      <a:pt x="0" y="895"/>
                      <a:pt x="43" y="1033"/>
                      <a:pt x="128" y="1150"/>
                    </a:cubicBezTo>
                    <a:lnTo>
                      <a:pt x="1374" y="1150"/>
                    </a:lnTo>
                    <a:cubicBezTo>
                      <a:pt x="1449" y="1033"/>
                      <a:pt x="1502" y="895"/>
                      <a:pt x="1502" y="746"/>
                    </a:cubicBezTo>
                    <a:cubicBezTo>
                      <a:pt x="1502" y="330"/>
                      <a:pt x="1161" y="0"/>
                      <a:pt x="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4" name="Google Shape;374;p35"/>
            <p:cNvGrpSpPr/>
            <p:nvPr/>
          </p:nvGrpSpPr>
          <p:grpSpPr>
            <a:xfrm flipH="1">
              <a:off x="584939" y="988205"/>
              <a:ext cx="650189" cy="282886"/>
              <a:chOff x="6962189" y="2471318"/>
              <a:chExt cx="524219" cy="228116"/>
            </a:xfrm>
          </p:grpSpPr>
          <p:sp>
            <p:nvSpPr>
              <p:cNvPr id="375" name="Google Shape;375;p35"/>
              <p:cNvSpPr/>
              <p:nvPr/>
            </p:nvSpPr>
            <p:spPr>
              <a:xfrm>
                <a:off x="7060518" y="2471318"/>
                <a:ext cx="216243" cy="217258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141" extrusionOk="0">
                    <a:moveTo>
                      <a:pt x="1065" y="0"/>
                    </a:moveTo>
                    <a:cubicBezTo>
                      <a:pt x="469" y="0"/>
                      <a:pt x="0" y="480"/>
                      <a:pt x="0" y="1065"/>
                    </a:cubicBezTo>
                    <a:cubicBezTo>
                      <a:pt x="0" y="1662"/>
                      <a:pt x="469" y="2141"/>
                      <a:pt x="1065" y="2141"/>
                    </a:cubicBezTo>
                    <a:cubicBezTo>
                      <a:pt x="1651" y="2141"/>
                      <a:pt x="2130" y="1662"/>
                      <a:pt x="2130" y="1065"/>
                    </a:cubicBezTo>
                    <a:cubicBezTo>
                      <a:pt x="2130" y="480"/>
                      <a:pt x="1651" y="0"/>
                      <a:pt x="1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5"/>
              <p:cNvSpPr/>
              <p:nvPr/>
            </p:nvSpPr>
            <p:spPr>
              <a:xfrm>
                <a:off x="7352259" y="2632359"/>
                <a:ext cx="134150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661" extrusionOk="0">
                    <a:moveTo>
                      <a:pt x="661" y="0"/>
                    </a:moveTo>
                    <a:cubicBezTo>
                      <a:pt x="299" y="0"/>
                      <a:pt x="1" y="288"/>
                      <a:pt x="1" y="660"/>
                    </a:cubicBezTo>
                    <a:lnTo>
                      <a:pt x="1321" y="660"/>
                    </a:lnTo>
                    <a:cubicBezTo>
                      <a:pt x="1321" y="288"/>
                      <a:pt x="1034" y="0"/>
                      <a:pt x="6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6993545" y="2647479"/>
                <a:ext cx="459276" cy="51955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512" extrusionOk="0">
                    <a:moveTo>
                      <a:pt x="0" y="0"/>
                    </a:moveTo>
                    <a:lnTo>
                      <a:pt x="0" y="511"/>
                    </a:lnTo>
                    <a:lnTo>
                      <a:pt x="4526" y="511"/>
                    </a:lnTo>
                    <a:lnTo>
                      <a:pt x="4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7239926" y="2597756"/>
                <a:ext cx="136179" cy="101678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002" extrusionOk="0">
                    <a:moveTo>
                      <a:pt x="671" y="0"/>
                    </a:moveTo>
                    <a:cubicBezTo>
                      <a:pt x="298" y="0"/>
                      <a:pt x="0" y="299"/>
                      <a:pt x="0" y="671"/>
                    </a:cubicBezTo>
                    <a:cubicBezTo>
                      <a:pt x="0" y="799"/>
                      <a:pt x="32" y="906"/>
                      <a:pt x="96" y="1001"/>
                    </a:cubicBezTo>
                    <a:lnTo>
                      <a:pt x="1257" y="1001"/>
                    </a:lnTo>
                    <a:cubicBezTo>
                      <a:pt x="1310" y="906"/>
                      <a:pt x="1342" y="799"/>
                      <a:pt x="1342" y="671"/>
                    </a:cubicBezTo>
                    <a:cubicBezTo>
                      <a:pt x="1342" y="299"/>
                      <a:pt x="1044" y="0"/>
                      <a:pt x="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6962189" y="2582636"/>
                <a:ext cx="152415" cy="11679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51" extrusionOk="0">
                    <a:moveTo>
                      <a:pt x="746" y="0"/>
                    </a:moveTo>
                    <a:cubicBezTo>
                      <a:pt x="330" y="0"/>
                      <a:pt x="0" y="330"/>
                      <a:pt x="0" y="746"/>
                    </a:cubicBezTo>
                    <a:cubicBezTo>
                      <a:pt x="0" y="895"/>
                      <a:pt x="43" y="1033"/>
                      <a:pt x="128" y="1150"/>
                    </a:cubicBezTo>
                    <a:lnTo>
                      <a:pt x="1374" y="1150"/>
                    </a:lnTo>
                    <a:cubicBezTo>
                      <a:pt x="1449" y="1033"/>
                      <a:pt x="1502" y="895"/>
                      <a:pt x="1502" y="746"/>
                    </a:cubicBezTo>
                    <a:cubicBezTo>
                      <a:pt x="1502" y="330"/>
                      <a:pt x="1161" y="0"/>
                      <a:pt x="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>
            <a:spLocks noGrp="1"/>
          </p:cNvSpPr>
          <p:nvPr>
            <p:ph type="body" idx="1"/>
          </p:nvPr>
        </p:nvSpPr>
        <p:spPr>
          <a:xfrm>
            <a:off x="720000" y="1147125"/>
            <a:ext cx="6972300" cy="32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The</a:t>
            </a:r>
            <a:r>
              <a:rPr lang="es-MX" dirty="0"/>
              <a:t> Data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obtained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sources</a:t>
            </a:r>
            <a:r>
              <a:rPr lang="es-MX" dirty="0"/>
              <a:t>: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Wikipedia: In Wikipedia I </a:t>
            </a:r>
            <a:r>
              <a:rPr lang="es-MX" dirty="0" err="1"/>
              <a:t>obtained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districts</a:t>
            </a:r>
            <a:r>
              <a:rPr lang="es-MX" dirty="0"/>
              <a:t> in Paris.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 err="1"/>
              <a:t>Geocoder</a:t>
            </a:r>
            <a:r>
              <a:rPr lang="es-MX" dirty="0"/>
              <a:t>: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geocoder</a:t>
            </a:r>
            <a:r>
              <a:rPr lang="es-MX" dirty="0"/>
              <a:t> </a:t>
            </a:r>
            <a:r>
              <a:rPr lang="es-MX" dirty="0" err="1"/>
              <a:t>library</a:t>
            </a:r>
            <a:r>
              <a:rPr lang="es-MX" dirty="0"/>
              <a:t> in Python I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able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 </a:t>
            </a:r>
            <a:r>
              <a:rPr lang="es-MX" dirty="0" err="1"/>
              <a:t>convert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names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districts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coordinates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latitude</a:t>
            </a:r>
            <a:r>
              <a:rPr lang="es-MX" dirty="0"/>
              <a:t> and </a:t>
            </a:r>
            <a:r>
              <a:rPr lang="es-MX" dirty="0" err="1"/>
              <a:t>longitude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Foursquare API I </a:t>
            </a:r>
            <a:r>
              <a:rPr lang="es-MX" dirty="0" err="1"/>
              <a:t>obtained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information</a:t>
            </a:r>
            <a:r>
              <a:rPr lang="es-MX" dirty="0"/>
              <a:t> I </a:t>
            </a:r>
            <a:r>
              <a:rPr lang="es-MX" dirty="0" err="1"/>
              <a:t>needed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venues</a:t>
            </a:r>
            <a:r>
              <a:rPr lang="es-MX" dirty="0"/>
              <a:t> in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district</a:t>
            </a:r>
            <a:r>
              <a:rPr lang="es-MX" dirty="0"/>
              <a:t>.</a:t>
            </a:r>
            <a:endParaRPr dirty="0"/>
          </a:p>
        </p:txBody>
      </p:sp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65000" y="403663"/>
            <a:ext cx="701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grpSp>
        <p:nvGrpSpPr>
          <p:cNvPr id="386" name="Google Shape;386;p36"/>
          <p:cNvGrpSpPr/>
          <p:nvPr/>
        </p:nvGrpSpPr>
        <p:grpSpPr>
          <a:xfrm flipH="1">
            <a:off x="7486555" y="-8601"/>
            <a:ext cx="893582" cy="1094345"/>
            <a:chOff x="494016" y="0"/>
            <a:chExt cx="1161854" cy="1422891"/>
          </a:xfrm>
        </p:grpSpPr>
        <p:sp>
          <p:nvSpPr>
            <p:cNvPr id="387" name="Google Shape;387;p36"/>
            <p:cNvSpPr/>
            <p:nvPr/>
          </p:nvSpPr>
          <p:spPr>
            <a:xfrm>
              <a:off x="494016" y="0"/>
              <a:ext cx="509210" cy="946095"/>
            </a:xfrm>
            <a:custGeom>
              <a:avLst/>
              <a:gdLst/>
              <a:ahLst/>
              <a:cxnLst/>
              <a:rect l="l" t="t" r="r" b="b"/>
              <a:pathLst>
                <a:path w="5027" h="9340" extrusionOk="0">
                  <a:moveTo>
                    <a:pt x="91" y="0"/>
                  </a:moveTo>
                  <a:cubicBezTo>
                    <a:pt x="67" y="0"/>
                    <a:pt x="42" y="12"/>
                    <a:pt x="22" y="33"/>
                  </a:cubicBezTo>
                  <a:cubicBezTo>
                    <a:pt x="0" y="65"/>
                    <a:pt x="11" y="107"/>
                    <a:pt x="43" y="129"/>
                  </a:cubicBezTo>
                  <a:cubicBezTo>
                    <a:pt x="2673" y="2013"/>
                    <a:pt x="3493" y="4622"/>
                    <a:pt x="3738" y="6007"/>
                  </a:cubicBezTo>
                  <a:cubicBezTo>
                    <a:pt x="3962" y="7253"/>
                    <a:pt x="4260" y="8083"/>
                    <a:pt x="4473" y="8562"/>
                  </a:cubicBezTo>
                  <a:cubicBezTo>
                    <a:pt x="4707" y="9084"/>
                    <a:pt x="4877" y="9308"/>
                    <a:pt x="4888" y="9318"/>
                  </a:cubicBezTo>
                  <a:cubicBezTo>
                    <a:pt x="4899" y="9329"/>
                    <a:pt x="4920" y="9340"/>
                    <a:pt x="4941" y="9340"/>
                  </a:cubicBezTo>
                  <a:cubicBezTo>
                    <a:pt x="4963" y="9340"/>
                    <a:pt x="4973" y="9340"/>
                    <a:pt x="4984" y="9329"/>
                  </a:cubicBezTo>
                  <a:cubicBezTo>
                    <a:pt x="5016" y="9297"/>
                    <a:pt x="5027" y="9254"/>
                    <a:pt x="4995" y="9223"/>
                  </a:cubicBezTo>
                  <a:cubicBezTo>
                    <a:pt x="4995" y="9223"/>
                    <a:pt x="4302" y="8328"/>
                    <a:pt x="3876" y="5975"/>
                  </a:cubicBezTo>
                  <a:cubicBezTo>
                    <a:pt x="3621" y="4569"/>
                    <a:pt x="2801" y="1928"/>
                    <a:pt x="128" y="11"/>
                  </a:cubicBezTo>
                  <a:cubicBezTo>
                    <a:pt x="117" y="4"/>
                    <a:pt x="104" y="0"/>
                    <a:pt x="91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878025" y="634917"/>
              <a:ext cx="392721" cy="139686"/>
            </a:xfrm>
            <a:custGeom>
              <a:avLst/>
              <a:gdLst/>
              <a:ahLst/>
              <a:cxnLst/>
              <a:rect l="l" t="t" r="r" b="b"/>
              <a:pathLst>
                <a:path w="3877" h="1379" extrusionOk="0">
                  <a:moveTo>
                    <a:pt x="92" y="1"/>
                  </a:moveTo>
                  <a:cubicBezTo>
                    <a:pt x="66" y="1"/>
                    <a:pt x="38" y="13"/>
                    <a:pt x="22" y="37"/>
                  </a:cubicBezTo>
                  <a:cubicBezTo>
                    <a:pt x="0" y="69"/>
                    <a:pt x="11" y="111"/>
                    <a:pt x="54" y="133"/>
                  </a:cubicBezTo>
                  <a:cubicBezTo>
                    <a:pt x="54" y="133"/>
                    <a:pt x="607" y="452"/>
                    <a:pt x="1342" y="761"/>
                  </a:cubicBezTo>
                  <a:cubicBezTo>
                    <a:pt x="2332" y="1176"/>
                    <a:pt x="3163" y="1379"/>
                    <a:pt x="3813" y="1379"/>
                  </a:cubicBezTo>
                  <a:cubicBezTo>
                    <a:pt x="3845" y="1379"/>
                    <a:pt x="3876" y="1347"/>
                    <a:pt x="3876" y="1315"/>
                  </a:cubicBezTo>
                  <a:cubicBezTo>
                    <a:pt x="3876" y="1272"/>
                    <a:pt x="3845" y="1240"/>
                    <a:pt x="3813" y="1240"/>
                  </a:cubicBezTo>
                  <a:cubicBezTo>
                    <a:pt x="2311" y="1240"/>
                    <a:pt x="139" y="26"/>
                    <a:pt x="117" y="5"/>
                  </a:cubicBezTo>
                  <a:cubicBezTo>
                    <a:pt x="109" y="2"/>
                    <a:pt x="101" y="1"/>
                    <a:pt x="92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878025" y="634917"/>
              <a:ext cx="418652" cy="367296"/>
            </a:xfrm>
            <a:custGeom>
              <a:avLst/>
              <a:gdLst/>
              <a:ahLst/>
              <a:cxnLst/>
              <a:rect l="l" t="t" r="r" b="b"/>
              <a:pathLst>
                <a:path w="4133" h="3626" extrusionOk="0">
                  <a:moveTo>
                    <a:pt x="92" y="1"/>
                  </a:moveTo>
                  <a:cubicBezTo>
                    <a:pt x="66" y="1"/>
                    <a:pt x="38" y="13"/>
                    <a:pt x="22" y="37"/>
                  </a:cubicBezTo>
                  <a:cubicBezTo>
                    <a:pt x="0" y="69"/>
                    <a:pt x="11" y="111"/>
                    <a:pt x="43" y="133"/>
                  </a:cubicBezTo>
                  <a:cubicBezTo>
                    <a:pt x="75" y="154"/>
                    <a:pt x="3269" y="2071"/>
                    <a:pt x="3983" y="3583"/>
                  </a:cubicBezTo>
                  <a:cubicBezTo>
                    <a:pt x="3994" y="3604"/>
                    <a:pt x="4026" y="3625"/>
                    <a:pt x="4047" y="3625"/>
                  </a:cubicBezTo>
                  <a:cubicBezTo>
                    <a:pt x="4057" y="3625"/>
                    <a:pt x="4068" y="3625"/>
                    <a:pt x="4079" y="3615"/>
                  </a:cubicBezTo>
                  <a:cubicBezTo>
                    <a:pt x="4111" y="3604"/>
                    <a:pt x="4132" y="3562"/>
                    <a:pt x="4111" y="3519"/>
                  </a:cubicBezTo>
                  <a:cubicBezTo>
                    <a:pt x="3802" y="2869"/>
                    <a:pt x="3035" y="2081"/>
                    <a:pt x="1832" y="1176"/>
                  </a:cubicBezTo>
                  <a:cubicBezTo>
                    <a:pt x="937" y="505"/>
                    <a:pt x="128" y="15"/>
                    <a:pt x="117" y="5"/>
                  </a:cubicBezTo>
                  <a:cubicBezTo>
                    <a:pt x="109" y="2"/>
                    <a:pt x="101" y="1"/>
                    <a:pt x="92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677360" y="171290"/>
              <a:ext cx="68070" cy="386542"/>
            </a:xfrm>
            <a:custGeom>
              <a:avLst/>
              <a:gdLst/>
              <a:ahLst/>
              <a:cxnLst/>
              <a:rect l="l" t="t" r="r" b="b"/>
              <a:pathLst>
                <a:path w="672" h="3816" extrusionOk="0">
                  <a:moveTo>
                    <a:pt x="82" y="0"/>
                  </a:moveTo>
                  <a:cubicBezTo>
                    <a:pt x="76" y="0"/>
                    <a:pt x="70" y="1"/>
                    <a:pt x="65" y="3"/>
                  </a:cubicBezTo>
                  <a:cubicBezTo>
                    <a:pt x="22" y="14"/>
                    <a:pt x="1" y="45"/>
                    <a:pt x="11" y="88"/>
                  </a:cubicBezTo>
                  <a:cubicBezTo>
                    <a:pt x="22" y="99"/>
                    <a:pt x="533" y="1984"/>
                    <a:pt x="448" y="3741"/>
                  </a:cubicBezTo>
                  <a:cubicBezTo>
                    <a:pt x="448" y="3783"/>
                    <a:pt x="480" y="3815"/>
                    <a:pt x="512" y="3815"/>
                  </a:cubicBezTo>
                  <a:lnTo>
                    <a:pt x="522" y="3815"/>
                  </a:lnTo>
                  <a:cubicBezTo>
                    <a:pt x="554" y="3815"/>
                    <a:pt x="586" y="3783"/>
                    <a:pt x="586" y="3751"/>
                  </a:cubicBezTo>
                  <a:cubicBezTo>
                    <a:pt x="671" y="1962"/>
                    <a:pt x="150" y="67"/>
                    <a:pt x="150" y="45"/>
                  </a:cubicBezTo>
                  <a:cubicBezTo>
                    <a:pt x="141" y="19"/>
                    <a:pt x="111" y="0"/>
                    <a:pt x="82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738846" y="255770"/>
              <a:ext cx="176962" cy="92786"/>
            </a:xfrm>
            <a:custGeom>
              <a:avLst/>
              <a:gdLst/>
              <a:ahLst/>
              <a:cxnLst/>
              <a:rect l="l" t="t" r="r" b="b"/>
              <a:pathLst>
                <a:path w="1747" h="916" extrusionOk="0">
                  <a:moveTo>
                    <a:pt x="86" y="1"/>
                  </a:moveTo>
                  <a:cubicBezTo>
                    <a:pt x="69" y="1"/>
                    <a:pt x="53" y="6"/>
                    <a:pt x="43" y="21"/>
                  </a:cubicBezTo>
                  <a:cubicBezTo>
                    <a:pt x="11" y="42"/>
                    <a:pt x="1" y="85"/>
                    <a:pt x="33" y="117"/>
                  </a:cubicBezTo>
                  <a:cubicBezTo>
                    <a:pt x="54" y="149"/>
                    <a:pt x="661" y="862"/>
                    <a:pt x="1672" y="915"/>
                  </a:cubicBezTo>
                  <a:lnTo>
                    <a:pt x="1683" y="915"/>
                  </a:lnTo>
                  <a:cubicBezTo>
                    <a:pt x="1715" y="915"/>
                    <a:pt x="1747" y="883"/>
                    <a:pt x="1747" y="841"/>
                  </a:cubicBezTo>
                  <a:cubicBezTo>
                    <a:pt x="1747" y="809"/>
                    <a:pt x="1715" y="766"/>
                    <a:pt x="1683" y="766"/>
                  </a:cubicBezTo>
                  <a:cubicBezTo>
                    <a:pt x="735" y="724"/>
                    <a:pt x="139" y="31"/>
                    <a:pt x="139" y="21"/>
                  </a:cubicBezTo>
                  <a:cubicBezTo>
                    <a:pt x="127" y="9"/>
                    <a:pt x="106" y="1"/>
                    <a:pt x="86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327775" y="1009607"/>
              <a:ext cx="233080" cy="234194"/>
            </a:xfrm>
            <a:custGeom>
              <a:avLst/>
              <a:gdLst/>
              <a:ahLst/>
              <a:cxnLst/>
              <a:rect l="l" t="t" r="r" b="b"/>
              <a:pathLst>
                <a:path w="2301" h="2312" extrusionOk="0">
                  <a:moveTo>
                    <a:pt x="704" y="1"/>
                  </a:moveTo>
                  <a:lnTo>
                    <a:pt x="1" y="725"/>
                  </a:lnTo>
                  <a:cubicBezTo>
                    <a:pt x="555" y="1183"/>
                    <a:pt x="799" y="2312"/>
                    <a:pt x="799" y="2312"/>
                  </a:cubicBezTo>
                  <a:cubicBezTo>
                    <a:pt x="1151" y="1928"/>
                    <a:pt x="1034" y="1513"/>
                    <a:pt x="1034" y="1513"/>
                  </a:cubicBezTo>
                  <a:lnTo>
                    <a:pt x="1034" y="1513"/>
                  </a:lnTo>
                  <a:lnTo>
                    <a:pt x="1715" y="1662"/>
                  </a:lnTo>
                  <a:lnTo>
                    <a:pt x="1556" y="1023"/>
                  </a:lnTo>
                  <a:cubicBezTo>
                    <a:pt x="2024" y="1002"/>
                    <a:pt x="2301" y="704"/>
                    <a:pt x="2301" y="704"/>
                  </a:cubicBezTo>
                  <a:cubicBezTo>
                    <a:pt x="1428" y="651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FD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211285" y="889876"/>
              <a:ext cx="216974" cy="216974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66" y="1"/>
                  </a:moveTo>
                  <a:cubicBezTo>
                    <a:pt x="480" y="1"/>
                    <a:pt x="1" y="480"/>
                    <a:pt x="1" y="1076"/>
                  </a:cubicBezTo>
                  <a:cubicBezTo>
                    <a:pt x="1" y="1662"/>
                    <a:pt x="480" y="2141"/>
                    <a:pt x="1066" y="2141"/>
                  </a:cubicBezTo>
                  <a:cubicBezTo>
                    <a:pt x="1662" y="2141"/>
                    <a:pt x="2141" y="1662"/>
                    <a:pt x="2141" y="1076"/>
                  </a:cubicBezTo>
                  <a:cubicBezTo>
                    <a:pt x="2141" y="480"/>
                    <a:pt x="1662" y="1"/>
                    <a:pt x="1066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215641" y="724968"/>
              <a:ext cx="440228" cy="140395"/>
            </a:xfrm>
            <a:custGeom>
              <a:avLst/>
              <a:gdLst/>
              <a:ahLst/>
              <a:cxnLst/>
              <a:rect l="l" t="t" r="r" b="b"/>
              <a:pathLst>
                <a:path w="4346" h="1386" extrusionOk="0">
                  <a:moveTo>
                    <a:pt x="1880" y="0"/>
                  </a:moveTo>
                  <a:cubicBezTo>
                    <a:pt x="857" y="0"/>
                    <a:pt x="0" y="436"/>
                    <a:pt x="0" y="436"/>
                  </a:cubicBezTo>
                  <a:cubicBezTo>
                    <a:pt x="0" y="436"/>
                    <a:pt x="1309" y="1385"/>
                    <a:pt x="2861" y="1385"/>
                  </a:cubicBezTo>
                  <a:cubicBezTo>
                    <a:pt x="3343" y="1385"/>
                    <a:pt x="3848" y="1294"/>
                    <a:pt x="4345" y="1054"/>
                  </a:cubicBezTo>
                  <a:cubicBezTo>
                    <a:pt x="4345" y="1054"/>
                    <a:pt x="3568" y="191"/>
                    <a:pt x="2343" y="32"/>
                  </a:cubicBezTo>
                  <a:cubicBezTo>
                    <a:pt x="2186" y="10"/>
                    <a:pt x="2031" y="0"/>
                    <a:pt x="1880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963214" y="879139"/>
              <a:ext cx="417538" cy="543752"/>
            </a:xfrm>
            <a:custGeom>
              <a:avLst/>
              <a:gdLst/>
              <a:ahLst/>
              <a:cxnLst/>
              <a:rect l="l" t="t" r="r" b="b"/>
              <a:pathLst>
                <a:path w="4122" h="5368" extrusionOk="0">
                  <a:moveTo>
                    <a:pt x="1" y="0"/>
                  </a:moveTo>
                  <a:cubicBezTo>
                    <a:pt x="1" y="1"/>
                    <a:pt x="86" y="2620"/>
                    <a:pt x="3238" y="5367"/>
                  </a:cubicBezTo>
                  <a:cubicBezTo>
                    <a:pt x="3238" y="5367"/>
                    <a:pt x="4122" y="2322"/>
                    <a:pt x="1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607263" y="473554"/>
              <a:ext cx="369018" cy="635424"/>
            </a:xfrm>
            <a:custGeom>
              <a:avLst/>
              <a:gdLst/>
              <a:ahLst/>
              <a:cxnLst/>
              <a:rect l="l" t="t" r="r" b="b"/>
              <a:pathLst>
                <a:path w="3643" h="6273" extrusionOk="0">
                  <a:moveTo>
                    <a:pt x="1246" y="1"/>
                  </a:moveTo>
                  <a:lnTo>
                    <a:pt x="1246" y="1"/>
                  </a:lnTo>
                  <a:cubicBezTo>
                    <a:pt x="1246" y="1"/>
                    <a:pt x="0" y="2311"/>
                    <a:pt x="1353" y="6273"/>
                  </a:cubicBezTo>
                  <a:cubicBezTo>
                    <a:pt x="1353" y="6273"/>
                    <a:pt x="3642" y="4068"/>
                    <a:pt x="1246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847839" y="249186"/>
              <a:ext cx="162984" cy="162984"/>
            </a:xfrm>
            <a:custGeom>
              <a:avLst/>
              <a:gdLst/>
              <a:ahLst/>
              <a:cxnLst/>
              <a:rect l="l" t="t" r="r" b="b"/>
              <a:pathLst>
                <a:path w="1609" h="1609" extrusionOk="0">
                  <a:moveTo>
                    <a:pt x="799" y="1"/>
                  </a:moveTo>
                  <a:cubicBezTo>
                    <a:pt x="352" y="1"/>
                    <a:pt x="0" y="363"/>
                    <a:pt x="0" y="810"/>
                  </a:cubicBezTo>
                  <a:cubicBezTo>
                    <a:pt x="0" y="1246"/>
                    <a:pt x="352" y="1609"/>
                    <a:pt x="799" y="1609"/>
                  </a:cubicBezTo>
                  <a:cubicBezTo>
                    <a:pt x="1246" y="1609"/>
                    <a:pt x="1608" y="1246"/>
                    <a:pt x="1608" y="810"/>
                  </a:cubicBezTo>
                  <a:cubicBezTo>
                    <a:pt x="1608" y="363"/>
                    <a:pt x="1246" y="1"/>
                    <a:pt x="799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858576" y="462817"/>
              <a:ext cx="455321" cy="192055"/>
            </a:xfrm>
            <a:custGeom>
              <a:avLst/>
              <a:gdLst/>
              <a:ahLst/>
              <a:cxnLst/>
              <a:rect l="l" t="t" r="r" b="b"/>
              <a:pathLst>
                <a:path w="4495" h="1896" extrusionOk="0">
                  <a:moveTo>
                    <a:pt x="1" y="0"/>
                  </a:moveTo>
                  <a:cubicBezTo>
                    <a:pt x="1" y="0"/>
                    <a:pt x="341" y="1384"/>
                    <a:pt x="1843" y="1576"/>
                  </a:cubicBezTo>
                  <a:cubicBezTo>
                    <a:pt x="3334" y="1778"/>
                    <a:pt x="3919" y="1629"/>
                    <a:pt x="4494" y="1896"/>
                  </a:cubicBezTo>
                  <a:cubicBezTo>
                    <a:pt x="4494" y="1896"/>
                    <a:pt x="4232" y="177"/>
                    <a:pt x="2387" y="177"/>
                  </a:cubicBezTo>
                  <a:cubicBezTo>
                    <a:pt x="2338" y="177"/>
                    <a:pt x="2288" y="179"/>
                    <a:pt x="2237" y="181"/>
                  </a:cubicBezTo>
                  <a:cubicBezTo>
                    <a:pt x="1927" y="198"/>
                    <a:pt x="1660" y="205"/>
                    <a:pt x="1429" y="205"/>
                  </a:cubicBezTo>
                  <a:cubicBezTo>
                    <a:pt x="183" y="20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Diagrama, Mapa&#10;&#10;Descripción generada automáticamente">
            <a:extLst>
              <a:ext uri="{FF2B5EF4-FFF2-40B4-BE49-F238E27FC236}">
                <a16:creationId xmlns:a16="http://schemas.microsoft.com/office/drawing/2014/main" id="{5A5754CE-BC81-4B77-8E09-81EBBAE4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91" y="2301026"/>
            <a:ext cx="5135636" cy="25222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7"/>
          <p:cNvGrpSpPr/>
          <p:nvPr/>
        </p:nvGrpSpPr>
        <p:grpSpPr>
          <a:xfrm>
            <a:off x="-8394" y="95247"/>
            <a:ext cx="7465652" cy="4590634"/>
            <a:chOff x="-8394" y="95247"/>
            <a:chExt cx="7465652" cy="4590634"/>
          </a:xfrm>
        </p:grpSpPr>
        <p:sp>
          <p:nvSpPr>
            <p:cNvPr id="404" name="Google Shape;404;p37"/>
            <p:cNvSpPr/>
            <p:nvPr/>
          </p:nvSpPr>
          <p:spPr>
            <a:xfrm>
              <a:off x="5700342" y="620099"/>
              <a:ext cx="43858" cy="503840"/>
            </a:xfrm>
            <a:custGeom>
              <a:avLst/>
              <a:gdLst/>
              <a:ahLst/>
              <a:cxnLst/>
              <a:rect l="l" t="t" r="r" b="b"/>
              <a:pathLst>
                <a:path w="1371" h="12800" extrusionOk="0">
                  <a:moveTo>
                    <a:pt x="680" y="1"/>
                  </a:moveTo>
                  <a:cubicBezTo>
                    <a:pt x="299" y="1"/>
                    <a:pt x="1" y="310"/>
                    <a:pt x="1" y="691"/>
                  </a:cubicBezTo>
                  <a:lnTo>
                    <a:pt x="1" y="12109"/>
                  </a:lnTo>
                  <a:cubicBezTo>
                    <a:pt x="1" y="12490"/>
                    <a:pt x="299" y="12800"/>
                    <a:pt x="680" y="12800"/>
                  </a:cubicBezTo>
                  <a:cubicBezTo>
                    <a:pt x="1061" y="12800"/>
                    <a:pt x="1370" y="12490"/>
                    <a:pt x="1370" y="12109"/>
                  </a:cubicBezTo>
                  <a:lnTo>
                    <a:pt x="1370" y="691"/>
                  </a:ln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233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399850" y="620099"/>
              <a:ext cx="44210" cy="503840"/>
            </a:xfrm>
            <a:custGeom>
              <a:avLst/>
              <a:gdLst/>
              <a:ahLst/>
              <a:cxnLst/>
              <a:rect l="l" t="t" r="r" b="b"/>
              <a:pathLst>
                <a:path w="1382" h="12800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lnTo>
                    <a:pt x="0" y="12109"/>
                  </a:lnTo>
                  <a:cubicBezTo>
                    <a:pt x="0" y="12490"/>
                    <a:pt x="310" y="12800"/>
                    <a:pt x="691" y="12800"/>
                  </a:cubicBezTo>
                  <a:cubicBezTo>
                    <a:pt x="1072" y="12800"/>
                    <a:pt x="1381" y="12490"/>
                    <a:pt x="1381" y="12109"/>
                  </a:cubicBezTo>
                  <a:lnTo>
                    <a:pt x="1381" y="691"/>
                  </a:lnTo>
                  <a:cubicBezTo>
                    <a:pt x="1381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233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1771537" y="786275"/>
              <a:ext cx="5600927" cy="3899606"/>
            </a:xfrm>
            <a:custGeom>
              <a:avLst/>
              <a:gdLst/>
              <a:ahLst/>
              <a:cxnLst/>
              <a:rect l="l" t="t" r="r" b="b"/>
              <a:pathLst>
                <a:path w="45929" h="37274" extrusionOk="0">
                  <a:moveTo>
                    <a:pt x="22672" y="0"/>
                  </a:moveTo>
                  <a:cubicBezTo>
                    <a:pt x="20680" y="0"/>
                    <a:pt x="10282" y="528"/>
                    <a:pt x="1773" y="11146"/>
                  </a:cubicBezTo>
                  <a:lnTo>
                    <a:pt x="1568" y="11395"/>
                  </a:lnTo>
                  <a:lnTo>
                    <a:pt x="1568" y="14192"/>
                  </a:lnTo>
                  <a:cubicBezTo>
                    <a:pt x="1333" y="14543"/>
                    <a:pt x="821" y="15232"/>
                    <a:pt x="469" y="16169"/>
                  </a:cubicBezTo>
                  <a:cubicBezTo>
                    <a:pt x="440" y="16242"/>
                    <a:pt x="411" y="16330"/>
                    <a:pt x="396" y="16389"/>
                  </a:cubicBezTo>
                  <a:lnTo>
                    <a:pt x="367" y="16447"/>
                  </a:lnTo>
                  <a:cubicBezTo>
                    <a:pt x="176" y="17004"/>
                    <a:pt x="59" y="17560"/>
                    <a:pt x="15" y="18117"/>
                  </a:cubicBezTo>
                  <a:lnTo>
                    <a:pt x="15" y="18161"/>
                  </a:lnTo>
                  <a:cubicBezTo>
                    <a:pt x="15" y="18278"/>
                    <a:pt x="15" y="18380"/>
                    <a:pt x="15" y="18454"/>
                  </a:cubicBezTo>
                  <a:cubicBezTo>
                    <a:pt x="0" y="18498"/>
                    <a:pt x="15" y="18556"/>
                    <a:pt x="15" y="18600"/>
                  </a:cubicBezTo>
                  <a:lnTo>
                    <a:pt x="15" y="18659"/>
                  </a:lnTo>
                  <a:cubicBezTo>
                    <a:pt x="15" y="18717"/>
                    <a:pt x="0" y="18761"/>
                    <a:pt x="15" y="18805"/>
                  </a:cubicBezTo>
                  <a:cubicBezTo>
                    <a:pt x="15" y="18893"/>
                    <a:pt x="15" y="18981"/>
                    <a:pt x="15" y="19098"/>
                  </a:cubicBezTo>
                  <a:lnTo>
                    <a:pt x="15" y="19142"/>
                  </a:lnTo>
                  <a:cubicBezTo>
                    <a:pt x="59" y="19698"/>
                    <a:pt x="176" y="20255"/>
                    <a:pt x="367" y="20812"/>
                  </a:cubicBezTo>
                  <a:lnTo>
                    <a:pt x="396" y="20885"/>
                  </a:lnTo>
                  <a:cubicBezTo>
                    <a:pt x="411" y="20943"/>
                    <a:pt x="440" y="21017"/>
                    <a:pt x="469" y="21090"/>
                  </a:cubicBezTo>
                  <a:cubicBezTo>
                    <a:pt x="821" y="22027"/>
                    <a:pt x="1289" y="22715"/>
                    <a:pt x="1568" y="23067"/>
                  </a:cubicBezTo>
                  <a:lnTo>
                    <a:pt x="1568" y="25864"/>
                  </a:lnTo>
                  <a:lnTo>
                    <a:pt x="1773" y="26113"/>
                  </a:lnTo>
                  <a:cubicBezTo>
                    <a:pt x="10282" y="36731"/>
                    <a:pt x="20680" y="37273"/>
                    <a:pt x="22686" y="37273"/>
                  </a:cubicBezTo>
                  <a:cubicBezTo>
                    <a:pt x="22789" y="37273"/>
                    <a:pt x="22877" y="37273"/>
                    <a:pt x="22965" y="37258"/>
                  </a:cubicBezTo>
                  <a:cubicBezTo>
                    <a:pt x="23038" y="37273"/>
                    <a:pt x="23140" y="37273"/>
                    <a:pt x="23243" y="37273"/>
                  </a:cubicBezTo>
                  <a:cubicBezTo>
                    <a:pt x="25249" y="37273"/>
                    <a:pt x="35619" y="36731"/>
                    <a:pt x="44128" y="26113"/>
                  </a:cubicBezTo>
                  <a:lnTo>
                    <a:pt x="44318" y="25864"/>
                  </a:lnTo>
                  <a:lnTo>
                    <a:pt x="44318" y="23067"/>
                  </a:lnTo>
                  <a:cubicBezTo>
                    <a:pt x="44640" y="22701"/>
                    <a:pt x="45080" y="22027"/>
                    <a:pt x="45446" y="21104"/>
                  </a:cubicBezTo>
                  <a:cubicBezTo>
                    <a:pt x="45475" y="21017"/>
                    <a:pt x="45519" y="20943"/>
                    <a:pt x="45534" y="20870"/>
                  </a:cubicBezTo>
                  <a:lnTo>
                    <a:pt x="45548" y="20812"/>
                  </a:lnTo>
                  <a:cubicBezTo>
                    <a:pt x="45753" y="20255"/>
                    <a:pt x="45870" y="19698"/>
                    <a:pt x="45900" y="19142"/>
                  </a:cubicBezTo>
                  <a:lnTo>
                    <a:pt x="45914" y="19098"/>
                  </a:lnTo>
                  <a:cubicBezTo>
                    <a:pt x="45914" y="19010"/>
                    <a:pt x="45914" y="18908"/>
                    <a:pt x="45929" y="18805"/>
                  </a:cubicBezTo>
                  <a:cubicBezTo>
                    <a:pt x="45929" y="18761"/>
                    <a:pt x="45929" y="18732"/>
                    <a:pt x="45929" y="18688"/>
                  </a:cubicBezTo>
                  <a:lnTo>
                    <a:pt x="45929" y="18659"/>
                  </a:lnTo>
                  <a:lnTo>
                    <a:pt x="45929" y="18571"/>
                  </a:lnTo>
                  <a:cubicBezTo>
                    <a:pt x="45929" y="18541"/>
                    <a:pt x="45929" y="18498"/>
                    <a:pt x="45929" y="18454"/>
                  </a:cubicBezTo>
                  <a:cubicBezTo>
                    <a:pt x="45914" y="18351"/>
                    <a:pt x="45914" y="18249"/>
                    <a:pt x="45914" y="18161"/>
                  </a:cubicBezTo>
                  <a:lnTo>
                    <a:pt x="45900" y="18131"/>
                  </a:lnTo>
                  <a:cubicBezTo>
                    <a:pt x="45856" y="17560"/>
                    <a:pt x="45739" y="17004"/>
                    <a:pt x="45548" y="16447"/>
                  </a:cubicBezTo>
                  <a:lnTo>
                    <a:pt x="45534" y="16389"/>
                  </a:lnTo>
                  <a:cubicBezTo>
                    <a:pt x="45504" y="16330"/>
                    <a:pt x="45475" y="16242"/>
                    <a:pt x="45446" y="16169"/>
                  </a:cubicBezTo>
                  <a:cubicBezTo>
                    <a:pt x="45080" y="15232"/>
                    <a:pt x="44640" y="14558"/>
                    <a:pt x="44318" y="14192"/>
                  </a:cubicBezTo>
                  <a:lnTo>
                    <a:pt x="44318" y="11395"/>
                  </a:lnTo>
                  <a:lnTo>
                    <a:pt x="44128" y="11146"/>
                  </a:lnTo>
                  <a:cubicBezTo>
                    <a:pt x="35619" y="528"/>
                    <a:pt x="25235" y="0"/>
                    <a:pt x="23243" y="0"/>
                  </a:cubicBezTo>
                  <a:close/>
                </a:path>
              </a:pathLst>
            </a:custGeom>
            <a:solidFill>
              <a:srgbClr val="DB7E8E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882264" y="881267"/>
              <a:ext cx="5377763" cy="3708047"/>
            </a:xfrm>
            <a:custGeom>
              <a:avLst/>
              <a:gdLst/>
              <a:ahLst/>
              <a:cxnLst/>
              <a:rect l="l" t="t" r="r" b="b"/>
              <a:pathLst>
                <a:path w="44099" h="35443" extrusionOk="0">
                  <a:moveTo>
                    <a:pt x="21764" y="0"/>
                  </a:moveTo>
                  <a:cubicBezTo>
                    <a:pt x="19845" y="0"/>
                    <a:pt x="9842" y="528"/>
                    <a:pt x="1597" y="10809"/>
                  </a:cubicBezTo>
                  <a:lnTo>
                    <a:pt x="1597" y="13606"/>
                  </a:lnTo>
                  <a:lnTo>
                    <a:pt x="1524" y="13709"/>
                  </a:lnTo>
                  <a:cubicBezTo>
                    <a:pt x="1363" y="13884"/>
                    <a:pt x="821" y="14573"/>
                    <a:pt x="425" y="15583"/>
                  </a:cubicBezTo>
                  <a:cubicBezTo>
                    <a:pt x="396" y="15656"/>
                    <a:pt x="367" y="15730"/>
                    <a:pt x="352" y="15788"/>
                  </a:cubicBezTo>
                  <a:lnTo>
                    <a:pt x="323" y="15847"/>
                  </a:lnTo>
                  <a:cubicBezTo>
                    <a:pt x="162" y="16315"/>
                    <a:pt x="59" y="16799"/>
                    <a:pt x="30" y="17282"/>
                  </a:cubicBezTo>
                  <a:lnTo>
                    <a:pt x="15" y="17311"/>
                  </a:lnTo>
                  <a:cubicBezTo>
                    <a:pt x="15" y="17399"/>
                    <a:pt x="15" y="17487"/>
                    <a:pt x="15" y="17575"/>
                  </a:cubicBezTo>
                  <a:cubicBezTo>
                    <a:pt x="15" y="17619"/>
                    <a:pt x="15" y="17648"/>
                    <a:pt x="15" y="17692"/>
                  </a:cubicBezTo>
                  <a:lnTo>
                    <a:pt x="15" y="17751"/>
                  </a:lnTo>
                  <a:lnTo>
                    <a:pt x="0" y="17751"/>
                  </a:lnTo>
                  <a:cubicBezTo>
                    <a:pt x="0" y="17795"/>
                    <a:pt x="15" y="17839"/>
                    <a:pt x="15" y="17868"/>
                  </a:cubicBezTo>
                  <a:cubicBezTo>
                    <a:pt x="15" y="17956"/>
                    <a:pt x="15" y="18044"/>
                    <a:pt x="15" y="18131"/>
                  </a:cubicBezTo>
                  <a:lnTo>
                    <a:pt x="30" y="18161"/>
                  </a:lnTo>
                  <a:cubicBezTo>
                    <a:pt x="59" y="18644"/>
                    <a:pt x="162" y="19127"/>
                    <a:pt x="323" y="19611"/>
                  </a:cubicBezTo>
                  <a:lnTo>
                    <a:pt x="352" y="19655"/>
                  </a:lnTo>
                  <a:cubicBezTo>
                    <a:pt x="367" y="19728"/>
                    <a:pt x="396" y="19786"/>
                    <a:pt x="425" y="19860"/>
                  </a:cubicBezTo>
                  <a:cubicBezTo>
                    <a:pt x="821" y="20885"/>
                    <a:pt x="1363" y="21558"/>
                    <a:pt x="1524" y="21749"/>
                  </a:cubicBezTo>
                  <a:lnTo>
                    <a:pt x="1597" y="21837"/>
                  </a:lnTo>
                  <a:lnTo>
                    <a:pt x="1597" y="24634"/>
                  </a:lnTo>
                  <a:cubicBezTo>
                    <a:pt x="9842" y="34930"/>
                    <a:pt x="19845" y="35442"/>
                    <a:pt x="21778" y="35442"/>
                  </a:cubicBezTo>
                  <a:lnTo>
                    <a:pt x="22335" y="35442"/>
                  </a:lnTo>
                  <a:cubicBezTo>
                    <a:pt x="24268" y="35442"/>
                    <a:pt x="34271" y="34930"/>
                    <a:pt x="42517" y="24634"/>
                  </a:cubicBezTo>
                  <a:lnTo>
                    <a:pt x="42517" y="21837"/>
                  </a:lnTo>
                  <a:lnTo>
                    <a:pt x="42590" y="21749"/>
                  </a:lnTo>
                  <a:cubicBezTo>
                    <a:pt x="42751" y="21558"/>
                    <a:pt x="43293" y="20885"/>
                    <a:pt x="43688" y="19860"/>
                  </a:cubicBezTo>
                  <a:cubicBezTo>
                    <a:pt x="43718" y="19786"/>
                    <a:pt x="43747" y="19728"/>
                    <a:pt x="43761" y="19655"/>
                  </a:cubicBezTo>
                  <a:lnTo>
                    <a:pt x="43776" y="19611"/>
                  </a:lnTo>
                  <a:cubicBezTo>
                    <a:pt x="43952" y="19127"/>
                    <a:pt x="44054" y="18644"/>
                    <a:pt x="44084" y="18161"/>
                  </a:cubicBezTo>
                  <a:lnTo>
                    <a:pt x="44084" y="18131"/>
                  </a:lnTo>
                  <a:cubicBezTo>
                    <a:pt x="44098" y="18044"/>
                    <a:pt x="44098" y="17956"/>
                    <a:pt x="44098" y="17868"/>
                  </a:cubicBezTo>
                  <a:cubicBezTo>
                    <a:pt x="44098" y="17824"/>
                    <a:pt x="44098" y="17780"/>
                    <a:pt x="44098" y="17736"/>
                  </a:cubicBezTo>
                  <a:lnTo>
                    <a:pt x="44098" y="17707"/>
                  </a:lnTo>
                  <a:cubicBezTo>
                    <a:pt x="44098" y="17663"/>
                    <a:pt x="44098" y="17619"/>
                    <a:pt x="44098" y="17575"/>
                  </a:cubicBezTo>
                  <a:cubicBezTo>
                    <a:pt x="44098" y="17487"/>
                    <a:pt x="44098" y="17399"/>
                    <a:pt x="44084" y="17311"/>
                  </a:cubicBezTo>
                  <a:lnTo>
                    <a:pt x="44084" y="17282"/>
                  </a:lnTo>
                  <a:cubicBezTo>
                    <a:pt x="44054" y="16799"/>
                    <a:pt x="43952" y="16315"/>
                    <a:pt x="43776" y="15832"/>
                  </a:cubicBezTo>
                  <a:lnTo>
                    <a:pt x="43761" y="15788"/>
                  </a:lnTo>
                  <a:cubicBezTo>
                    <a:pt x="43747" y="15730"/>
                    <a:pt x="43718" y="15656"/>
                    <a:pt x="43688" y="15583"/>
                  </a:cubicBezTo>
                  <a:cubicBezTo>
                    <a:pt x="43293" y="14573"/>
                    <a:pt x="42751" y="13884"/>
                    <a:pt x="42590" y="13694"/>
                  </a:cubicBezTo>
                  <a:lnTo>
                    <a:pt x="42517" y="13606"/>
                  </a:lnTo>
                  <a:lnTo>
                    <a:pt x="42517" y="10809"/>
                  </a:lnTo>
                  <a:cubicBezTo>
                    <a:pt x="34271" y="528"/>
                    <a:pt x="24268" y="0"/>
                    <a:pt x="22335" y="0"/>
                  </a:cubicBezTo>
                  <a:close/>
                </a:path>
              </a:pathLst>
            </a:custGeom>
            <a:solidFill>
              <a:srgbClr val="AFC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857406" y="881267"/>
              <a:ext cx="5133014" cy="2134457"/>
            </a:xfrm>
            <a:custGeom>
              <a:avLst/>
              <a:gdLst/>
              <a:ahLst/>
              <a:cxnLst/>
              <a:rect l="l" t="t" r="r" b="b"/>
              <a:pathLst>
                <a:path w="42092" h="20402" extrusionOk="0">
                  <a:moveTo>
                    <a:pt x="21749" y="0"/>
                  </a:moveTo>
                  <a:cubicBezTo>
                    <a:pt x="19816" y="0"/>
                    <a:pt x="9974" y="528"/>
                    <a:pt x="1553" y="10809"/>
                  </a:cubicBezTo>
                  <a:lnTo>
                    <a:pt x="1553" y="13606"/>
                  </a:lnTo>
                  <a:lnTo>
                    <a:pt x="1494" y="13709"/>
                  </a:lnTo>
                  <a:cubicBezTo>
                    <a:pt x="1333" y="13884"/>
                    <a:pt x="791" y="14573"/>
                    <a:pt x="396" y="15583"/>
                  </a:cubicBezTo>
                  <a:cubicBezTo>
                    <a:pt x="366" y="15656"/>
                    <a:pt x="352" y="15730"/>
                    <a:pt x="322" y="15788"/>
                  </a:cubicBezTo>
                  <a:lnTo>
                    <a:pt x="308" y="15847"/>
                  </a:lnTo>
                  <a:cubicBezTo>
                    <a:pt x="147" y="16315"/>
                    <a:pt x="44" y="16799"/>
                    <a:pt x="15" y="17282"/>
                  </a:cubicBezTo>
                  <a:lnTo>
                    <a:pt x="0" y="17311"/>
                  </a:lnTo>
                  <a:cubicBezTo>
                    <a:pt x="0" y="17399"/>
                    <a:pt x="44" y="17487"/>
                    <a:pt x="44" y="17575"/>
                  </a:cubicBezTo>
                  <a:cubicBezTo>
                    <a:pt x="44" y="17619"/>
                    <a:pt x="88" y="17648"/>
                    <a:pt x="88" y="17692"/>
                  </a:cubicBezTo>
                  <a:lnTo>
                    <a:pt x="88" y="17751"/>
                  </a:lnTo>
                  <a:cubicBezTo>
                    <a:pt x="88" y="17795"/>
                    <a:pt x="44" y="17839"/>
                    <a:pt x="44" y="17868"/>
                  </a:cubicBezTo>
                  <a:cubicBezTo>
                    <a:pt x="44" y="17956"/>
                    <a:pt x="29" y="18044"/>
                    <a:pt x="29" y="18131"/>
                  </a:cubicBezTo>
                  <a:lnTo>
                    <a:pt x="15" y="18161"/>
                  </a:lnTo>
                  <a:cubicBezTo>
                    <a:pt x="59" y="18644"/>
                    <a:pt x="161" y="19127"/>
                    <a:pt x="322" y="19611"/>
                  </a:cubicBezTo>
                  <a:lnTo>
                    <a:pt x="337" y="19655"/>
                  </a:lnTo>
                  <a:cubicBezTo>
                    <a:pt x="352" y="19728"/>
                    <a:pt x="381" y="19786"/>
                    <a:pt x="410" y="19860"/>
                  </a:cubicBezTo>
                  <a:cubicBezTo>
                    <a:pt x="483" y="20050"/>
                    <a:pt x="557" y="20240"/>
                    <a:pt x="645" y="20401"/>
                  </a:cubicBezTo>
                  <a:cubicBezTo>
                    <a:pt x="6151" y="13460"/>
                    <a:pt x="17135" y="8729"/>
                    <a:pt x="29775" y="8729"/>
                  </a:cubicBezTo>
                  <a:cubicBezTo>
                    <a:pt x="34124" y="8729"/>
                    <a:pt x="38284" y="9286"/>
                    <a:pt x="42092" y="10311"/>
                  </a:cubicBezTo>
                  <a:cubicBezTo>
                    <a:pt x="33934" y="513"/>
                    <a:pt x="24224" y="0"/>
                    <a:pt x="2232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-8394" y="95247"/>
              <a:ext cx="117339" cy="644886"/>
            </a:xfrm>
            <a:custGeom>
              <a:avLst/>
              <a:gdLst/>
              <a:ahLst/>
              <a:cxnLst/>
              <a:rect l="l" t="t" r="r" b="b"/>
              <a:pathLst>
                <a:path w="3668" h="20159" extrusionOk="0">
                  <a:moveTo>
                    <a:pt x="0" y="1"/>
                  </a:moveTo>
                  <a:lnTo>
                    <a:pt x="0" y="20158"/>
                  </a:lnTo>
                  <a:lnTo>
                    <a:pt x="3667" y="20158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233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53677" y="124198"/>
              <a:ext cx="276547" cy="586985"/>
            </a:xfrm>
            <a:custGeom>
              <a:avLst/>
              <a:gdLst/>
              <a:ahLst/>
              <a:cxnLst/>
              <a:rect l="l" t="t" r="r" b="b"/>
              <a:pathLst>
                <a:path w="6918" h="18349" extrusionOk="0">
                  <a:moveTo>
                    <a:pt x="0" y="1"/>
                  </a:moveTo>
                  <a:lnTo>
                    <a:pt x="0" y="18348"/>
                  </a:lnTo>
                  <a:cubicBezTo>
                    <a:pt x="0" y="18348"/>
                    <a:pt x="6918" y="15979"/>
                    <a:pt x="6918" y="9062"/>
                  </a:cubicBezTo>
                  <a:cubicBezTo>
                    <a:pt x="6918" y="215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67743" y="366458"/>
              <a:ext cx="6551552" cy="102464"/>
            </a:xfrm>
            <a:custGeom>
              <a:avLst/>
              <a:gdLst/>
              <a:ahLst/>
              <a:cxnLst/>
              <a:rect l="l" t="t" r="r" b="b"/>
              <a:pathLst>
                <a:path w="204800" h="3203" extrusionOk="0">
                  <a:moveTo>
                    <a:pt x="0" y="0"/>
                  </a:moveTo>
                  <a:lnTo>
                    <a:pt x="0" y="3203"/>
                  </a:lnTo>
                  <a:lnTo>
                    <a:pt x="204799" y="3203"/>
                  </a:lnTo>
                  <a:lnTo>
                    <a:pt x="204799" y="0"/>
                  </a:lnTo>
                  <a:close/>
                </a:path>
              </a:pathLst>
            </a:custGeom>
            <a:solidFill>
              <a:srgbClr val="233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6731662" y="265690"/>
              <a:ext cx="587336" cy="304001"/>
            </a:xfrm>
            <a:custGeom>
              <a:avLst/>
              <a:gdLst/>
              <a:ahLst/>
              <a:cxnLst/>
              <a:rect l="l" t="t" r="r" b="b"/>
              <a:pathLst>
                <a:path w="18360" h="9503" extrusionOk="0">
                  <a:moveTo>
                    <a:pt x="9180" y="1"/>
                  </a:moveTo>
                  <a:cubicBezTo>
                    <a:pt x="4120" y="1"/>
                    <a:pt x="0" y="2120"/>
                    <a:pt x="0" y="4752"/>
                  </a:cubicBezTo>
                  <a:cubicBezTo>
                    <a:pt x="0" y="7371"/>
                    <a:pt x="4120" y="9502"/>
                    <a:pt x="9180" y="9502"/>
                  </a:cubicBezTo>
                  <a:cubicBezTo>
                    <a:pt x="14252" y="9502"/>
                    <a:pt x="18359" y="7371"/>
                    <a:pt x="18359" y="4752"/>
                  </a:cubicBezTo>
                  <a:cubicBezTo>
                    <a:pt x="18359" y="2120"/>
                    <a:pt x="14252" y="1"/>
                    <a:pt x="9180" y="1"/>
                  </a:cubicBezTo>
                  <a:close/>
                </a:path>
              </a:pathLst>
            </a:custGeom>
            <a:solidFill>
              <a:srgbClr val="233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180705" y="366458"/>
              <a:ext cx="276554" cy="102464"/>
            </a:xfrm>
            <a:custGeom>
              <a:avLst/>
              <a:gdLst/>
              <a:ahLst/>
              <a:cxnLst/>
              <a:rect l="l" t="t" r="r" b="b"/>
              <a:pathLst>
                <a:path w="8645" h="3203" extrusionOk="0">
                  <a:moveTo>
                    <a:pt x="1608" y="0"/>
                  </a:moveTo>
                  <a:cubicBezTo>
                    <a:pt x="715" y="0"/>
                    <a:pt x="0" y="715"/>
                    <a:pt x="0" y="1608"/>
                  </a:cubicBezTo>
                  <a:cubicBezTo>
                    <a:pt x="0" y="2489"/>
                    <a:pt x="715" y="3203"/>
                    <a:pt x="1608" y="3203"/>
                  </a:cubicBezTo>
                  <a:lnTo>
                    <a:pt x="7037" y="3203"/>
                  </a:lnTo>
                  <a:cubicBezTo>
                    <a:pt x="7918" y="3203"/>
                    <a:pt x="8644" y="2489"/>
                    <a:pt x="8644" y="1608"/>
                  </a:cubicBezTo>
                  <a:cubicBezTo>
                    <a:pt x="8644" y="715"/>
                    <a:pt x="7918" y="0"/>
                    <a:pt x="7037" y="0"/>
                  </a:cubicBezTo>
                  <a:close/>
                </a:path>
              </a:pathLst>
            </a:custGeom>
            <a:solidFill>
              <a:srgbClr val="233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5594095" y="454430"/>
              <a:ext cx="256336" cy="256368"/>
            </a:xfrm>
            <a:custGeom>
              <a:avLst/>
              <a:gdLst/>
              <a:ahLst/>
              <a:cxnLst/>
              <a:rect l="l" t="t" r="r" b="b"/>
              <a:pathLst>
                <a:path w="8013" h="8014" extrusionOk="0">
                  <a:moveTo>
                    <a:pt x="4001" y="1941"/>
                  </a:moveTo>
                  <a:cubicBezTo>
                    <a:pt x="5144" y="1941"/>
                    <a:pt x="6072" y="2870"/>
                    <a:pt x="6072" y="4013"/>
                  </a:cubicBezTo>
                  <a:cubicBezTo>
                    <a:pt x="6072" y="5144"/>
                    <a:pt x="5144" y="6073"/>
                    <a:pt x="4001" y="6073"/>
                  </a:cubicBezTo>
                  <a:cubicBezTo>
                    <a:pt x="2869" y="6073"/>
                    <a:pt x="1941" y="5144"/>
                    <a:pt x="1941" y="4013"/>
                  </a:cubicBezTo>
                  <a:cubicBezTo>
                    <a:pt x="1941" y="2870"/>
                    <a:pt x="2869" y="1941"/>
                    <a:pt x="4001" y="1941"/>
                  </a:cubicBezTo>
                  <a:close/>
                  <a:moveTo>
                    <a:pt x="4001" y="0"/>
                  </a:moveTo>
                  <a:cubicBezTo>
                    <a:pt x="1798" y="0"/>
                    <a:pt x="0" y="1798"/>
                    <a:pt x="0" y="4013"/>
                  </a:cubicBezTo>
                  <a:cubicBezTo>
                    <a:pt x="0" y="6215"/>
                    <a:pt x="1798" y="8013"/>
                    <a:pt x="4001" y="8013"/>
                  </a:cubicBezTo>
                  <a:cubicBezTo>
                    <a:pt x="6215" y="8013"/>
                    <a:pt x="8013" y="6215"/>
                    <a:pt x="8013" y="4013"/>
                  </a:cubicBezTo>
                  <a:cubicBezTo>
                    <a:pt x="8013" y="1798"/>
                    <a:pt x="6215" y="0"/>
                    <a:pt x="4001" y="0"/>
                  </a:cubicBezTo>
                  <a:close/>
                </a:path>
              </a:pathLst>
            </a:custGeom>
            <a:solidFill>
              <a:srgbClr val="233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293571" y="454430"/>
              <a:ext cx="256752" cy="256368"/>
            </a:xfrm>
            <a:custGeom>
              <a:avLst/>
              <a:gdLst/>
              <a:ahLst/>
              <a:cxnLst/>
              <a:rect l="l" t="t" r="r" b="b"/>
              <a:pathLst>
                <a:path w="8026" h="8014" extrusionOk="0">
                  <a:moveTo>
                    <a:pt x="4013" y="1941"/>
                  </a:moveTo>
                  <a:cubicBezTo>
                    <a:pt x="5156" y="1941"/>
                    <a:pt x="6072" y="2870"/>
                    <a:pt x="6072" y="4013"/>
                  </a:cubicBezTo>
                  <a:cubicBezTo>
                    <a:pt x="6072" y="5144"/>
                    <a:pt x="5156" y="6073"/>
                    <a:pt x="4013" y="6073"/>
                  </a:cubicBezTo>
                  <a:cubicBezTo>
                    <a:pt x="2870" y="6073"/>
                    <a:pt x="1953" y="5144"/>
                    <a:pt x="1953" y="4013"/>
                  </a:cubicBezTo>
                  <a:cubicBezTo>
                    <a:pt x="1953" y="2870"/>
                    <a:pt x="2870" y="1941"/>
                    <a:pt x="4013" y="1941"/>
                  </a:cubicBezTo>
                  <a:close/>
                  <a:moveTo>
                    <a:pt x="4013" y="0"/>
                  </a:moveTo>
                  <a:cubicBezTo>
                    <a:pt x="1798" y="0"/>
                    <a:pt x="0" y="1798"/>
                    <a:pt x="0" y="4013"/>
                  </a:cubicBezTo>
                  <a:cubicBezTo>
                    <a:pt x="0" y="6215"/>
                    <a:pt x="1798" y="8013"/>
                    <a:pt x="4013" y="8013"/>
                  </a:cubicBezTo>
                  <a:cubicBezTo>
                    <a:pt x="6227" y="8013"/>
                    <a:pt x="8025" y="6215"/>
                    <a:pt x="8025" y="4013"/>
                  </a:cubicBezTo>
                  <a:cubicBezTo>
                    <a:pt x="8025" y="1798"/>
                    <a:pt x="6227" y="0"/>
                    <a:pt x="4013" y="0"/>
                  </a:cubicBezTo>
                  <a:close/>
                </a:path>
              </a:pathLst>
            </a:custGeom>
            <a:solidFill>
              <a:srgbClr val="233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37"/>
            <p:cNvGrpSpPr/>
            <p:nvPr/>
          </p:nvGrpSpPr>
          <p:grpSpPr>
            <a:xfrm>
              <a:off x="4322195" y="4001271"/>
              <a:ext cx="499612" cy="136206"/>
              <a:chOff x="4239145" y="4001271"/>
              <a:chExt cx="499612" cy="136206"/>
            </a:xfrm>
          </p:grpSpPr>
          <p:sp>
            <p:nvSpPr>
              <p:cNvPr id="417" name="Google Shape;417;p37"/>
              <p:cNvSpPr/>
              <p:nvPr/>
            </p:nvSpPr>
            <p:spPr>
              <a:xfrm>
                <a:off x="4420848" y="4001271"/>
                <a:ext cx="136206" cy="136206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4311" extrusionOk="0">
                    <a:moveTo>
                      <a:pt x="2155" y="0"/>
                    </a:moveTo>
                    <a:lnTo>
                      <a:pt x="0" y="2155"/>
                    </a:lnTo>
                    <a:lnTo>
                      <a:pt x="2155" y="4310"/>
                    </a:lnTo>
                    <a:lnTo>
                      <a:pt x="4310" y="2155"/>
                    </a:lnTo>
                    <a:lnTo>
                      <a:pt x="2155" y="0"/>
                    </a:lnTo>
                    <a:close/>
                  </a:path>
                </a:pathLst>
              </a:custGeom>
              <a:solidFill>
                <a:srgbClr val="A54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4239145" y="4024209"/>
                <a:ext cx="90330" cy="9033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lnTo>
                      <a:pt x="1" y="1429"/>
                    </a:lnTo>
                    <a:lnTo>
                      <a:pt x="1429" y="2858"/>
                    </a:lnTo>
                    <a:lnTo>
                      <a:pt x="2858" y="1429"/>
                    </a:lnTo>
                    <a:lnTo>
                      <a:pt x="1429" y="1"/>
                    </a:lnTo>
                    <a:close/>
                  </a:path>
                </a:pathLst>
              </a:custGeom>
              <a:solidFill>
                <a:srgbClr val="A54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4648048" y="4024209"/>
                <a:ext cx="90709" cy="90330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2859" extrusionOk="0">
                    <a:moveTo>
                      <a:pt x="1429" y="1"/>
                    </a:moveTo>
                    <a:lnTo>
                      <a:pt x="1" y="1429"/>
                    </a:lnTo>
                    <a:lnTo>
                      <a:pt x="1429" y="2858"/>
                    </a:lnTo>
                    <a:lnTo>
                      <a:pt x="2870" y="1429"/>
                    </a:lnTo>
                    <a:lnTo>
                      <a:pt x="1429" y="1"/>
                    </a:lnTo>
                    <a:close/>
                  </a:path>
                </a:pathLst>
              </a:custGeom>
              <a:solidFill>
                <a:srgbClr val="A54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37"/>
          <p:cNvSpPr txBox="1">
            <a:spLocks noGrp="1"/>
          </p:cNvSpPr>
          <p:nvPr>
            <p:ph type="subTitle" idx="1"/>
          </p:nvPr>
        </p:nvSpPr>
        <p:spPr>
          <a:xfrm>
            <a:off x="2767175" y="2769725"/>
            <a:ext cx="3609600" cy="99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Methodology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whas</a:t>
            </a:r>
            <a:r>
              <a:rPr lang="es-MX" dirty="0"/>
              <a:t> </a:t>
            </a:r>
            <a:r>
              <a:rPr lang="es-MX" dirty="0" err="1"/>
              <a:t>Kmeans</a:t>
            </a:r>
            <a:r>
              <a:rPr lang="es-MX" dirty="0"/>
              <a:t> </a:t>
            </a:r>
            <a:r>
              <a:rPr lang="es-MX" dirty="0" err="1"/>
              <a:t>Clustering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segment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districts</a:t>
            </a:r>
            <a:r>
              <a:rPr lang="es-MX" dirty="0"/>
              <a:t> </a:t>
            </a:r>
            <a:r>
              <a:rPr lang="es-MX" dirty="0" err="1"/>
              <a:t>taking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account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venues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has.</a:t>
            </a:r>
            <a:endParaRPr dirty="0"/>
          </a:p>
        </p:txBody>
      </p:sp>
      <p:sp>
        <p:nvSpPr>
          <p:cNvPr id="421" name="Google Shape;421;p37"/>
          <p:cNvSpPr txBox="1">
            <a:spLocks noGrp="1"/>
          </p:cNvSpPr>
          <p:nvPr>
            <p:ph type="ctrTitle"/>
          </p:nvPr>
        </p:nvSpPr>
        <p:spPr>
          <a:xfrm>
            <a:off x="2728475" y="972582"/>
            <a:ext cx="3368100" cy="99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9B47756-165A-4E3B-8391-765C6F362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4" t="50311" r="22175" b="16148"/>
          <a:stretch/>
        </p:blipFill>
        <p:spPr>
          <a:xfrm>
            <a:off x="1131376" y="1604074"/>
            <a:ext cx="7251267" cy="265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3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>
            <a:spLocks noGrp="1"/>
          </p:cNvSpPr>
          <p:nvPr>
            <p:ph type="title" idx="3"/>
          </p:nvPr>
        </p:nvSpPr>
        <p:spPr>
          <a:xfrm>
            <a:off x="1065000" y="403663"/>
            <a:ext cx="701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/>
          </p:nvPr>
        </p:nvSpPr>
        <p:spPr>
          <a:xfrm>
            <a:off x="2544368" y="1548504"/>
            <a:ext cx="1733400" cy="24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Cluster 0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9" name="Google Shape;429;p38"/>
          <p:cNvSpPr txBox="1">
            <a:spLocks noGrp="1"/>
          </p:cNvSpPr>
          <p:nvPr>
            <p:ph type="subTitle" idx="2"/>
          </p:nvPr>
        </p:nvSpPr>
        <p:spPr>
          <a:xfrm>
            <a:off x="2277358" y="1911006"/>
            <a:ext cx="1909988" cy="72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Typical touristic cluster</a:t>
            </a:r>
          </a:p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in which there are </a:t>
            </a:r>
          </a:p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several hotels and </a:t>
            </a:r>
            <a:r>
              <a:rPr lang="en-US" sz="1050" b="1" i="0" dirty="0" err="1">
                <a:solidFill>
                  <a:srgbClr val="000000"/>
                </a:solidFill>
                <a:effectLst/>
                <a:latin typeface="Helvetica Neue"/>
              </a:rPr>
              <a:t>french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restaurants.</a:t>
            </a:r>
          </a:p>
        </p:txBody>
      </p:sp>
      <p:sp>
        <p:nvSpPr>
          <p:cNvPr id="430" name="Google Shape;430;p38"/>
          <p:cNvSpPr txBox="1">
            <a:spLocks noGrp="1"/>
          </p:cNvSpPr>
          <p:nvPr>
            <p:ph type="title" idx="4"/>
          </p:nvPr>
        </p:nvSpPr>
        <p:spPr>
          <a:xfrm>
            <a:off x="3440656" y="3172788"/>
            <a:ext cx="1733400" cy="24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3</a:t>
            </a:r>
            <a:endParaRPr dirty="0"/>
          </a:p>
        </p:txBody>
      </p:sp>
      <p:sp>
        <p:nvSpPr>
          <p:cNvPr id="432" name="Google Shape;432;p38"/>
          <p:cNvSpPr txBox="1">
            <a:spLocks noGrp="1"/>
          </p:cNvSpPr>
          <p:nvPr>
            <p:ph type="subTitle" idx="6"/>
          </p:nvPr>
        </p:nvSpPr>
        <p:spPr>
          <a:xfrm>
            <a:off x="3276837" y="3628748"/>
            <a:ext cx="2567100" cy="72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sz="1050" b="1" dirty="0">
                <a:solidFill>
                  <a:srgbClr val="000000"/>
                </a:solidFill>
                <a:latin typeface="Helvetica Neue"/>
              </a:rPr>
              <a:t>French Restaurants and Fast Food</a:t>
            </a:r>
            <a:endParaRPr sz="105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3" name="Google Shape;433;p38"/>
          <p:cNvSpPr txBox="1">
            <a:spLocks noGrp="1"/>
          </p:cNvSpPr>
          <p:nvPr>
            <p:ph type="title" idx="7"/>
          </p:nvPr>
        </p:nvSpPr>
        <p:spPr>
          <a:xfrm>
            <a:off x="4866228" y="1409319"/>
            <a:ext cx="1733400" cy="24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Cluster</a:t>
            </a:r>
            <a:r>
              <a:rPr lang="es-MX" dirty="0"/>
              <a:t> 1</a:t>
            </a:r>
            <a:endParaRPr dirty="0"/>
          </a:p>
        </p:txBody>
      </p:sp>
      <p:sp>
        <p:nvSpPr>
          <p:cNvPr id="435" name="Google Shape;435;p38"/>
          <p:cNvSpPr txBox="1">
            <a:spLocks noGrp="1"/>
          </p:cNvSpPr>
          <p:nvPr>
            <p:ph type="subTitle" idx="9"/>
          </p:nvPr>
        </p:nvSpPr>
        <p:spPr>
          <a:xfrm>
            <a:off x="4550325" y="1723259"/>
            <a:ext cx="2567100" cy="72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For </a:t>
            </a:r>
            <a:r>
              <a:rPr lang="en-US" sz="1050" b="1" i="0" dirty="0" err="1">
                <a:solidFill>
                  <a:srgbClr val="000000"/>
                </a:solidFill>
                <a:effectLst/>
                <a:latin typeface="Helvetica Neue"/>
              </a:rPr>
              <a:t>toursists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 looking for an area where they can get some cheap food instead of only fancy restaurants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 idx="13"/>
          </p:nvPr>
        </p:nvSpPr>
        <p:spPr>
          <a:xfrm>
            <a:off x="6328657" y="3195089"/>
            <a:ext cx="1733400" cy="24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Cluster 4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38" name="Google Shape;438;p38"/>
          <p:cNvSpPr txBox="1">
            <a:spLocks noGrp="1"/>
          </p:cNvSpPr>
          <p:nvPr>
            <p:ph type="subTitle" idx="15"/>
          </p:nvPr>
        </p:nvSpPr>
        <p:spPr>
          <a:xfrm>
            <a:off x="6197087" y="3793064"/>
            <a:ext cx="2567100" cy="72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sz="1050" b="1" dirty="0">
                <a:solidFill>
                  <a:srgbClr val="000000"/>
                </a:solidFill>
                <a:latin typeface="Helvetica Neue"/>
              </a:rPr>
              <a:t>Supplies and hotels.</a:t>
            </a:r>
            <a:endParaRPr sz="1050" b="1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439" name="Google Shape;439;p38"/>
          <p:cNvGrpSpPr/>
          <p:nvPr/>
        </p:nvGrpSpPr>
        <p:grpSpPr>
          <a:xfrm>
            <a:off x="217375" y="1905000"/>
            <a:ext cx="2159947" cy="3238506"/>
            <a:chOff x="217375" y="1905000"/>
            <a:chExt cx="2159947" cy="3238506"/>
          </a:xfrm>
        </p:grpSpPr>
        <p:sp>
          <p:nvSpPr>
            <p:cNvPr id="440" name="Google Shape;440;p38"/>
            <p:cNvSpPr/>
            <p:nvPr/>
          </p:nvSpPr>
          <p:spPr>
            <a:xfrm>
              <a:off x="866563" y="2633449"/>
              <a:ext cx="880738" cy="1668063"/>
            </a:xfrm>
            <a:custGeom>
              <a:avLst/>
              <a:gdLst/>
              <a:ahLst/>
              <a:cxnLst/>
              <a:rect l="l" t="t" r="r" b="b"/>
              <a:pathLst>
                <a:path w="5789" h="10964" extrusionOk="0">
                  <a:moveTo>
                    <a:pt x="1015" y="0"/>
                  </a:moveTo>
                  <a:lnTo>
                    <a:pt x="1015" y="5176"/>
                  </a:lnTo>
                  <a:lnTo>
                    <a:pt x="1" y="5176"/>
                  </a:lnTo>
                  <a:lnTo>
                    <a:pt x="1" y="10964"/>
                  </a:lnTo>
                  <a:lnTo>
                    <a:pt x="5789" y="10964"/>
                  </a:lnTo>
                  <a:lnTo>
                    <a:pt x="5789" y="5176"/>
                  </a:lnTo>
                  <a:lnTo>
                    <a:pt x="4859" y="5176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rgbClr val="E75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844046" y="2344230"/>
              <a:ext cx="916187" cy="2641759"/>
            </a:xfrm>
            <a:custGeom>
              <a:avLst/>
              <a:gdLst/>
              <a:ahLst/>
              <a:cxnLst/>
              <a:rect l="l" t="t" r="r" b="b"/>
              <a:pathLst>
                <a:path w="6022" h="17364" extrusionOk="0">
                  <a:moveTo>
                    <a:pt x="2388" y="0"/>
                  </a:moveTo>
                  <a:cubicBezTo>
                    <a:pt x="2325" y="211"/>
                    <a:pt x="2240" y="444"/>
                    <a:pt x="2113" y="655"/>
                  </a:cubicBezTo>
                  <a:cubicBezTo>
                    <a:pt x="1775" y="1225"/>
                    <a:pt x="1290" y="1606"/>
                    <a:pt x="825" y="1711"/>
                  </a:cubicBezTo>
                  <a:lnTo>
                    <a:pt x="825" y="6844"/>
                  </a:lnTo>
                  <a:lnTo>
                    <a:pt x="1" y="6844"/>
                  </a:lnTo>
                  <a:lnTo>
                    <a:pt x="1" y="17364"/>
                  </a:lnTo>
                  <a:lnTo>
                    <a:pt x="6021" y="17364"/>
                  </a:lnTo>
                  <a:lnTo>
                    <a:pt x="6021" y="6844"/>
                  </a:lnTo>
                  <a:lnTo>
                    <a:pt x="5197" y="6844"/>
                  </a:lnTo>
                  <a:lnTo>
                    <a:pt x="5197" y="1669"/>
                  </a:lnTo>
                  <a:cubicBezTo>
                    <a:pt x="4733" y="1606"/>
                    <a:pt x="4205" y="1204"/>
                    <a:pt x="3867" y="613"/>
                  </a:cubicBezTo>
                  <a:cubicBezTo>
                    <a:pt x="3740" y="401"/>
                    <a:pt x="3655" y="211"/>
                    <a:pt x="3613" y="0"/>
                  </a:cubicBezTo>
                  <a:close/>
                </a:path>
              </a:pathLst>
            </a:custGeom>
            <a:solidFill>
              <a:srgbClr val="EB9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69410" y="2344230"/>
              <a:ext cx="665460" cy="308540"/>
            </a:xfrm>
            <a:custGeom>
              <a:avLst/>
              <a:gdLst/>
              <a:ahLst/>
              <a:cxnLst/>
              <a:rect l="l" t="t" r="r" b="b"/>
              <a:pathLst>
                <a:path w="4374" h="2028" extrusionOk="0">
                  <a:moveTo>
                    <a:pt x="1564" y="0"/>
                  </a:moveTo>
                  <a:cubicBezTo>
                    <a:pt x="1501" y="211"/>
                    <a:pt x="1416" y="444"/>
                    <a:pt x="1289" y="655"/>
                  </a:cubicBezTo>
                  <a:cubicBezTo>
                    <a:pt x="951" y="1225"/>
                    <a:pt x="466" y="1606"/>
                    <a:pt x="1" y="1711"/>
                  </a:cubicBezTo>
                  <a:lnTo>
                    <a:pt x="1" y="2028"/>
                  </a:lnTo>
                  <a:lnTo>
                    <a:pt x="4373" y="2028"/>
                  </a:lnTo>
                  <a:lnTo>
                    <a:pt x="4373" y="1669"/>
                  </a:lnTo>
                  <a:cubicBezTo>
                    <a:pt x="3909" y="1606"/>
                    <a:pt x="3381" y="1204"/>
                    <a:pt x="3043" y="613"/>
                  </a:cubicBezTo>
                  <a:cubicBezTo>
                    <a:pt x="2916" y="401"/>
                    <a:pt x="2831" y="211"/>
                    <a:pt x="2789" y="0"/>
                  </a:cubicBez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1175105" y="2199544"/>
              <a:ext cx="254074" cy="212235"/>
            </a:xfrm>
            <a:custGeom>
              <a:avLst/>
              <a:gdLst/>
              <a:ahLst/>
              <a:cxnLst/>
              <a:rect l="l" t="t" r="r" b="b"/>
              <a:pathLst>
                <a:path w="1670" h="1395" extrusionOk="0">
                  <a:moveTo>
                    <a:pt x="825" y="1"/>
                  </a:moveTo>
                  <a:cubicBezTo>
                    <a:pt x="782" y="1"/>
                    <a:pt x="719" y="22"/>
                    <a:pt x="698" y="85"/>
                  </a:cubicBezTo>
                  <a:cubicBezTo>
                    <a:pt x="465" y="465"/>
                    <a:pt x="1" y="803"/>
                    <a:pt x="1" y="1078"/>
                  </a:cubicBezTo>
                  <a:cubicBezTo>
                    <a:pt x="1" y="1205"/>
                    <a:pt x="43" y="1310"/>
                    <a:pt x="85" y="1395"/>
                  </a:cubicBezTo>
                  <a:lnTo>
                    <a:pt x="1585" y="1395"/>
                  </a:lnTo>
                  <a:cubicBezTo>
                    <a:pt x="1627" y="1310"/>
                    <a:pt x="1670" y="1205"/>
                    <a:pt x="1670" y="1078"/>
                  </a:cubicBezTo>
                  <a:cubicBezTo>
                    <a:pt x="1670" y="803"/>
                    <a:pt x="1205" y="465"/>
                    <a:pt x="972" y="85"/>
                  </a:cubicBezTo>
                  <a:cubicBezTo>
                    <a:pt x="951" y="22"/>
                    <a:pt x="888" y="1"/>
                    <a:pt x="846" y="1"/>
                  </a:cubicBez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844050" y="4163225"/>
              <a:ext cx="916172" cy="980281"/>
            </a:xfrm>
            <a:custGeom>
              <a:avLst/>
              <a:gdLst/>
              <a:ahLst/>
              <a:cxnLst/>
              <a:rect l="l" t="t" r="r" b="b"/>
              <a:pathLst>
                <a:path w="6022" h="5408" extrusionOk="0">
                  <a:moveTo>
                    <a:pt x="1" y="0"/>
                  </a:moveTo>
                  <a:lnTo>
                    <a:pt x="1" y="5408"/>
                  </a:lnTo>
                  <a:lnTo>
                    <a:pt x="6021" y="5408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EB9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844046" y="4163223"/>
              <a:ext cx="916187" cy="54770"/>
            </a:xfrm>
            <a:custGeom>
              <a:avLst/>
              <a:gdLst/>
              <a:ahLst/>
              <a:cxnLst/>
              <a:rect l="l" t="t" r="r" b="b"/>
              <a:pathLst>
                <a:path w="6022" h="360" extrusionOk="0">
                  <a:moveTo>
                    <a:pt x="1" y="0"/>
                  </a:moveTo>
                  <a:lnTo>
                    <a:pt x="1" y="359"/>
                  </a:lnTo>
                  <a:lnTo>
                    <a:pt x="6021" y="359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808749" y="3356574"/>
              <a:ext cx="977195" cy="29059"/>
            </a:xfrm>
            <a:custGeom>
              <a:avLst/>
              <a:gdLst/>
              <a:ahLst/>
              <a:cxnLst/>
              <a:rect l="l" t="t" r="r" b="b"/>
              <a:pathLst>
                <a:path w="6423" h="191" extrusionOk="0">
                  <a:moveTo>
                    <a:pt x="1" y="0"/>
                  </a:moveTo>
                  <a:lnTo>
                    <a:pt x="1" y="190"/>
                  </a:lnTo>
                  <a:lnTo>
                    <a:pt x="6422" y="19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808749" y="4079698"/>
              <a:ext cx="977195" cy="83677"/>
            </a:xfrm>
            <a:custGeom>
              <a:avLst/>
              <a:gdLst/>
              <a:ahLst/>
              <a:cxnLst/>
              <a:rect l="l" t="t" r="r" b="b"/>
              <a:pathLst>
                <a:path w="6423" h="550" extrusionOk="0">
                  <a:moveTo>
                    <a:pt x="1" y="0"/>
                  </a:moveTo>
                  <a:lnTo>
                    <a:pt x="1" y="549"/>
                  </a:lnTo>
                  <a:lnTo>
                    <a:pt x="6422" y="549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892274" y="2610932"/>
              <a:ext cx="816535" cy="64355"/>
            </a:xfrm>
            <a:custGeom>
              <a:avLst/>
              <a:gdLst/>
              <a:ahLst/>
              <a:cxnLst/>
              <a:rect l="l" t="t" r="r" b="b"/>
              <a:pathLst>
                <a:path w="5367" h="423" extrusionOk="0">
                  <a:moveTo>
                    <a:pt x="1" y="0"/>
                  </a:moveTo>
                  <a:lnTo>
                    <a:pt x="1" y="423"/>
                  </a:lnTo>
                  <a:lnTo>
                    <a:pt x="5366" y="423"/>
                  </a:lnTo>
                  <a:lnTo>
                    <a:pt x="5366" y="0"/>
                  </a:ln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008054" y="3806453"/>
              <a:ext cx="138295" cy="212235"/>
            </a:xfrm>
            <a:custGeom>
              <a:avLst/>
              <a:gdLst/>
              <a:ahLst/>
              <a:cxnLst/>
              <a:rect l="l" t="t" r="r" b="b"/>
              <a:pathLst>
                <a:path w="909" h="1395" extrusionOk="0">
                  <a:moveTo>
                    <a:pt x="465" y="1"/>
                  </a:moveTo>
                  <a:cubicBezTo>
                    <a:pt x="212" y="1"/>
                    <a:pt x="0" y="191"/>
                    <a:pt x="0" y="444"/>
                  </a:cubicBezTo>
                  <a:lnTo>
                    <a:pt x="0" y="1395"/>
                  </a:lnTo>
                  <a:lnTo>
                    <a:pt x="909" y="1395"/>
                  </a:lnTo>
                  <a:lnTo>
                    <a:pt x="909" y="444"/>
                  </a:lnTo>
                  <a:cubicBezTo>
                    <a:pt x="909" y="191"/>
                    <a:pt x="697" y="1"/>
                    <a:pt x="465" y="1"/>
                  </a:cubicBez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393733" y="3806453"/>
              <a:ext cx="138295" cy="212235"/>
            </a:xfrm>
            <a:custGeom>
              <a:avLst/>
              <a:gdLst/>
              <a:ahLst/>
              <a:cxnLst/>
              <a:rect l="l" t="t" r="r" b="b"/>
              <a:pathLst>
                <a:path w="909" h="1395" extrusionOk="0">
                  <a:moveTo>
                    <a:pt x="444" y="1"/>
                  </a:moveTo>
                  <a:cubicBezTo>
                    <a:pt x="211" y="1"/>
                    <a:pt x="0" y="191"/>
                    <a:pt x="0" y="444"/>
                  </a:cubicBezTo>
                  <a:lnTo>
                    <a:pt x="0" y="1395"/>
                  </a:lnTo>
                  <a:lnTo>
                    <a:pt x="908" y="1395"/>
                  </a:lnTo>
                  <a:lnTo>
                    <a:pt x="908" y="444"/>
                  </a:lnTo>
                  <a:cubicBezTo>
                    <a:pt x="908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1014444" y="3504302"/>
              <a:ext cx="135100" cy="209040"/>
            </a:xfrm>
            <a:custGeom>
              <a:avLst/>
              <a:gdLst/>
              <a:ahLst/>
              <a:cxnLst/>
              <a:rect l="l" t="t" r="r" b="b"/>
              <a:pathLst>
                <a:path w="888" h="1374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374"/>
                  </a:lnTo>
                  <a:lnTo>
                    <a:pt x="888" y="1374"/>
                  </a:lnTo>
                  <a:lnTo>
                    <a:pt x="888" y="444"/>
                  </a:lnTo>
                  <a:cubicBezTo>
                    <a:pt x="888" y="191"/>
                    <a:pt x="677" y="1"/>
                    <a:pt x="444" y="1"/>
                  </a:cubicBez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396928" y="3504302"/>
              <a:ext cx="138295" cy="209040"/>
            </a:xfrm>
            <a:custGeom>
              <a:avLst/>
              <a:gdLst/>
              <a:ahLst/>
              <a:cxnLst/>
              <a:rect l="l" t="t" r="r" b="b"/>
              <a:pathLst>
                <a:path w="909" h="1374" extrusionOk="0">
                  <a:moveTo>
                    <a:pt x="444" y="1"/>
                  </a:moveTo>
                  <a:cubicBezTo>
                    <a:pt x="212" y="1"/>
                    <a:pt x="0" y="191"/>
                    <a:pt x="0" y="444"/>
                  </a:cubicBezTo>
                  <a:lnTo>
                    <a:pt x="0" y="1374"/>
                  </a:lnTo>
                  <a:lnTo>
                    <a:pt x="909" y="1374"/>
                  </a:lnTo>
                  <a:lnTo>
                    <a:pt x="909" y="444"/>
                  </a:lnTo>
                  <a:cubicBezTo>
                    <a:pt x="909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1008054" y="3806453"/>
              <a:ext cx="138295" cy="212235"/>
            </a:xfrm>
            <a:custGeom>
              <a:avLst/>
              <a:gdLst/>
              <a:ahLst/>
              <a:cxnLst/>
              <a:rect l="l" t="t" r="r" b="b"/>
              <a:pathLst>
                <a:path w="909" h="1395" extrusionOk="0">
                  <a:moveTo>
                    <a:pt x="465" y="85"/>
                  </a:moveTo>
                  <a:cubicBezTo>
                    <a:pt x="655" y="85"/>
                    <a:pt x="824" y="254"/>
                    <a:pt x="824" y="444"/>
                  </a:cubicBezTo>
                  <a:lnTo>
                    <a:pt x="824" y="1310"/>
                  </a:lnTo>
                  <a:lnTo>
                    <a:pt x="85" y="1310"/>
                  </a:lnTo>
                  <a:lnTo>
                    <a:pt x="85" y="444"/>
                  </a:lnTo>
                  <a:cubicBezTo>
                    <a:pt x="85" y="254"/>
                    <a:pt x="254" y="85"/>
                    <a:pt x="465" y="85"/>
                  </a:cubicBezTo>
                  <a:close/>
                  <a:moveTo>
                    <a:pt x="465" y="1"/>
                  </a:moveTo>
                  <a:cubicBezTo>
                    <a:pt x="212" y="1"/>
                    <a:pt x="0" y="191"/>
                    <a:pt x="0" y="444"/>
                  </a:cubicBezTo>
                  <a:lnTo>
                    <a:pt x="0" y="1395"/>
                  </a:lnTo>
                  <a:lnTo>
                    <a:pt x="909" y="1395"/>
                  </a:lnTo>
                  <a:lnTo>
                    <a:pt x="909" y="444"/>
                  </a:lnTo>
                  <a:cubicBezTo>
                    <a:pt x="909" y="191"/>
                    <a:pt x="697" y="1"/>
                    <a:pt x="465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072258" y="3806453"/>
              <a:ext cx="13084" cy="212235"/>
            </a:xfrm>
            <a:custGeom>
              <a:avLst/>
              <a:gdLst/>
              <a:ahLst/>
              <a:cxnLst/>
              <a:rect l="l" t="t" r="r" b="b"/>
              <a:pathLst>
                <a:path w="86" h="1395" extrusionOk="0">
                  <a:moveTo>
                    <a:pt x="43" y="1"/>
                  </a:moveTo>
                  <a:cubicBezTo>
                    <a:pt x="22" y="1"/>
                    <a:pt x="1" y="22"/>
                    <a:pt x="1" y="43"/>
                  </a:cubicBezTo>
                  <a:lnTo>
                    <a:pt x="1" y="1352"/>
                  </a:lnTo>
                  <a:cubicBezTo>
                    <a:pt x="1" y="1374"/>
                    <a:pt x="22" y="1395"/>
                    <a:pt x="43" y="1395"/>
                  </a:cubicBezTo>
                  <a:cubicBezTo>
                    <a:pt x="64" y="1395"/>
                    <a:pt x="85" y="1374"/>
                    <a:pt x="85" y="1352"/>
                  </a:cubicBezTo>
                  <a:lnTo>
                    <a:pt x="85" y="43"/>
                  </a:lnTo>
                  <a:cubicBezTo>
                    <a:pt x="85" y="22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1008054" y="3944597"/>
              <a:ext cx="138295" cy="13084"/>
            </a:xfrm>
            <a:custGeom>
              <a:avLst/>
              <a:gdLst/>
              <a:ahLst/>
              <a:cxnLst/>
              <a:rect l="l" t="t" r="r" b="b"/>
              <a:pathLst>
                <a:path w="909" h="86" extrusionOk="0">
                  <a:moveTo>
                    <a:pt x="43" y="1"/>
                  </a:moveTo>
                  <a:cubicBezTo>
                    <a:pt x="21" y="1"/>
                    <a:pt x="0" y="22"/>
                    <a:pt x="0" y="43"/>
                  </a:cubicBezTo>
                  <a:cubicBezTo>
                    <a:pt x="0" y="64"/>
                    <a:pt x="21" y="85"/>
                    <a:pt x="43" y="85"/>
                  </a:cubicBezTo>
                  <a:lnTo>
                    <a:pt x="866" y="85"/>
                  </a:lnTo>
                  <a:cubicBezTo>
                    <a:pt x="888" y="85"/>
                    <a:pt x="909" y="64"/>
                    <a:pt x="909" y="43"/>
                  </a:cubicBezTo>
                  <a:cubicBezTo>
                    <a:pt x="909" y="22"/>
                    <a:pt x="888" y="1"/>
                    <a:pt x="866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1008054" y="3886784"/>
              <a:ext cx="138295" cy="13084"/>
            </a:xfrm>
            <a:custGeom>
              <a:avLst/>
              <a:gdLst/>
              <a:ahLst/>
              <a:cxnLst/>
              <a:rect l="l" t="t" r="r" b="b"/>
              <a:pathLst>
                <a:path w="909" h="86" extrusionOk="0">
                  <a:moveTo>
                    <a:pt x="43" y="1"/>
                  </a:moveTo>
                  <a:cubicBezTo>
                    <a:pt x="21" y="1"/>
                    <a:pt x="0" y="22"/>
                    <a:pt x="0" y="43"/>
                  </a:cubicBezTo>
                  <a:cubicBezTo>
                    <a:pt x="0" y="64"/>
                    <a:pt x="21" y="85"/>
                    <a:pt x="43" y="85"/>
                  </a:cubicBezTo>
                  <a:lnTo>
                    <a:pt x="866" y="85"/>
                  </a:lnTo>
                  <a:cubicBezTo>
                    <a:pt x="888" y="85"/>
                    <a:pt x="909" y="64"/>
                    <a:pt x="909" y="43"/>
                  </a:cubicBezTo>
                  <a:cubicBezTo>
                    <a:pt x="909" y="22"/>
                    <a:pt x="888" y="1"/>
                    <a:pt x="866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1393733" y="3806453"/>
              <a:ext cx="138295" cy="212235"/>
            </a:xfrm>
            <a:custGeom>
              <a:avLst/>
              <a:gdLst/>
              <a:ahLst/>
              <a:cxnLst/>
              <a:rect l="l" t="t" r="r" b="b"/>
              <a:pathLst>
                <a:path w="909" h="1395" extrusionOk="0">
                  <a:moveTo>
                    <a:pt x="444" y="85"/>
                  </a:moveTo>
                  <a:cubicBezTo>
                    <a:pt x="655" y="85"/>
                    <a:pt x="824" y="254"/>
                    <a:pt x="824" y="444"/>
                  </a:cubicBezTo>
                  <a:lnTo>
                    <a:pt x="824" y="1310"/>
                  </a:lnTo>
                  <a:lnTo>
                    <a:pt x="85" y="1310"/>
                  </a:lnTo>
                  <a:lnTo>
                    <a:pt x="85" y="444"/>
                  </a:lnTo>
                  <a:cubicBezTo>
                    <a:pt x="85" y="254"/>
                    <a:pt x="254" y="85"/>
                    <a:pt x="444" y="85"/>
                  </a:cubicBezTo>
                  <a:close/>
                  <a:moveTo>
                    <a:pt x="444" y="1"/>
                  </a:moveTo>
                  <a:cubicBezTo>
                    <a:pt x="211" y="1"/>
                    <a:pt x="0" y="191"/>
                    <a:pt x="0" y="444"/>
                  </a:cubicBezTo>
                  <a:lnTo>
                    <a:pt x="0" y="1395"/>
                  </a:lnTo>
                  <a:lnTo>
                    <a:pt x="908" y="1395"/>
                  </a:lnTo>
                  <a:lnTo>
                    <a:pt x="908" y="444"/>
                  </a:lnTo>
                  <a:cubicBezTo>
                    <a:pt x="908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1454741" y="3806453"/>
              <a:ext cx="13084" cy="212235"/>
            </a:xfrm>
            <a:custGeom>
              <a:avLst/>
              <a:gdLst/>
              <a:ahLst/>
              <a:cxnLst/>
              <a:rect l="l" t="t" r="r" b="b"/>
              <a:pathLst>
                <a:path w="86" h="1395" extrusionOk="0">
                  <a:moveTo>
                    <a:pt x="43" y="1"/>
                  </a:moveTo>
                  <a:cubicBezTo>
                    <a:pt x="22" y="1"/>
                    <a:pt x="1" y="22"/>
                    <a:pt x="1" y="43"/>
                  </a:cubicBezTo>
                  <a:lnTo>
                    <a:pt x="1" y="1352"/>
                  </a:lnTo>
                  <a:cubicBezTo>
                    <a:pt x="1" y="1374"/>
                    <a:pt x="22" y="1395"/>
                    <a:pt x="43" y="1395"/>
                  </a:cubicBezTo>
                  <a:cubicBezTo>
                    <a:pt x="64" y="1395"/>
                    <a:pt x="85" y="1374"/>
                    <a:pt x="85" y="1352"/>
                  </a:cubicBezTo>
                  <a:lnTo>
                    <a:pt x="85" y="43"/>
                  </a:lnTo>
                  <a:cubicBezTo>
                    <a:pt x="85" y="22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1393733" y="3944597"/>
              <a:ext cx="135100" cy="13084"/>
            </a:xfrm>
            <a:custGeom>
              <a:avLst/>
              <a:gdLst/>
              <a:ahLst/>
              <a:cxnLst/>
              <a:rect l="l" t="t" r="r" b="b"/>
              <a:pathLst>
                <a:path w="888" h="86" extrusionOk="0">
                  <a:moveTo>
                    <a:pt x="42" y="1"/>
                  </a:moveTo>
                  <a:cubicBezTo>
                    <a:pt x="21" y="1"/>
                    <a:pt x="0" y="22"/>
                    <a:pt x="0" y="43"/>
                  </a:cubicBezTo>
                  <a:cubicBezTo>
                    <a:pt x="0" y="64"/>
                    <a:pt x="21" y="85"/>
                    <a:pt x="42" y="85"/>
                  </a:cubicBezTo>
                  <a:lnTo>
                    <a:pt x="845" y="85"/>
                  </a:lnTo>
                  <a:cubicBezTo>
                    <a:pt x="866" y="85"/>
                    <a:pt x="887" y="64"/>
                    <a:pt x="887" y="43"/>
                  </a:cubicBezTo>
                  <a:cubicBezTo>
                    <a:pt x="887" y="22"/>
                    <a:pt x="866" y="1"/>
                    <a:pt x="845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1393733" y="3886784"/>
              <a:ext cx="135100" cy="13084"/>
            </a:xfrm>
            <a:custGeom>
              <a:avLst/>
              <a:gdLst/>
              <a:ahLst/>
              <a:cxnLst/>
              <a:rect l="l" t="t" r="r" b="b"/>
              <a:pathLst>
                <a:path w="888" h="86" extrusionOk="0">
                  <a:moveTo>
                    <a:pt x="42" y="1"/>
                  </a:moveTo>
                  <a:cubicBezTo>
                    <a:pt x="21" y="1"/>
                    <a:pt x="0" y="22"/>
                    <a:pt x="0" y="43"/>
                  </a:cubicBezTo>
                  <a:cubicBezTo>
                    <a:pt x="0" y="64"/>
                    <a:pt x="21" y="85"/>
                    <a:pt x="42" y="85"/>
                  </a:cubicBezTo>
                  <a:lnTo>
                    <a:pt x="845" y="85"/>
                  </a:lnTo>
                  <a:cubicBezTo>
                    <a:pt x="866" y="85"/>
                    <a:pt x="887" y="64"/>
                    <a:pt x="887" y="43"/>
                  </a:cubicBezTo>
                  <a:cubicBezTo>
                    <a:pt x="887" y="22"/>
                    <a:pt x="866" y="1"/>
                    <a:pt x="845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1014444" y="3504302"/>
              <a:ext cx="135100" cy="209040"/>
            </a:xfrm>
            <a:custGeom>
              <a:avLst/>
              <a:gdLst/>
              <a:ahLst/>
              <a:cxnLst/>
              <a:rect l="l" t="t" r="r" b="b"/>
              <a:pathLst>
                <a:path w="888" h="1374" extrusionOk="0">
                  <a:moveTo>
                    <a:pt x="444" y="64"/>
                  </a:moveTo>
                  <a:cubicBezTo>
                    <a:pt x="634" y="64"/>
                    <a:pt x="803" y="233"/>
                    <a:pt x="803" y="444"/>
                  </a:cubicBezTo>
                  <a:lnTo>
                    <a:pt x="803" y="1289"/>
                  </a:lnTo>
                  <a:lnTo>
                    <a:pt x="85" y="1289"/>
                  </a:lnTo>
                  <a:lnTo>
                    <a:pt x="85" y="444"/>
                  </a:lnTo>
                  <a:cubicBezTo>
                    <a:pt x="85" y="233"/>
                    <a:pt x="233" y="64"/>
                    <a:pt x="444" y="64"/>
                  </a:cubicBezTo>
                  <a:close/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374"/>
                  </a:lnTo>
                  <a:lnTo>
                    <a:pt x="888" y="1374"/>
                  </a:lnTo>
                  <a:lnTo>
                    <a:pt x="888" y="444"/>
                  </a:lnTo>
                  <a:cubicBezTo>
                    <a:pt x="888" y="191"/>
                    <a:pt x="677" y="1"/>
                    <a:pt x="444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1075453" y="3504302"/>
              <a:ext cx="13084" cy="209040"/>
            </a:xfrm>
            <a:custGeom>
              <a:avLst/>
              <a:gdLst/>
              <a:ahLst/>
              <a:cxnLst/>
              <a:rect l="l" t="t" r="r" b="b"/>
              <a:pathLst>
                <a:path w="86" h="1374" extrusionOk="0">
                  <a:moveTo>
                    <a:pt x="43" y="1"/>
                  </a:moveTo>
                  <a:cubicBezTo>
                    <a:pt x="22" y="1"/>
                    <a:pt x="1" y="22"/>
                    <a:pt x="1" y="43"/>
                  </a:cubicBezTo>
                  <a:lnTo>
                    <a:pt x="1" y="1332"/>
                  </a:lnTo>
                  <a:cubicBezTo>
                    <a:pt x="1" y="1374"/>
                    <a:pt x="22" y="1374"/>
                    <a:pt x="43" y="1374"/>
                  </a:cubicBezTo>
                  <a:cubicBezTo>
                    <a:pt x="64" y="1374"/>
                    <a:pt x="85" y="1374"/>
                    <a:pt x="85" y="1332"/>
                  </a:cubicBezTo>
                  <a:lnTo>
                    <a:pt x="85" y="43"/>
                  </a:lnTo>
                  <a:cubicBezTo>
                    <a:pt x="85" y="22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011249" y="3642598"/>
              <a:ext cx="138295" cy="12932"/>
            </a:xfrm>
            <a:custGeom>
              <a:avLst/>
              <a:gdLst/>
              <a:ahLst/>
              <a:cxnLst/>
              <a:rect l="l" t="t" r="r" b="b"/>
              <a:pathLst>
                <a:path w="909" h="85" extrusionOk="0">
                  <a:moveTo>
                    <a:pt x="43" y="0"/>
                  </a:moveTo>
                  <a:cubicBezTo>
                    <a:pt x="22" y="0"/>
                    <a:pt x="0" y="21"/>
                    <a:pt x="0" y="42"/>
                  </a:cubicBezTo>
                  <a:cubicBezTo>
                    <a:pt x="0" y="64"/>
                    <a:pt x="22" y="85"/>
                    <a:pt x="43" y="85"/>
                  </a:cubicBezTo>
                  <a:lnTo>
                    <a:pt x="867" y="85"/>
                  </a:lnTo>
                  <a:cubicBezTo>
                    <a:pt x="888" y="85"/>
                    <a:pt x="909" y="64"/>
                    <a:pt x="909" y="42"/>
                  </a:cubicBezTo>
                  <a:cubicBezTo>
                    <a:pt x="909" y="21"/>
                    <a:pt x="888" y="0"/>
                    <a:pt x="867" y="0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011249" y="3584632"/>
              <a:ext cx="138295" cy="13084"/>
            </a:xfrm>
            <a:custGeom>
              <a:avLst/>
              <a:gdLst/>
              <a:ahLst/>
              <a:cxnLst/>
              <a:rect l="l" t="t" r="r" b="b"/>
              <a:pathLst>
                <a:path w="909" h="86" extrusionOk="0">
                  <a:moveTo>
                    <a:pt x="43" y="1"/>
                  </a:moveTo>
                  <a:cubicBezTo>
                    <a:pt x="22" y="1"/>
                    <a:pt x="0" y="22"/>
                    <a:pt x="0" y="43"/>
                  </a:cubicBezTo>
                  <a:cubicBezTo>
                    <a:pt x="0" y="64"/>
                    <a:pt x="22" y="85"/>
                    <a:pt x="43" y="85"/>
                  </a:cubicBezTo>
                  <a:lnTo>
                    <a:pt x="867" y="85"/>
                  </a:lnTo>
                  <a:cubicBezTo>
                    <a:pt x="888" y="85"/>
                    <a:pt x="909" y="64"/>
                    <a:pt x="909" y="43"/>
                  </a:cubicBezTo>
                  <a:cubicBezTo>
                    <a:pt x="909" y="22"/>
                    <a:pt x="888" y="1"/>
                    <a:pt x="867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96928" y="3504302"/>
              <a:ext cx="138295" cy="209040"/>
            </a:xfrm>
            <a:custGeom>
              <a:avLst/>
              <a:gdLst/>
              <a:ahLst/>
              <a:cxnLst/>
              <a:rect l="l" t="t" r="r" b="b"/>
              <a:pathLst>
                <a:path w="909" h="1374" extrusionOk="0">
                  <a:moveTo>
                    <a:pt x="444" y="64"/>
                  </a:moveTo>
                  <a:cubicBezTo>
                    <a:pt x="655" y="64"/>
                    <a:pt x="824" y="233"/>
                    <a:pt x="824" y="444"/>
                  </a:cubicBezTo>
                  <a:lnTo>
                    <a:pt x="824" y="1289"/>
                  </a:lnTo>
                  <a:lnTo>
                    <a:pt x="85" y="1289"/>
                  </a:lnTo>
                  <a:lnTo>
                    <a:pt x="85" y="444"/>
                  </a:lnTo>
                  <a:cubicBezTo>
                    <a:pt x="85" y="233"/>
                    <a:pt x="254" y="64"/>
                    <a:pt x="444" y="64"/>
                  </a:cubicBezTo>
                  <a:close/>
                  <a:moveTo>
                    <a:pt x="444" y="1"/>
                  </a:moveTo>
                  <a:cubicBezTo>
                    <a:pt x="212" y="1"/>
                    <a:pt x="0" y="191"/>
                    <a:pt x="0" y="444"/>
                  </a:cubicBezTo>
                  <a:lnTo>
                    <a:pt x="0" y="1374"/>
                  </a:lnTo>
                  <a:lnTo>
                    <a:pt x="909" y="1374"/>
                  </a:lnTo>
                  <a:lnTo>
                    <a:pt x="909" y="444"/>
                  </a:lnTo>
                  <a:cubicBezTo>
                    <a:pt x="909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57936" y="3504302"/>
              <a:ext cx="13084" cy="209040"/>
            </a:xfrm>
            <a:custGeom>
              <a:avLst/>
              <a:gdLst/>
              <a:ahLst/>
              <a:cxnLst/>
              <a:rect l="l" t="t" r="r" b="b"/>
              <a:pathLst>
                <a:path w="86" h="1374" extrusionOk="0">
                  <a:moveTo>
                    <a:pt x="43" y="1"/>
                  </a:moveTo>
                  <a:cubicBezTo>
                    <a:pt x="22" y="1"/>
                    <a:pt x="1" y="22"/>
                    <a:pt x="1" y="43"/>
                  </a:cubicBezTo>
                  <a:lnTo>
                    <a:pt x="1" y="1332"/>
                  </a:lnTo>
                  <a:cubicBezTo>
                    <a:pt x="1" y="1374"/>
                    <a:pt x="22" y="1374"/>
                    <a:pt x="43" y="1374"/>
                  </a:cubicBezTo>
                  <a:cubicBezTo>
                    <a:pt x="85" y="1374"/>
                    <a:pt x="85" y="1374"/>
                    <a:pt x="85" y="1332"/>
                  </a:cubicBezTo>
                  <a:lnTo>
                    <a:pt x="85" y="43"/>
                  </a:lnTo>
                  <a:cubicBezTo>
                    <a:pt x="85" y="22"/>
                    <a:pt x="85" y="1"/>
                    <a:pt x="43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396928" y="3642598"/>
              <a:ext cx="135100" cy="12932"/>
            </a:xfrm>
            <a:custGeom>
              <a:avLst/>
              <a:gdLst/>
              <a:ahLst/>
              <a:cxnLst/>
              <a:rect l="l" t="t" r="r" b="b"/>
              <a:pathLst>
                <a:path w="888" h="85" extrusionOk="0">
                  <a:moveTo>
                    <a:pt x="43" y="0"/>
                  </a:moveTo>
                  <a:cubicBezTo>
                    <a:pt x="21" y="0"/>
                    <a:pt x="0" y="21"/>
                    <a:pt x="0" y="42"/>
                  </a:cubicBezTo>
                  <a:cubicBezTo>
                    <a:pt x="0" y="64"/>
                    <a:pt x="21" y="85"/>
                    <a:pt x="43" y="85"/>
                  </a:cubicBezTo>
                  <a:lnTo>
                    <a:pt x="845" y="85"/>
                  </a:lnTo>
                  <a:cubicBezTo>
                    <a:pt x="887" y="85"/>
                    <a:pt x="887" y="64"/>
                    <a:pt x="887" y="42"/>
                  </a:cubicBezTo>
                  <a:cubicBezTo>
                    <a:pt x="887" y="21"/>
                    <a:pt x="887" y="0"/>
                    <a:pt x="845" y="0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96928" y="3584632"/>
              <a:ext cx="135100" cy="13084"/>
            </a:xfrm>
            <a:custGeom>
              <a:avLst/>
              <a:gdLst/>
              <a:ahLst/>
              <a:cxnLst/>
              <a:rect l="l" t="t" r="r" b="b"/>
              <a:pathLst>
                <a:path w="888" h="86" extrusionOk="0">
                  <a:moveTo>
                    <a:pt x="43" y="1"/>
                  </a:moveTo>
                  <a:cubicBezTo>
                    <a:pt x="21" y="1"/>
                    <a:pt x="0" y="22"/>
                    <a:pt x="0" y="43"/>
                  </a:cubicBezTo>
                  <a:cubicBezTo>
                    <a:pt x="0" y="64"/>
                    <a:pt x="21" y="85"/>
                    <a:pt x="43" y="85"/>
                  </a:cubicBezTo>
                  <a:lnTo>
                    <a:pt x="845" y="85"/>
                  </a:lnTo>
                  <a:cubicBezTo>
                    <a:pt x="887" y="85"/>
                    <a:pt x="887" y="64"/>
                    <a:pt x="887" y="43"/>
                  </a:cubicBezTo>
                  <a:cubicBezTo>
                    <a:pt x="887" y="22"/>
                    <a:pt x="887" y="1"/>
                    <a:pt x="845" y="1"/>
                  </a:cubicBezTo>
                  <a:close/>
                </a:path>
              </a:pathLst>
            </a:custGeom>
            <a:solidFill>
              <a:srgbClr val="FDD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468713" y="2161813"/>
              <a:ext cx="1657717" cy="1642199"/>
            </a:xfrm>
            <a:custGeom>
              <a:avLst/>
              <a:gdLst/>
              <a:ahLst/>
              <a:cxnLst/>
              <a:rect l="l" t="t" r="r" b="b"/>
              <a:pathLst>
                <a:path w="10896" h="10794" extrusionOk="0">
                  <a:moveTo>
                    <a:pt x="158" y="1"/>
                  </a:moveTo>
                  <a:cubicBezTo>
                    <a:pt x="78" y="1"/>
                    <a:pt x="1" y="105"/>
                    <a:pt x="81" y="185"/>
                  </a:cubicBezTo>
                  <a:cubicBezTo>
                    <a:pt x="1919" y="2002"/>
                    <a:pt x="8826" y="8930"/>
                    <a:pt x="10664" y="10768"/>
                  </a:cubicBezTo>
                  <a:cubicBezTo>
                    <a:pt x="10682" y="10786"/>
                    <a:pt x="10703" y="10793"/>
                    <a:pt x="10724" y="10793"/>
                  </a:cubicBezTo>
                  <a:cubicBezTo>
                    <a:pt x="10807" y="10793"/>
                    <a:pt x="10896" y="10683"/>
                    <a:pt x="10812" y="10599"/>
                  </a:cubicBezTo>
                  <a:cubicBezTo>
                    <a:pt x="8974" y="8783"/>
                    <a:pt x="2067" y="1854"/>
                    <a:pt x="229" y="37"/>
                  </a:cubicBezTo>
                  <a:cubicBezTo>
                    <a:pt x="208" y="12"/>
                    <a:pt x="183" y="1"/>
                    <a:pt x="158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468104" y="2154511"/>
              <a:ext cx="1658478" cy="1658478"/>
            </a:xfrm>
            <a:custGeom>
              <a:avLst/>
              <a:gdLst/>
              <a:ahLst/>
              <a:cxnLst/>
              <a:rect l="l" t="t" r="r" b="b"/>
              <a:pathLst>
                <a:path w="10901" h="10901" extrusionOk="0">
                  <a:moveTo>
                    <a:pt x="191" y="106"/>
                  </a:moveTo>
                  <a:lnTo>
                    <a:pt x="10774" y="10690"/>
                  </a:lnTo>
                  <a:cubicBezTo>
                    <a:pt x="10816" y="10732"/>
                    <a:pt x="10774" y="10753"/>
                    <a:pt x="10774" y="10774"/>
                  </a:cubicBezTo>
                  <a:cubicBezTo>
                    <a:pt x="10774" y="10774"/>
                    <a:pt x="10755" y="10783"/>
                    <a:pt x="10736" y="10783"/>
                  </a:cubicBezTo>
                  <a:cubicBezTo>
                    <a:pt x="10727" y="10783"/>
                    <a:pt x="10717" y="10781"/>
                    <a:pt x="10710" y="10774"/>
                  </a:cubicBezTo>
                  <a:lnTo>
                    <a:pt x="127" y="191"/>
                  </a:lnTo>
                  <a:cubicBezTo>
                    <a:pt x="85" y="149"/>
                    <a:pt x="127" y="128"/>
                    <a:pt x="127" y="128"/>
                  </a:cubicBezTo>
                  <a:cubicBezTo>
                    <a:pt x="127" y="106"/>
                    <a:pt x="148" y="106"/>
                    <a:pt x="169" y="106"/>
                  </a:cubicBezTo>
                  <a:close/>
                  <a:moveTo>
                    <a:pt x="148" y="1"/>
                  </a:moveTo>
                  <a:cubicBezTo>
                    <a:pt x="127" y="1"/>
                    <a:pt x="85" y="22"/>
                    <a:pt x="43" y="43"/>
                  </a:cubicBezTo>
                  <a:cubicBezTo>
                    <a:pt x="22" y="64"/>
                    <a:pt x="0" y="106"/>
                    <a:pt x="0" y="149"/>
                  </a:cubicBezTo>
                  <a:cubicBezTo>
                    <a:pt x="0" y="191"/>
                    <a:pt x="22" y="233"/>
                    <a:pt x="43" y="275"/>
                  </a:cubicBezTo>
                  <a:lnTo>
                    <a:pt x="10626" y="10837"/>
                  </a:lnTo>
                  <a:cubicBezTo>
                    <a:pt x="10647" y="10880"/>
                    <a:pt x="10689" y="10901"/>
                    <a:pt x="10731" y="10901"/>
                  </a:cubicBezTo>
                  <a:lnTo>
                    <a:pt x="10753" y="10901"/>
                  </a:lnTo>
                  <a:cubicBezTo>
                    <a:pt x="10795" y="10880"/>
                    <a:pt x="10816" y="10880"/>
                    <a:pt x="10858" y="10837"/>
                  </a:cubicBezTo>
                  <a:cubicBezTo>
                    <a:pt x="10879" y="10816"/>
                    <a:pt x="10900" y="10774"/>
                    <a:pt x="10900" y="10732"/>
                  </a:cubicBezTo>
                  <a:cubicBezTo>
                    <a:pt x="10900" y="10690"/>
                    <a:pt x="10879" y="10647"/>
                    <a:pt x="10858" y="10626"/>
                  </a:cubicBezTo>
                  <a:lnTo>
                    <a:pt x="275" y="43"/>
                  </a:lnTo>
                  <a:cubicBezTo>
                    <a:pt x="233" y="1"/>
                    <a:pt x="191" y="1"/>
                    <a:pt x="148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21331" y="1912911"/>
              <a:ext cx="530208" cy="517276"/>
            </a:xfrm>
            <a:custGeom>
              <a:avLst/>
              <a:gdLst/>
              <a:ahLst/>
              <a:cxnLst/>
              <a:rect l="l" t="t" r="r" b="b"/>
              <a:pathLst>
                <a:path w="3485" h="3400" extrusionOk="0">
                  <a:moveTo>
                    <a:pt x="3318" y="1"/>
                  </a:moveTo>
                  <a:cubicBezTo>
                    <a:pt x="3295" y="1"/>
                    <a:pt x="3271" y="8"/>
                    <a:pt x="3249" y="26"/>
                  </a:cubicBezTo>
                  <a:cubicBezTo>
                    <a:pt x="1432" y="1863"/>
                    <a:pt x="1897" y="1399"/>
                    <a:pt x="80" y="3215"/>
                  </a:cubicBezTo>
                  <a:cubicBezTo>
                    <a:pt x="0" y="3295"/>
                    <a:pt x="66" y="3400"/>
                    <a:pt x="148" y="3400"/>
                  </a:cubicBezTo>
                  <a:cubicBezTo>
                    <a:pt x="175" y="3400"/>
                    <a:pt x="203" y="3389"/>
                    <a:pt x="228" y="3363"/>
                  </a:cubicBezTo>
                  <a:cubicBezTo>
                    <a:pt x="2066" y="1547"/>
                    <a:pt x="1580" y="2011"/>
                    <a:pt x="3418" y="195"/>
                  </a:cubicBezTo>
                  <a:cubicBezTo>
                    <a:pt x="3485" y="111"/>
                    <a:pt x="3406" y="1"/>
                    <a:pt x="3318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217375" y="1905000"/>
              <a:ext cx="540097" cy="532490"/>
            </a:xfrm>
            <a:custGeom>
              <a:avLst/>
              <a:gdLst/>
              <a:ahLst/>
              <a:cxnLst/>
              <a:rect l="l" t="t" r="r" b="b"/>
              <a:pathLst>
                <a:path w="3550" h="3500" extrusionOk="0">
                  <a:moveTo>
                    <a:pt x="3402" y="120"/>
                  </a:moveTo>
                  <a:cubicBezTo>
                    <a:pt x="3402" y="141"/>
                    <a:pt x="3423" y="162"/>
                    <a:pt x="3402" y="204"/>
                  </a:cubicBezTo>
                  <a:lnTo>
                    <a:pt x="212" y="3373"/>
                  </a:lnTo>
                  <a:cubicBezTo>
                    <a:pt x="203" y="3391"/>
                    <a:pt x="190" y="3397"/>
                    <a:pt x="179" y="3397"/>
                  </a:cubicBezTo>
                  <a:cubicBezTo>
                    <a:pt x="163" y="3397"/>
                    <a:pt x="149" y="3385"/>
                    <a:pt x="149" y="3373"/>
                  </a:cubicBezTo>
                  <a:cubicBezTo>
                    <a:pt x="149" y="3373"/>
                    <a:pt x="106" y="3331"/>
                    <a:pt x="149" y="3310"/>
                  </a:cubicBezTo>
                  <a:lnTo>
                    <a:pt x="3317" y="120"/>
                  </a:lnTo>
                  <a:close/>
                  <a:moveTo>
                    <a:pt x="3359" y="1"/>
                  </a:moveTo>
                  <a:cubicBezTo>
                    <a:pt x="3322" y="1"/>
                    <a:pt x="3283" y="17"/>
                    <a:pt x="3254" y="56"/>
                  </a:cubicBezTo>
                  <a:lnTo>
                    <a:pt x="64" y="3225"/>
                  </a:lnTo>
                  <a:cubicBezTo>
                    <a:pt x="1" y="3310"/>
                    <a:pt x="22" y="3394"/>
                    <a:pt x="64" y="3457"/>
                  </a:cubicBezTo>
                  <a:cubicBezTo>
                    <a:pt x="106" y="3479"/>
                    <a:pt x="149" y="3500"/>
                    <a:pt x="191" y="3500"/>
                  </a:cubicBezTo>
                  <a:cubicBezTo>
                    <a:pt x="212" y="3500"/>
                    <a:pt x="254" y="3500"/>
                    <a:pt x="297" y="3457"/>
                  </a:cubicBezTo>
                  <a:lnTo>
                    <a:pt x="3465" y="268"/>
                  </a:lnTo>
                  <a:cubicBezTo>
                    <a:pt x="3550" y="204"/>
                    <a:pt x="3529" y="99"/>
                    <a:pt x="3465" y="56"/>
                  </a:cubicBezTo>
                  <a:cubicBezTo>
                    <a:pt x="3443" y="23"/>
                    <a:pt x="3402" y="1"/>
                    <a:pt x="3359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387926" y="2079962"/>
              <a:ext cx="485174" cy="470721"/>
            </a:xfrm>
            <a:custGeom>
              <a:avLst/>
              <a:gdLst/>
              <a:ahLst/>
              <a:cxnLst/>
              <a:rect l="l" t="t" r="r" b="b"/>
              <a:pathLst>
                <a:path w="3189" h="3094" extrusionOk="0">
                  <a:moveTo>
                    <a:pt x="3026" y="1"/>
                  </a:moveTo>
                  <a:cubicBezTo>
                    <a:pt x="3003" y="1"/>
                    <a:pt x="2979" y="8"/>
                    <a:pt x="2957" y="26"/>
                  </a:cubicBezTo>
                  <a:cubicBezTo>
                    <a:pt x="1119" y="1864"/>
                    <a:pt x="1901" y="1082"/>
                    <a:pt x="84" y="2920"/>
                  </a:cubicBezTo>
                  <a:cubicBezTo>
                    <a:pt x="0" y="2987"/>
                    <a:pt x="75" y="3093"/>
                    <a:pt x="162" y="3093"/>
                  </a:cubicBezTo>
                  <a:cubicBezTo>
                    <a:pt x="186" y="3093"/>
                    <a:pt x="210" y="3086"/>
                    <a:pt x="232" y="3068"/>
                  </a:cubicBezTo>
                  <a:lnTo>
                    <a:pt x="3105" y="174"/>
                  </a:lnTo>
                  <a:cubicBezTo>
                    <a:pt x="3188" y="107"/>
                    <a:pt x="3113" y="1"/>
                    <a:pt x="3026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381383" y="2071594"/>
              <a:ext cx="491869" cy="488065"/>
            </a:xfrm>
            <a:custGeom>
              <a:avLst/>
              <a:gdLst/>
              <a:ahLst/>
              <a:cxnLst/>
              <a:rect l="l" t="t" r="r" b="b"/>
              <a:pathLst>
                <a:path w="3233" h="3208" extrusionOk="0">
                  <a:moveTo>
                    <a:pt x="3084" y="102"/>
                  </a:moveTo>
                  <a:cubicBezTo>
                    <a:pt x="3084" y="102"/>
                    <a:pt x="3105" y="123"/>
                    <a:pt x="3105" y="123"/>
                  </a:cubicBezTo>
                  <a:cubicBezTo>
                    <a:pt x="3126" y="144"/>
                    <a:pt x="3126" y="144"/>
                    <a:pt x="3126" y="166"/>
                  </a:cubicBezTo>
                  <a:cubicBezTo>
                    <a:pt x="3126" y="187"/>
                    <a:pt x="3126" y="187"/>
                    <a:pt x="3105" y="208"/>
                  </a:cubicBezTo>
                  <a:lnTo>
                    <a:pt x="232" y="3081"/>
                  </a:lnTo>
                  <a:cubicBezTo>
                    <a:pt x="218" y="3095"/>
                    <a:pt x="207" y="3099"/>
                    <a:pt x="197" y="3099"/>
                  </a:cubicBezTo>
                  <a:cubicBezTo>
                    <a:pt x="179" y="3099"/>
                    <a:pt x="169" y="3081"/>
                    <a:pt x="169" y="3081"/>
                  </a:cubicBezTo>
                  <a:cubicBezTo>
                    <a:pt x="148" y="3081"/>
                    <a:pt x="127" y="3038"/>
                    <a:pt x="148" y="2996"/>
                  </a:cubicBezTo>
                  <a:lnTo>
                    <a:pt x="3042" y="123"/>
                  </a:lnTo>
                  <a:cubicBezTo>
                    <a:pt x="3042" y="123"/>
                    <a:pt x="3063" y="102"/>
                    <a:pt x="3063" y="102"/>
                  </a:cubicBezTo>
                  <a:close/>
                  <a:moveTo>
                    <a:pt x="3062" y="1"/>
                  </a:moveTo>
                  <a:cubicBezTo>
                    <a:pt x="3028" y="1"/>
                    <a:pt x="2993" y="12"/>
                    <a:pt x="2957" y="39"/>
                  </a:cubicBezTo>
                  <a:lnTo>
                    <a:pt x="85" y="2933"/>
                  </a:lnTo>
                  <a:cubicBezTo>
                    <a:pt x="0" y="2996"/>
                    <a:pt x="21" y="3102"/>
                    <a:pt x="85" y="3144"/>
                  </a:cubicBezTo>
                  <a:cubicBezTo>
                    <a:pt x="106" y="3186"/>
                    <a:pt x="148" y="3207"/>
                    <a:pt x="211" y="3207"/>
                  </a:cubicBezTo>
                  <a:cubicBezTo>
                    <a:pt x="232" y="3207"/>
                    <a:pt x="275" y="3186"/>
                    <a:pt x="317" y="3165"/>
                  </a:cubicBezTo>
                  <a:lnTo>
                    <a:pt x="3190" y="271"/>
                  </a:lnTo>
                  <a:cubicBezTo>
                    <a:pt x="3232" y="250"/>
                    <a:pt x="3232" y="208"/>
                    <a:pt x="3232" y="166"/>
                  </a:cubicBezTo>
                  <a:cubicBezTo>
                    <a:pt x="3232" y="123"/>
                    <a:pt x="3211" y="81"/>
                    <a:pt x="3190" y="60"/>
                  </a:cubicBezTo>
                  <a:cubicBezTo>
                    <a:pt x="3153" y="23"/>
                    <a:pt x="3109" y="1"/>
                    <a:pt x="3062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554825" y="2245795"/>
              <a:ext cx="437555" cy="425383"/>
            </a:xfrm>
            <a:custGeom>
              <a:avLst/>
              <a:gdLst/>
              <a:ahLst/>
              <a:cxnLst/>
              <a:rect l="l" t="t" r="r" b="b"/>
              <a:pathLst>
                <a:path w="2876" h="2796" extrusionOk="0">
                  <a:moveTo>
                    <a:pt x="2726" y="1"/>
                  </a:moveTo>
                  <a:cubicBezTo>
                    <a:pt x="2704" y="1"/>
                    <a:pt x="2681" y="11"/>
                    <a:pt x="2662" y="34"/>
                  </a:cubicBezTo>
                  <a:cubicBezTo>
                    <a:pt x="825" y="1872"/>
                    <a:pt x="1902" y="795"/>
                    <a:pt x="64" y="2612"/>
                  </a:cubicBezTo>
                  <a:cubicBezTo>
                    <a:pt x="0" y="2692"/>
                    <a:pt x="69" y="2796"/>
                    <a:pt x="153" y="2796"/>
                  </a:cubicBezTo>
                  <a:cubicBezTo>
                    <a:pt x="179" y="2796"/>
                    <a:pt x="208" y="2785"/>
                    <a:pt x="233" y="2759"/>
                  </a:cubicBezTo>
                  <a:cubicBezTo>
                    <a:pt x="2050" y="943"/>
                    <a:pt x="973" y="2020"/>
                    <a:pt x="2810" y="182"/>
                  </a:cubicBezTo>
                  <a:cubicBezTo>
                    <a:pt x="2876" y="117"/>
                    <a:pt x="2802" y="1"/>
                    <a:pt x="2726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548435" y="2238036"/>
              <a:ext cx="446835" cy="440445"/>
            </a:xfrm>
            <a:custGeom>
              <a:avLst/>
              <a:gdLst/>
              <a:ahLst/>
              <a:cxnLst/>
              <a:rect l="l" t="t" r="r" b="b"/>
              <a:pathLst>
                <a:path w="2937" h="2895" extrusionOk="0">
                  <a:moveTo>
                    <a:pt x="2768" y="107"/>
                  </a:moveTo>
                  <a:cubicBezTo>
                    <a:pt x="2789" y="107"/>
                    <a:pt x="2810" y="128"/>
                    <a:pt x="2831" y="149"/>
                  </a:cubicBezTo>
                  <a:cubicBezTo>
                    <a:pt x="2831" y="170"/>
                    <a:pt x="2831" y="191"/>
                    <a:pt x="2810" y="191"/>
                  </a:cubicBezTo>
                  <a:lnTo>
                    <a:pt x="233" y="2768"/>
                  </a:lnTo>
                  <a:cubicBezTo>
                    <a:pt x="212" y="2789"/>
                    <a:pt x="212" y="2789"/>
                    <a:pt x="191" y="2789"/>
                  </a:cubicBezTo>
                  <a:cubicBezTo>
                    <a:pt x="191" y="2789"/>
                    <a:pt x="170" y="2789"/>
                    <a:pt x="148" y="2768"/>
                  </a:cubicBezTo>
                  <a:cubicBezTo>
                    <a:pt x="148" y="2768"/>
                    <a:pt x="148" y="2747"/>
                    <a:pt x="148" y="2747"/>
                  </a:cubicBezTo>
                  <a:cubicBezTo>
                    <a:pt x="127" y="2726"/>
                    <a:pt x="148" y="2705"/>
                    <a:pt x="148" y="2705"/>
                  </a:cubicBezTo>
                  <a:lnTo>
                    <a:pt x="2726" y="128"/>
                  </a:lnTo>
                  <a:cubicBezTo>
                    <a:pt x="2747" y="107"/>
                    <a:pt x="2747" y="107"/>
                    <a:pt x="2768" y="107"/>
                  </a:cubicBezTo>
                  <a:close/>
                  <a:moveTo>
                    <a:pt x="2810" y="1"/>
                  </a:moveTo>
                  <a:cubicBezTo>
                    <a:pt x="2747" y="1"/>
                    <a:pt x="2704" y="1"/>
                    <a:pt x="2662" y="43"/>
                  </a:cubicBezTo>
                  <a:lnTo>
                    <a:pt x="85" y="2620"/>
                  </a:lnTo>
                  <a:cubicBezTo>
                    <a:pt x="1" y="2705"/>
                    <a:pt x="22" y="2789"/>
                    <a:pt x="85" y="2853"/>
                  </a:cubicBezTo>
                  <a:cubicBezTo>
                    <a:pt x="106" y="2874"/>
                    <a:pt x="148" y="2895"/>
                    <a:pt x="191" y="2895"/>
                  </a:cubicBezTo>
                  <a:cubicBezTo>
                    <a:pt x="233" y="2895"/>
                    <a:pt x="275" y="2895"/>
                    <a:pt x="296" y="2853"/>
                  </a:cubicBezTo>
                  <a:lnTo>
                    <a:pt x="2873" y="276"/>
                  </a:lnTo>
                  <a:cubicBezTo>
                    <a:pt x="2916" y="233"/>
                    <a:pt x="2937" y="191"/>
                    <a:pt x="2916" y="128"/>
                  </a:cubicBezTo>
                  <a:cubicBezTo>
                    <a:pt x="2916" y="64"/>
                    <a:pt x="2852" y="22"/>
                    <a:pt x="2810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21420" y="2412541"/>
              <a:ext cx="392065" cy="379133"/>
            </a:xfrm>
            <a:custGeom>
              <a:avLst/>
              <a:gdLst/>
              <a:ahLst/>
              <a:cxnLst/>
              <a:rect l="l" t="t" r="r" b="b"/>
              <a:pathLst>
                <a:path w="2577" h="2492" extrusionOk="0">
                  <a:moveTo>
                    <a:pt x="2429" y="1"/>
                  </a:moveTo>
                  <a:cubicBezTo>
                    <a:pt x="2403" y="1"/>
                    <a:pt x="2375" y="11"/>
                    <a:pt x="2349" y="37"/>
                  </a:cubicBezTo>
                  <a:lnTo>
                    <a:pt x="68" y="2318"/>
                  </a:lnTo>
                  <a:cubicBezTo>
                    <a:pt x="1" y="2385"/>
                    <a:pt x="79" y="2491"/>
                    <a:pt x="157" y="2491"/>
                  </a:cubicBezTo>
                  <a:cubicBezTo>
                    <a:pt x="177" y="2491"/>
                    <a:pt x="198" y="2484"/>
                    <a:pt x="216" y="2466"/>
                  </a:cubicBezTo>
                  <a:lnTo>
                    <a:pt x="2497" y="185"/>
                  </a:lnTo>
                  <a:cubicBezTo>
                    <a:pt x="2577" y="105"/>
                    <a:pt x="2511" y="1"/>
                    <a:pt x="2429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15638" y="2405238"/>
              <a:ext cx="398607" cy="395412"/>
            </a:xfrm>
            <a:custGeom>
              <a:avLst/>
              <a:gdLst/>
              <a:ahLst/>
              <a:cxnLst/>
              <a:rect l="l" t="t" r="r" b="b"/>
              <a:pathLst>
                <a:path w="2620" h="2599" extrusionOk="0">
                  <a:moveTo>
                    <a:pt x="2450" y="106"/>
                  </a:moveTo>
                  <a:cubicBezTo>
                    <a:pt x="2472" y="106"/>
                    <a:pt x="2493" y="127"/>
                    <a:pt x="2493" y="127"/>
                  </a:cubicBezTo>
                  <a:cubicBezTo>
                    <a:pt x="2514" y="127"/>
                    <a:pt x="2535" y="169"/>
                    <a:pt x="2493" y="191"/>
                  </a:cubicBezTo>
                  <a:lnTo>
                    <a:pt x="232" y="2472"/>
                  </a:lnTo>
                  <a:cubicBezTo>
                    <a:pt x="218" y="2486"/>
                    <a:pt x="204" y="2491"/>
                    <a:pt x="192" y="2491"/>
                  </a:cubicBezTo>
                  <a:cubicBezTo>
                    <a:pt x="167" y="2491"/>
                    <a:pt x="148" y="2472"/>
                    <a:pt x="148" y="2472"/>
                  </a:cubicBezTo>
                  <a:cubicBezTo>
                    <a:pt x="148" y="2472"/>
                    <a:pt x="106" y="2430"/>
                    <a:pt x="148" y="2387"/>
                  </a:cubicBezTo>
                  <a:lnTo>
                    <a:pt x="2429" y="127"/>
                  </a:lnTo>
                  <a:cubicBezTo>
                    <a:pt x="2429" y="106"/>
                    <a:pt x="2450" y="106"/>
                    <a:pt x="2450" y="106"/>
                  </a:cubicBezTo>
                  <a:close/>
                  <a:moveTo>
                    <a:pt x="2472" y="0"/>
                  </a:moveTo>
                  <a:cubicBezTo>
                    <a:pt x="2429" y="0"/>
                    <a:pt x="2387" y="0"/>
                    <a:pt x="2345" y="43"/>
                  </a:cubicBezTo>
                  <a:lnTo>
                    <a:pt x="85" y="2324"/>
                  </a:lnTo>
                  <a:cubicBezTo>
                    <a:pt x="0" y="2387"/>
                    <a:pt x="21" y="2493"/>
                    <a:pt x="85" y="2535"/>
                  </a:cubicBezTo>
                  <a:cubicBezTo>
                    <a:pt x="106" y="2578"/>
                    <a:pt x="148" y="2599"/>
                    <a:pt x="190" y="2599"/>
                  </a:cubicBezTo>
                  <a:cubicBezTo>
                    <a:pt x="232" y="2599"/>
                    <a:pt x="275" y="2578"/>
                    <a:pt x="296" y="2556"/>
                  </a:cubicBezTo>
                  <a:lnTo>
                    <a:pt x="2577" y="275"/>
                  </a:lnTo>
                  <a:cubicBezTo>
                    <a:pt x="2619" y="233"/>
                    <a:pt x="2619" y="191"/>
                    <a:pt x="2619" y="148"/>
                  </a:cubicBezTo>
                  <a:cubicBezTo>
                    <a:pt x="2619" y="106"/>
                    <a:pt x="2598" y="85"/>
                    <a:pt x="2577" y="43"/>
                  </a:cubicBezTo>
                  <a:cubicBezTo>
                    <a:pt x="2535" y="22"/>
                    <a:pt x="2514" y="0"/>
                    <a:pt x="2472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886645" y="2579744"/>
              <a:ext cx="346575" cy="332578"/>
            </a:xfrm>
            <a:custGeom>
              <a:avLst/>
              <a:gdLst/>
              <a:ahLst/>
              <a:cxnLst/>
              <a:rect l="l" t="t" r="r" b="b"/>
              <a:pathLst>
                <a:path w="2278" h="2186" extrusionOk="0">
                  <a:moveTo>
                    <a:pt x="2134" y="0"/>
                  </a:moveTo>
                  <a:cubicBezTo>
                    <a:pt x="2110" y="0"/>
                    <a:pt x="2086" y="11"/>
                    <a:pt x="2066" y="36"/>
                  </a:cubicBezTo>
                  <a:lnTo>
                    <a:pt x="80" y="2001"/>
                  </a:lnTo>
                  <a:cubicBezTo>
                    <a:pt x="0" y="2081"/>
                    <a:pt x="78" y="2185"/>
                    <a:pt x="157" y="2185"/>
                  </a:cubicBezTo>
                  <a:cubicBezTo>
                    <a:pt x="182" y="2185"/>
                    <a:pt x="207" y="2174"/>
                    <a:pt x="228" y="2149"/>
                  </a:cubicBezTo>
                  <a:cubicBezTo>
                    <a:pt x="2066" y="332"/>
                    <a:pt x="376" y="2001"/>
                    <a:pt x="2214" y="184"/>
                  </a:cubicBezTo>
                  <a:cubicBezTo>
                    <a:pt x="2278" y="104"/>
                    <a:pt x="2208" y="0"/>
                    <a:pt x="2134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882690" y="2570311"/>
              <a:ext cx="353726" cy="349313"/>
            </a:xfrm>
            <a:custGeom>
              <a:avLst/>
              <a:gdLst/>
              <a:ahLst/>
              <a:cxnLst/>
              <a:rect l="l" t="t" r="r" b="b"/>
              <a:pathLst>
                <a:path w="2325" h="2296" extrusionOk="0">
                  <a:moveTo>
                    <a:pt x="2155" y="120"/>
                  </a:moveTo>
                  <a:cubicBezTo>
                    <a:pt x="2176" y="120"/>
                    <a:pt x="2197" y="120"/>
                    <a:pt x="2197" y="141"/>
                  </a:cubicBezTo>
                  <a:cubicBezTo>
                    <a:pt x="2197" y="141"/>
                    <a:pt x="2218" y="162"/>
                    <a:pt x="2197" y="204"/>
                  </a:cubicBezTo>
                  <a:lnTo>
                    <a:pt x="212" y="2169"/>
                  </a:lnTo>
                  <a:cubicBezTo>
                    <a:pt x="212" y="2190"/>
                    <a:pt x="191" y="2190"/>
                    <a:pt x="191" y="2190"/>
                  </a:cubicBezTo>
                  <a:cubicBezTo>
                    <a:pt x="169" y="2190"/>
                    <a:pt x="148" y="2190"/>
                    <a:pt x="148" y="2169"/>
                  </a:cubicBezTo>
                  <a:cubicBezTo>
                    <a:pt x="127" y="2169"/>
                    <a:pt x="127" y="2147"/>
                    <a:pt x="127" y="2147"/>
                  </a:cubicBezTo>
                  <a:cubicBezTo>
                    <a:pt x="127" y="2126"/>
                    <a:pt x="127" y="2105"/>
                    <a:pt x="148" y="2105"/>
                  </a:cubicBezTo>
                  <a:lnTo>
                    <a:pt x="2113" y="120"/>
                  </a:lnTo>
                  <a:close/>
                  <a:moveTo>
                    <a:pt x="2155" y="0"/>
                  </a:moveTo>
                  <a:cubicBezTo>
                    <a:pt x="2118" y="0"/>
                    <a:pt x="2079" y="17"/>
                    <a:pt x="2049" y="56"/>
                  </a:cubicBezTo>
                  <a:lnTo>
                    <a:pt x="64" y="2021"/>
                  </a:lnTo>
                  <a:cubicBezTo>
                    <a:pt x="0" y="2105"/>
                    <a:pt x="22" y="2190"/>
                    <a:pt x="64" y="2253"/>
                  </a:cubicBezTo>
                  <a:cubicBezTo>
                    <a:pt x="106" y="2274"/>
                    <a:pt x="148" y="2295"/>
                    <a:pt x="191" y="2295"/>
                  </a:cubicBezTo>
                  <a:cubicBezTo>
                    <a:pt x="233" y="2295"/>
                    <a:pt x="254" y="2295"/>
                    <a:pt x="296" y="2253"/>
                  </a:cubicBezTo>
                  <a:lnTo>
                    <a:pt x="2261" y="289"/>
                  </a:lnTo>
                  <a:cubicBezTo>
                    <a:pt x="2303" y="246"/>
                    <a:pt x="2324" y="204"/>
                    <a:pt x="2324" y="162"/>
                  </a:cubicBezTo>
                  <a:cubicBezTo>
                    <a:pt x="2324" y="120"/>
                    <a:pt x="2303" y="77"/>
                    <a:pt x="2261" y="56"/>
                  </a:cubicBezTo>
                  <a:cubicBezTo>
                    <a:pt x="2238" y="22"/>
                    <a:pt x="2197" y="0"/>
                    <a:pt x="2155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1843159" y="3534578"/>
              <a:ext cx="530512" cy="516972"/>
            </a:xfrm>
            <a:custGeom>
              <a:avLst/>
              <a:gdLst/>
              <a:ahLst/>
              <a:cxnLst/>
              <a:rect l="l" t="t" r="r" b="b"/>
              <a:pathLst>
                <a:path w="3487" h="3398" extrusionOk="0">
                  <a:moveTo>
                    <a:pt x="3331" y="1"/>
                  </a:moveTo>
                  <a:cubicBezTo>
                    <a:pt x="3306" y="1"/>
                    <a:pt x="3280" y="10"/>
                    <a:pt x="3257" y="34"/>
                  </a:cubicBezTo>
                  <a:cubicBezTo>
                    <a:pt x="1419" y="1872"/>
                    <a:pt x="1905" y="1386"/>
                    <a:pt x="67" y="3224"/>
                  </a:cubicBezTo>
                  <a:cubicBezTo>
                    <a:pt x="0" y="3291"/>
                    <a:pt x="78" y="3397"/>
                    <a:pt x="166" y="3397"/>
                  </a:cubicBezTo>
                  <a:cubicBezTo>
                    <a:pt x="190" y="3397"/>
                    <a:pt x="214" y="3390"/>
                    <a:pt x="236" y="3372"/>
                  </a:cubicBezTo>
                  <a:cubicBezTo>
                    <a:pt x="2053" y="1534"/>
                    <a:pt x="1588" y="2020"/>
                    <a:pt x="3404" y="182"/>
                  </a:cubicBezTo>
                  <a:cubicBezTo>
                    <a:pt x="3486" y="117"/>
                    <a:pt x="3416" y="1"/>
                    <a:pt x="3331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837225" y="3526819"/>
              <a:ext cx="540097" cy="533707"/>
            </a:xfrm>
            <a:custGeom>
              <a:avLst/>
              <a:gdLst/>
              <a:ahLst/>
              <a:cxnLst/>
              <a:rect l="l" t="t" r="r" b="b"/>
              <a:pathLst>
                <a:path w="3550" h="3508" extrusionOk="0">
                  <a:moveTo>
                    <a:pt x="3380" y="106"/>
                  </a:moveTo>
                  <a:cubicBezTo>
                    <a:pt x="3401" y="106"/>
                    <a:pt x="3422" y="127"/>
                    <a:pt x="3422" y="149"/>
                  </a:cubicBezTo>
                  <a:cubicBezTo>
                    <a:pt x="3422" y="170"/>
                    <a:pt x="3422" y="191"/>
                    <a:pt x="3401" y="191"/>
                  </a:cubicBezTo>
                  <a:lnTo>
                    <a:pt x="233" y="3381"/>
                  </a:lnTo>
                  <a:cubicBezTo>
                    <a:pt x="219" y="3395"/>
                    <a:pt x="207" y="3399"/>
                    <a:pt x="197" y="3399"/>
                  </a:cubicBezTo>
                  <a:cubicBezTo>
                    <a:pt x="176" y="3399"/>
                    <a:pt x="162" y="3381"/>
                    <a:pt x="148" y="3381"/>
                  </a:cubicBezTo>
                  <a:cubicBezTo>
                    <a:pt x="148" y="3381"/>
                    <a:pt x="127" y="3338"/>
                    <a:pt x="148" y="3296"/>
                  </a:cubicBezTo>
                  <a:lnTo>
                    <a:pt x="3338" y="127"/>
                  </a:lnTo>
                  <a:cubicBezTo>
                    <a:pt x="3338" y="106"/>
                    <a:pt x="3359" y="106"/>
                    <a:pt x="3359" y="106"/>
                  </a:cubicBezTo>
                  <a:close/>
                  <a:moveTo>
                    <a:pt x="3401" y="1"/>
                  </a:moveTo>
                  <a:cubicBezTo>
                    <a:pt x="3359" y="1"/>
                    <a:pt x="3296" y="1"/>
                    <a:pt x="3253" y="43"/>
                  </a:cubicBezTo>
                  <a:lnTo>
                    <a:pt x="85" y="3233"/>
                  </a:lnTo>
                  <a:cubicBezTo>
                    <a:pt x="0" y="3296"/>
                    <a:pt x="21" y="3402"/>
                    <a:pt x="85" y="3444"/>
                  </a:cubicBezTo>
                  <a:cubicBezTo>
                    <a:pt x="106" y="3486"/>
                    <a:pt x="148" y="3507"/>
                    <a:pt x="190" y="3507"/>
                  </a:cubicBezTo>
                  <a:cubicBezTo>
                    <a:pt x="233" y="3507"/>
                    <a:pt x="275" y="3486"/>
                    <a:pt x="296" y="3465"/>
                  </a:cubicBezTo>
                  <a:lnTo>
                    <a:pt x="3486" y="275"/>
                  </a:lnTo>
                  <a:cubicBezTo>
                    <a:pt x="3528" y="233"/>
                    <a:pt x="3549" y="170"/>
                    <a:pt x="3528" y="127"/>
                  </a:cubicBezTo>
                  <a:cubicBezTo>
                    <a:pt x="3507" y="64"/>
                    <a:pt x="3465" y="22"/>
                    <a:pt x="3401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721902" y="3415300"/>
              <a:ext cx="484262" cy="470417"/>
            </a:xfrm>
            <a:custGeom>
              <a:avLst/>
              <a:gdLst/>
              <a:ahLst/>
              <a:cxnLst/>
              <a:rect l="l" t="t" r="r" b="b"/>
              <a:pathLst>
                <a:path w="3183" h="3092" extrusionOk="0">
                  <a:moveTo>
                    <a:pt x="3035" y="0"/>
                  </a:moveTo>
                  <a:cubicBezTo>
                    <a:pt x="3009" y="0"/>
                    <a:pt x="2981" y="11"/>
                    <a:pt x="2955" y="37"/>
                  </a:cubicBezTo>
                  <a:cubicBezTo>
                    <a:pt x="1139" y="1853"/>
                    <a:pt x="1899" y="1072"/>
                    <a:pt x="82" y="2909"/>
                  </a:cubicBezTo>
                  <a:cubicBezTo>
                    <a:pt x="1" y="2975"/>
                    <a:pt x="71" y="3091"/>
                    <a:pt x="156" y="3091"/>
                  </a:cubicBezTo>
                  <a:cubicBezTo>
                    <a:pt x="180" y="3091"/>
                    <a:pt x="206" y="3081"/>
                    <a:pt x="230" y="3057"/>
                  </a:cubicBezTo>
                  <a:cubicBezTo>
                    <a:pt x="2068" y="1220"/>
                    <a:pt x="1286" y="2001"/>
                    <a:pt x="3103" y="184"/>
                  </a:cubicBezTo>
                  <a:cubicBezTo>
                    <a:pt x="3183" y="105"/>
                    <a:pt x="3118" y="0"/>
                    <a:pt x="3035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1718250" y="3405867"/>
              <a:ext cx="495064" cy="487457"/>
            </a:xfrm>
            <a:custGeom>
              <a:avLst/>
              <a:gdLst/>
              <a:ahLst/>
              <a:cxnLst/>
              <a:rect l="l" t="t" r="r" b="b"/>
              <a:pathLst>
                <a:path w="3254" h="3204" extrusionOk="0">
                  <a:moveTo>
                    <a:pt x="3085" y="120"/>
                  </a:moveTo>
                  <a:cubicBezTo>
                    <a:pt x="3106" y="141"/>
                    <a:pt x="3127" y="162"/>
                    <a:pt x="3106" y="204"/>
                  </a:cubicBezTo>
                  <a:lnTo>
                    <a:pt x="212" y="3077"/>
                  </a:lnTo>
                  <a:cubicBezTo>
                    <a:pt x="205" y="3091"/>
                    <a:pt x="195" y="3096"/>
                    <a:pt x="186" y="3096"/>
                  </a:cubicBezTo>
                  <a:cubicBezTo>
                    <a:pt x="167" y="3096"/>
                    <a:pt x="149" y="3077"/>
                    <a:pt x="149" y="3077"/>
                  </a:cubicBezTo>
                  <a:cubicBezTo>
                    <a:pt x="149" y="3077"/>
                    <a:pt x="106" y="3035"/>
                    <a:pt x="149" y="3014"/>
                  </a:cubicBezTo>
                  <a:lnTo>
                    <a:pt x="3021" y="120"/>
                  </a:lnTo>
                  <a:close/>
                  <a:moveTo>
                    <a:pt x="3053" y="1"/>
                  </a:moveTo>
                  <a:cubicBezTo>
                    <a:pt x="3015" y="1"/>
                    <a:pt x="2976" y="17"/>
                    <a:pt x="2937" y="56"/>
                  </a:cubicBezTo>
                  <a:lnTo>
                    <a:pt x="64" y="2929"/>
                  </a:lnTo>
                  <a:cubicBezTo>
                    <a:pt x="1" y="2993"/>
                    <a:pt x="22" y="3098"/>
                    <a:pt x="64" y="3162"/>
                  </a:cubicBezTo>
                  <a:cubicBezTo>
                    <a:pt x="106" y="3183"/>
                    <a:pt x="149" y="3204"/>
                    <a:pt x="191" y="3204"/>
                  </a:cubicBezTo>
                  <a:cubicBezTo>
                    <a:pt x="212" y="3204"/>
                    <a:pt x="254" y="3183"/>
                    <a:pt x="296" y="3162"/>
                  </a:cubicBezTo>
                  <a:lnTo>
                    <a:pt x="3169" y="268"/>
                  </a:lnTo>
                  <a:cubicBezTo>
                    <a:pt x="3254" y="204"/>
                    <a:pt x="3233" y="120"/>
                    <a:pt x="3169" y="56"/>
                  </a:cubicBezTo>
                  <a:cubicBezTo>
                    <a:pt x="3135" y="22"/>
                    <a:pt x="3095" y="1"/>
                    <a:pt x="3053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1602471" y="3293587"/>
              <a:ext cx="437707" cy="425383"/>
            </a:xfrm>
            <a:custGeom>
              <a:avLst/>
              <a:gdLst/>
              <a:ahLst/>
              <a:cxnLst/>
              <a:rect l="l" t="t" r="r" b="b"/>
              <a:pathLst>
                <a:path w="2877" h="2796" extrusionOk="0">
                  <a:moveTo>
                    <a:pt x="2716" y="0"/>
                  </a:moveTo>
                  <a:cubicBezTo>
                    <a:pt x="2692" y="0"/>
                    <a:pt x="2666" y="10"/>
                    <a:pt x="2642" y="34"/>
                  </a:cubicBezTo>
                  <a:cubicBezTo>
                    <a:pt x="825" y="1872"/>
                    <a:pt x="1902" y="773"/>
                    <a:pt x="65" y="2611"/>
                  </a:cubicBezTo>
                  <a:cubicBezTo>
                    <a:pt x="1" y="2691"/>
                    <a:pt x="70" y="2795"/>
                    <a:pt x="153" y="2795"/>
                  </a:cubicBezTo>
                  <a:cubicBezTo>
                    <a:pt x="180" y="2795"/>
                    <a:pt x="208" y="2785"/>
                    <a:pt x="234" y="2759"/>
                  </a:cubicBezTo>
                  <a:lnTo>
                    <a:pt x="2811" y="182"/>
                  </a:lnTo>
                  <a:cubicBezTo>
                    <a:pt x="2876" y="116"/>
                    <a:pt x="2802" y="0"/>
                    <a:pt x="2716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1596081" y="3286132"/>
              <a:ext cx="450182" cy="440141"/>
            </a:xfrm>
            <a:custGeom>
              <a:avLst/>
              <a:gdLst/>
              <a:ahLst/>
              <a:cxnLst/>
              <a:rect l="l" t="t" r="r" b="b"/>
              <a:pathLst>
                <a:path w="2959" h="2893" extrusionOk="0">
                  <a:moveTo>
                    <a:pt x="2762" y="106"/>
                  </a:moveTo>
                  <a:cubicBezTo>
                    <a:pt x="2782" y="106"/>
                    <a:pt x="2796" y="125"/>
                    <a:pt x="2810" y="125"/>
                  </a:cubicBezTo>
                  <a:cubicBezTo>
                    <a:pt x="2810" y="125"/>
                    <a:pt x="2832" y="167"/>
                    <a:pt x="2810" y="189"/>
                  </a:cubicBezTo>
                  <a:lnTo>
                    <a:pt x="233" y="2766"/>
                  </a:lnTo>
                  <a:cubicBezTo>
                    <a:pt x="215" y="2784"/>
                    <a:pt x="201" y="2790"/>
                    <a:pt x="189" y="2790"/>
                  </a:cubicBezTo>
                  <a:cubicBezTo>
                    <a:pt x="173" y="2790"/>
                    <a:pt x="161" y="2778"/>
                    <a:pt x="149" y="2766"/>
                  </a:cubicBezTo>
                  <a:cubicBezTo>
                    <a:pt x="149" y="2766"/>
                    <a:pt x="128" y="2723"/>
                    <a:pt x="149" y="2702"/>
                  </a:cubicBezTo>
                  <a:lnTo>
                    <a:pt x="2726" y="125"/>
                  </a:lnTo>
                  <a:cubicBezTo>
                    <a:pt x="2740" y="111"/>
                    <a:pt x="2752" y="106"/>
                    <a:pt x="2762" y="106"/>
                  </a:cubicBezTo>
                  <a:close/>
                  <a:moveTo>
                    <a:pt x="2765" y="1"/>
                  </a:moveTo>
                  <a:cubicBezTo>
                    <a:pt x="2728" y="1"/>
                    <a:pt x="2691" y="12"/>
                    <a:pt x="2663" y="41"/>
                  </a:cubicBezTo>
                  <a:lnTo>
                    <a:pt x="85" y="2618"/>
                  </a:lnTo>
                  <a:cubicBezTo>
                    <a:pt x="1" y="2702"/>
                    <a:pt x="22" y="2787"/>
                    <a:pt x="85" y="2850"/>
                  </a:cubicBezTo>
                  <a:cubicBezTo>
                    <a:pt x="107" y="2871"/>
                    <a:pt x="149" y="2892"/>
                    <a:pt x="191" y="2892"/>
                  </a:cubicBezTo>
                  <a:cubicBezTo>
                    <a:pt x="233" y="2892"/>
                    <a:pt x="276" y="2892"/>
                    <a:pt x="297" y="2850"/>
                  </a:cubicBezTo>
                  <a:lnTo>
                    <a:pt x="2874" y="273"/>
                  </a:lnTo>
                  <a:cubicBezTo>
                    <a:pt x="2958" y="189"/>
                    <a:pt x="2937" y="104"/>
                    <a:pt x="2874" y="41"/>
                  </a:cubicBezTo>
                  <a:cubicBezTo>
                    <a:pt x="2851" y="17"/>
                    <a:pt x="2808" y="1"/>
                    <a:pt x="2765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1481214" y="3172788"/>
              <a:ext cx="392065" cy="378981"/>
            </a:xfrm>
            <a:custGeom>
              <a:avLst/>
              <a:gdLst/>
              <a:ahLst/>
              <a:cxnLst/>
              <a:rect l="l" t="t" r="r" b="b"/>
              <a:pathLst>
                <a:path w="2577" h="2491" extrusionOk="0">
                  <a:moveTo>
                    <a:pt x="2419" y="0"/>
                  </a:moveTo>
                  <a:cubicBezTo>
                    <a:pt x="2399" y="0"/>
                    <a:pt x="2379" y="8"/>
                    <a:pt x="2361" y="25"/>
                  </a:cubicBezTo>
                  <a:cubicBezTo>
                    <a:pt x="524" y="1863"/>
                    <a:pt x="1897" y="490"/>
                    <a:pt x="80" y="2307"/>
                  </a:cubicBezTo>
                  <a:cubicBezTo>
                    <a:pt x="0" y="2387"/>
                    <a:pt x="65" y="2491"/>
                    <a:pt x="148" y="2491"/>
                  </a:cubicBezTo>
                  <a:cubicBezTo>
                    <a:pt x="174" y="2491"/>
                    <a:pt x="202" y="2480"/>
                    <a:pt x="228" y="2454"/>
                  </a:cubicBezTo>
                  <a:cubicBezTo>
                    <a:pt x="2066" y="638"/>
                    <a:pt x="671" y="2011"/>
                    <a:pt x="2509" y="194"/>
                  </a:cubicBezTo>
                  <a:cubicBezTo>
                    <a:pt x="2576" y="110"/>
                    <a:pt x="2497" y="0"/>
                    <a:pt x="2419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1477258" y="3165637"/>
              <a:ext cx="398607" cy="393434"/>
            </a:xfrm>
            <a:custGeom>
              <a:avLst/>
              <a:gdLst/>
              <a:ahLst/>
              <a:cxnLst/>
              <a:rect l="l" t="t" r="r" b="b"/>
              <a:pathLst>
                <a:path w="2620" h="2586" extrusionOk="0">
                  <a:moveTo>
                    <a:pt x="2472" y="114"/>
                  </a:moveTo>
                  <a:cubicBezTo>
                    <a:pt x="2493" y="114"/>
                    <a:pt x="2493" y="136"/>
                    <a:pt x="2514" y="157"/>
                  </a:cubicBezTo>
                  <a:cubicBezTo>
                    <a:pt x="2514" y="178"/>
                    <a:pt x="2514" y="178"/>
                    <a:pt x="2493" y="199"/>
                  </a:cubicBezTo>
                  <a:lnTo>
                    <a:pt x="212" y="2480"/>
                  </a:lnTo>
                  <a:cubicBezTo>
                    <a:pt x="205" y="2487"/>
                    <a:pt x="197" y="2489"/>
                    <a:pt x="189" y="2489"/>
                  </a:cubicBezTo>
                  <a:cubicBezTo>
                    <a:pt x="169" y="2489"/>
                    <a:pt x="148" y="2474"/>
                    <a:pt x="148" y="2459"/>
                  </a:cubicBezTo>
                  <a:cubicBezTo>
                    <a:pt x="148" y="2459"/>
                    <a:pt x="106" y="2438"/>
                    <a:pt x="148" y="2396"/>
                  </a:cubicBezTo>
                  <a:lnTo>
                    <a:pt x="2409" y="114"/>
                  </a:lnTo>
                  <a:close/>
                  <a:moveTo>
                    <a:pt x="2446" y="1"/>
                  </a:moveTo>
                  <a:cubicBezTo>
                    <a:pt x="2407" y="1"/>
                    <a:pt x="2376" y="20"/>
                    <a:pt x="2345" y="51"/>
                  </a:cubicBezTo>
                  <a:lnTo>
                    <a:pt x="64" y="2311"/>
                  </a:lnTo>
                  <a:cubicBezTo>
                    <a:pt x="0" y="2396"/>
                    <a:pt x="22" y="2480"/>
                    <a:pt x="64" y="2544"/>
                  </a:cubicBezTo>
                  <a:cubicBezTo>
                    <a:pt x="106" y="2565"/>
                    <a:pt x="148" y="2586"/>
                    <a:pt x="191" y="2586"/>
                  </a:cubicBezTo>
                  <a:cubicBezTo>
                    <a:pt x="212" y="2586"/>
                    <a:pt x="254" y="2586"/>
                    <a:pt x="296" y="2544"/>
                  </a:cubicBezTo>
                  <a:lnTo>
                    <a:pt x="2578" y="262"/>
                  </a:lnTo>
                  <a:cubicBezTo>
                    <a:pt x="2620" y="241"/>
                    <a:pt x="2620" y="178"/>
                    <a:pt x="2620" y="114"/>
                  </a:cubicBezTo>
                  <a:cubicBezTo>
                    <a:pt x="2599" y="72"/>
                    <a:pt x="2556" y="9"/>
                    <a:pt x="2493" y="9"/>
                  </a:cubicBezTo>
                  <a:cubicBezTo>
                    <a:pt x="2476" y="3"/>
                    <a:pt x="2461" y="1"/>
                    <a:pt x="2446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1361022" y="3052445"/>
              <a:ext cx="347336" cy="333795"/>
            </a:xfrm>
            <a:custGeom>
              <a:avLst/>
              <a:gdLst/>
              <a:ahLst/>
              <a:cxnLst/>
              <a:rect l="l" t="t" r="r" b="b"/>
              <a:pathLst>
                <a:path w="2283" h="2194" extrusionOk="0">
                  <a:moveTo>
                    <a:pt x="2119" y="1"/>
                  </a:moveTo>
                  <a:cubicBezTo>
                    <a:pt x="2095" y="1"/>
                    <a:pt x="2072" y="11"/>
                    <a:pt x="2053" y="35"/>
                  </a:cubicBezTo>
                  <a:lnTo>
                    <a:pt x="67" y="1999"/>
                  </a:lnTo>
                  <a:cubicBezTo>
                    <a:pt x="0" y="2083"/>
                    <a:pt x="79" y="2193"/>
                    <a:pt x="168" y="2193"/>
                  </a:cubicBezTo>
                  <a:cubicBezTo>
                    <a:pt x="191" y="2193"/>
                    <a:pt x="214" y="2186"/>
                    <a:pt x="236" y="2168"/>
                  </a:cubicBezTo>
                  <a:cubicBezTo>
                    <a:pt x="2053" y="330"/>
                    <a:pt x="363" y="2020"/>
                    <a:pt x="2201" y="182"/>
                  </a:cubicBezTo>
                  <a:cubicBezTo>
                    <a:pt x="2283" y="117"/>
                    <a:pt x="2200" y="1"/>
                    <a:pt x="2119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1355089" y="3044837"/>
              <a:ext cx="353725" cy="350378"/>
            </a:xfrm>
            <a:custGeom>
              <a:avLst/>
              <a:gdLst/>
              <a:ahLst/>
              <a:cxnLst/>
              <a:rect l="l" t="t" r="r" b="b"/>
              <a:pathLst>
                <a:path w="2325" h="2303" extrusionOk="0">
                  <a:moveTo>
                    <a:pt x="2155" y="106"/>
                  </a:moveTo>
                  <a:cubicBezTo>
                    <a:pt x="2176" y="106"/>
                    <a:pt x="2198" y="106"/>
                    <a:pt x="2198" y="127"/>
                  </a:cubicBezTo>
                  <a:cubicBezTo>
                    <a:pt x="2198" y="127"/>
                    <a:pt x="2240" y="169"/>
                    <a:pt x="2198" y="190"/>
                  </a:cubicBezTo>
                  <a:lnTo>
                    <a:pt x="233" y="2176"/>
                  </a:lnTo>
                  <a:cubicBezTo>
                    <a:pt x="212" y="2176"/>
                    <a:pt x="212" y="2197"/>
                    <a:pt x="191" y="2197"/>
                  </a:cubicBezTo>
                  <a:cubicBezTo>
                    <a:pt x="170" y="2197"/>
                    <a:pt x="170" y="2176"/>
                    <a:pt x="149" y="2176"/>
                  </a:cubicBezTo>
                  <a:cubicBezTo>
                    <a:pt x="149" y="2155"/>
                    <a:pt x="127" y="2155"/>
                    <a:pt x="127" y="2134"/>
                  </a:cubicBezTo>
                  <a:cubicBezTo>
                    <a:pt x="127" y="2113"/>
                    <a:pt x="149" y="2113"/>
                    <a:pt x="149" y="2091"/>
                  </a:cubicBezTo>
                  <a:lnTo>
                    <a:pt x="2134" y="127"/>
                  </a:lnTo>
                  <a:cubicBezTo>
                    <a:pt x="2134" y="106"/>
                    <a:pt x="2155" y="106"/>
                    <a:pt x="2155" y="106"/>
                  </a:cubicBezTo>
                  <a:close/>
                  <a:moveTo>
                    <a:pt x="2198" y="0"/>
                  </a:moveTo>
                  <a:cubicBezTo>
                    <a:pt x="2155" y="0"/>
                    <a:pt x="2092" y="0"/>
                    <a:pt x="2050" y="42"/>
                  </a:cubicBezTo>
                  <a:lnTo>
                    <a:pt x="85" y="2028"/>
                  </a:lnTo>
                  <a:cubicBezTo>
                    <a:pt x="1" y="2091"/>
                    <a:pt x="22" y="2197"/>
                    <a:pt x="85" y="2239"/>
                  </a:cubicBezTo>
                  <a:cubicBezTo>
                    <a:pt x="106" y="2282"/>
                    <a:pt x="149" y="2303"/>
                    <a:pt x="191" y="2303"/>
                  </a:cubicBezTo>
                  <a:cubicBezTo>
                    <a:pt x="233" y="2303"/>
                    <a:pt x="275" y="2282"/>
                    <a:pt x="296" y="2239"/>
                  </a:cubicBezTo>
                  <a:lnTo>
                    <a:pt x="2282" y="275"/>
                  </a:lnTo>
                  <a:cubicBezTo>
                    <a:pt x="2324" y="232"/>
                    <a:pt x="2324" y="169"/>
                    <a:pt x="2324" y="127"/>
                  </a:cubicBezTo>
                  <a:cubicBezTo>
                    <a:pt x="2303" y="63"/>
                    <a:pt x="2261" y="21"/>
                    <a:pt x="2198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647783" y="1985787"/>
              <a:ext cx="1301558" cy="1994555"/>
            </a:xfrm>
            <a:custGeom>
              <a:avLst/>
              <a:gdLst/>
              <a:ahLst/>
              <a:cxnLst/>
              <a:rect l="l" t="t" r="r" b="b"/>
              <a:pathLst>
                <a:path w="8555" h="13110" extrusionOk="0">
                  <a:moveTo>
                    <a:pt x="145" y="1"/>
                  </a:moveTo>
                  <a:cubicBezTo>
                    <a:pt x="70" y="1"/>
                    <a:pt x="0" y="85"/>
                    <a:pt x="45" y="159"/>
                  </a:cubicBezTo>
                  <a:cubicBezTo>
                    <a:pt x="1439" y="2335"/>
                    <a:pt x="6910" y="10890"/>
                    <a:pt x="8304" y="13066"/>
                  </a:cubicBezTo>
                  <a:cubicBezTo>
                    <a:pt x="8328" y="13096"/>
                    <a:pt x="8361" y="13109"/>
                    <a:pt x="8394" y="13109"/>
                  </a:cubicBezTo>
                  <a:cubicBezTo>
                    <a:pt x="8475" y="13109"/>
                    <a:pt x="8554" y="13030"/>
                    <a:pt x="8494" y="12939"/>
                  </a:cubicBezTo>
                  <a:cubicBezTo>
                    <a:pt x="7100" y="10763"/>
                    <a:pt x="1629" y="2229"/>
                    <a:pt x="235" y="54"/>
                  </a:cubicBezTo>
                  <a:cubicBezTo>
                    <a:pt x="210" y="16"/>
                    <a:pt x="177" y="1"/>
                    <a:pt x="145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41698" y="1977723"/>
              <a:ext cx="1311295" cy="2008857"/>
            </a:xfrm>
            <a:custGeom>
              <a:avLst/>
              <a:gdLst/>
              <a:ahLst/>
              <a:cxnLst/>
              <a:rect l="l" t="t" r="r" b="b"/>
              <a:pathLst>
                <a:path w="8619" h="13204" extrusionOk="0">
                  <a:moveTo>
                    <a:pt x="190" y="107"/>
                  </a:moveTo>
                  <a:cubicBezTo>
                    <a:pt x="190" y="107"/>
                    <a:pt x="211" y="107"/>
                    <a:pt x="211" y="128"/>
                  </a:cubicBezTo>
                  <a:lnTo>
                    <a:pt x="8492" y="13013"/>
                  </a:lnTo>
                  <a:cubicBezTo>
                    <a:pt x="8492" y="13034"/>
                    <a:pt x="8492" y="13056"/>
                    <a:pt x="8492" y="13056"/>
                  </a:cubicBezTo>
                  <a:cubicBezTo>
                    <a:pt x="8492" y="13077"/>
                    <a:pt x="8492" y="13077"/>
                    <a:pt x="8471" y="13098"/>
                  </a:cubicBezTo>
                  <a:lnTo>
                    <a:pt x="8429" y="13098"/>
                  </a:lnTo>
                  <a:cubicBezTo>
                    <a:pt x="8429" y="13098"/>
                    <a:pt x="8407" y="13098"/>
                    <a:pt x="8407" y="13077"/>
                  </a:cubicBezTo>
                  <a:lnTo>
                    <a:pt x="127" y="191"/>
                  </a:lnTo>
                  <a:cubicBezTo>
                    <a:pt x="127" y="170"/>
                    <a:pt x="127" y="149"/>
                    <a:pt x="127" y="149"/>
                  </a:cubicBezTo>
                  <a:cubicBezTo>
                    <a:pt x="127" y="128"/>
                    <a:pt x="148" y="107"/>
                    <a:pt x="190" y="107"/>
                  </a:cubicBezTo>
                  <a:close/>
                  <a:moveTo>
                    <a:pt x="169" y="1"/>
                  </a:moveTo>
                  <a:cubicBezTo>
                    <a:pt x="106" y="1"/>
                    <a:pt x="64" y="43"/>
                    <a:pt x="42" y="85"/>
                  </a:cubicBezTo>
                  <a:cubicBezTo>
                    <a:pt x="0" y="149"/>
                    <a:pt x="0" y="191"/>
                    <a:pt x="42" y="254"/>
                  </a:cubicBezTo>
                  <a:lnTo>
                    <a:pt x="8302" y="13140"/>
                  </a:lnTo>
                  <a:cubicBezTo>
                    <a:pt x="8344" y="13182"/>
                    <a:pt x="8386" y="13203"/>
                    <a:pt x="8429" y="13203"/>
                  </a:cubicBezTo>
                  <a:cubicBezTo>
                    <a:pt x="8471" y="13203"/>
                    <a:pt x="8492" y="13203"/>
                    <a:pt x="8534" y="13182"/>
                  </a:cubicBezTo>
                  <a:cubicBezTo>
                    <a:pt x="8555" y="13161"/>
                    <a:pt x="8598" y="13140"/>
                    <a:pt x="8598" y="13098"/>
                  </a:cubicBezTo>
                  <a:cubicBezTo>
                    <a:pt x="8619" y="13056"/>
                    <a:pt x="8598" y="13013"/>
                    <a:pt x="8576" y="12971"/>
                  </a:cubicBezTo>
                  <a:lnTo>
                    <a:pt x="317" y="64"/>
                  </a:lnTo>
                  <a:cubicBezTo>
                    <a:pt x="275" y="22"/>
                    <a:pt x="233" y="1"/>
                    <a:pt x="169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94206" y="2337688"/>
              <a:ext cx="2006727" cy="1291060"/>
            </a:xfrm>
            <a:custGeom>
              <a:avLst/>
              <a:gdLst/>
              <a:ahLst/>
              <a:cxnLst/>
              <a:rect l="l" t="t" r="r" b="b"/>
              <a:pathLst>
                <a:path w="13190" h="8486" extrusionOk="0">
                  <a:moveTo>
                    <a:pt x="150" y="1"/>
                  </a:moveTo>
                  <a:cubicBezTo>
                    <a:pt x="57" y="1"/>
                    <a:pt x="0" y="139"/>
                    <a:pt x="87" y="191"/>
                  </a:cubicBezTo>
                  <a:cubicBezTo>
                    <a:pt x="2263" y="1585"/>
                    <a:pt x="10818" y="7077"/>
                    <a:pt x="12994" y="8472"/>
                  </a:cubicBezTo>
                  <a:cubicBezTo>
                    <a:pt x="13010" y="8481"/>
                    <a:pt x="13026" y="8485"/>
                    <a:pt x="13041" y="8485"/>
                  </a:cubicBezTo>
                  <a:cubicBezTo>
                    <a:pt x="13127" y="8485"/>
                    <a:pt x="13189" y="8353"/>
                    <a:pt x="13100" y="8281"/>
                  </a:cubicBezTo>
                  <a:cubicBezTo>
                    <a:pt x="10924" y="6887"/>
                    <a:pt x="2390" y="1416"/>
                    <a:pt x="214" y="22"/>
                  </a:cubicBezTo>
                  <a:cubicBezTo>
                    <a:pt x="192" y="7"/>
                    <a:pt x="170" y="1"/>
                    <a:pt x="150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291316" y="2329168"/>
              <a:ext cx="2015246" cy="1307035"/>
            </a:xfrm>
            <a:custGeom>
              <a:avLst/>
              <a:gdLst/>
              <a:ahLst/>
              <a:cxnLst/>
              <a:rect l="l" t="t" r="r" b="b"/>
              <a:pathLst>
                <a:path w="13246" h="8591" extrusionOk="0">
                  <a:moveTo>
                    <a:pt x="159" y="111"/>
                  </a:moveTo>
                  <a:cubicBezTo>
                    <a:pt x="168" y="111"/>
                    <a:pt x="178" y="114"/>
                    <a:pt x="191" y="120"/>
                  </a:cubicBezTo>
                  <a:lnTo>
                    <a:pt x="13097" y="8380"/>
                  </a:lnTo>
                  <a:cubicBezTo>
                    <a:pt x="13097" y="8401"/>
                    <a:pt x="13119" y="8401"/>
                    <a:pt x="13119" y="8422"/>
                  </a:cubicBezTo>
                  <a:cubicBezTo>
                    <a:pt x="13119" y="8443"/>
                    <a:pt x="13097" y="8464"/>
                    <a:pt x="13076" y="8485"/>
                  </a:cubicBezTo>
                  <a:cubicBezTo>
                    <a:pt x="13055" y="8485"/>
                    <a:pt x="13055" y="8485"/>
                    <a:pt x="13034" y="8464"/>
                  </a:cubicBezTo>
                  <a:lnTo>
                    <a:pt x="127" y="205"/>
                  </a:lnTo>
                  <a:cubicBezTo>
                    <a:pt x="106" y="184"/>
                    <a:pt x="127" y="141"/>
                    <a:pt x="127" y="141"/>
                  </a:cubicBezTo>
                  <a:cubicBezTo>
                    <a:pt x="127" y="126"/>
                    <a:pt x="138" y="111"/>
                    <a:pt x="159" y="111"/>
                  </a:cubicBezTo>
                  <a:close/>
                  <a:moveTo>
                    <a:pt x="167" y="1"/>
                  </a:moveTo>
                  <a:cubicBezTo>
                    <a:pt x="145" y="1"/>
                    <a:pt x="124" y="6"/>
                    <a:pt x="106" y="15"/>
                  </a:cubicBezTo>
                  <a:cubicBezTo>
                    <a:pt x="43" y="36"/>
                    <a:pt x="1" y="99"/>
                    <a:pt x="1" y="162"/>
                  </a:cubicBezTo>
                  <a:cubicBezTo>
                    <a:pt x="1" y="205"/>
                    <a:pt x="22" y="268"/>
                    <a:pt x="85" y="289"/>
                  </a:cubicBezTo>
                  <a:lnTo>
                    <a:pt x="12971" y="8570"/>
                  </a:lnTo>
                  <a:cubicBezTo>
                    <a:pt x="13013" y="8591"/>
                    <a:pt x="13034" y="8591"/>
                    <a:pt x="13055" y="8591"/>
                  </a:cubicBezTo>
                  <a:cubicBezTo>
                    <a:pt x="13119" y="8591"/>
                    <a:pt x="13161" y="8549"/>
                    <a:pt x="13203" y="8506"/>
                  </a:cubicBezTo>
                  <a:cubicBezTo>
                    <a:pt x="13245" y="8443"/>
                    <a:pt x="13224" y="8359"/>
                    <a:pt x="13140" y="8295"/>
                  </a:cubicBezTo>
                  <a:lnTo>
                    <a:pt x="254" y="36"/>
                  </a:lnTo>
                  <a:cubicBezTo>
                    <a:pt x="229" y="11"/>
                    <a:pt x="197" y="1"/>
                    <a:pt x="167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468256" y="2161813"/>
              <a:ext cx="1657565" cy="1642199"/>
            </a:xfrm>
            <a:custGeom>
              <a:avLst/>
              <a:gdLst/>
              <a:ahLst/>
              <a:cxnLst/>
              <a:rect l="l" t="t" r="r" b="b"/>
              <a:pathLst>
                <a:path w="10895" h="10794" extrusionOk="0">
                  <a:moveTo>
                    <a:pt x="10738" y="1"/>
                  </a:moveTo>
                  <a:cubicBezTo>
                    <a:pt x="10713" y="1"/>
                    <a:pt x="10688" y="12"/>
                    <a:pt x="10667" y="37"/>
                  </a:cubicBezTo>
                  <a:lnTo>
                    <a:pt x="84" y="10599"/>
                  </a:lnTo>
                  <a:cubicBezTo>
                    <a:pt x="0" y="10683"/>
                    <a:pt x="89" y="10793"/>
                    <a:pt x="172" y="10793"/>
                  </a:cubicBezTo>
                  <a:cubicBezTo>
                    <a:pt x="193" y="10793"/>
                    <a:pt x="214" y="10786"/>
                    <a:pt x="232" y="10768"/>
                  </a:cubicBezTo>
                  <a:cubicBezTo>
                    <a:pt x="2070" y="8930"/>
                    <a:pt x="8977" y="2002"/>
                    <a:pt x="10815" y="185"/>
                  </a:cubicBezTo>
                  <a:cubicBezTo>
                    <a:pt x="10895" y="105"/>
                    <a:pt x="10817" y="1"/>
                    <a:pt x="10738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464909" y="2154511"/>
              <a:ext cx="1661673" cy="1658478"/>
            </a:xfrm>
            <a:custGeom>
              <a:avLst/>
              <a:gdLst/>
              <a:ahLst/>
              <a:cxnLst/>
              <a:rect l="l" t="t" r="r" b="b"/>
              <a:pathLst>
                <a:path w="10922" h="10901" extrusionOk="0">
                  <a:moveTo>
                    <a:pt x="10752" y="106"/>
                  </a:moveTo>
                  <a:cubicBezTo>
                    <a:pt x="10774" y="106"/>
                    <a:pt x="10795" y="106"/>
                    <a:pt x="10795" y="128"/>
                  </a:cubicBezTo>
                  <a:cubicBezTo>
                    <a:pt x="10816" y="128"/>
                    <a:pt x="10816" y="149"/>
                    <a:pt x="10816" y="149"/>
                  </a:cubicBezTo>
                  <a:cubicBezTo>
                    <a:pt x="10816" y="170"/>
                    <a:pt x="10816" y="191"/>
                    <a:pt x="10795" y="191"/>
                  </a:cubicBezTo>
                  <a:lnTo>
                    <a:pt x="212" y="10774"/>
                  </a:lnTo>
                  <a:cubicBezTo>
                    <a:pt x="205" y="10781"/>
                    <a:pt x="195" y="10783"/>
                    <a:pt x="186" y="10783"/>
                  </a:cubicBezTo>
                  <a:cubicBezTo>
                    <a:pt x="167" y="10783"/>
                    <a:pt x="148" y="10774"/>
                    <a:pt x="148" y="10774"/>
                  </a:cubicBezTo>
                  <a:cubicBezTo>
                    <a:pt x="148" y="10753"/>
                    <a:pt x="106" y="10732"/>
                    <a:pt x="148" y="10690"/>
                  </a:cubicBezTo>
                  <a:lnTo>
                    <a:pt x="10731" y="106"/>
                  </a:lnTo>
                  <a:close/>
                  <a:moveTo>
                    <a:pt x="10774" y="1"/>
                  </a:moveTo>
                  <a:cubicBezTo>
                    <a:pt x="10731" y="1"/>
                    <a:pt x="10689" y="1"/>
                    <a:pt x="10647" y="43"/>
                  </a:cubicBezTo>
                  <a:lnTo>
                    <a:pt x="64" y="10626"/>
                  </a:lnTo>
                  <a:cubicBezTo>
                    <a:pt x="0" y="10690"/>
                    <a:pt x="21" y="10795"/>
                    <a:pt x="64" y="10837"/>
                  </a:cubicBezTo>
                  <a:cubicBezTo>
                    <a:pt x="106" y="10880"/>
                    <a:pt x="148" y="10901"/>
                    <a:pt x="190" y="10901"/>
                  </a:cubicBezTo>
                  <a:cubicBezTo>
                    <a:pt x="233" y="10901"/>
                    <a:pt x="254" y="10880"/>
                    <a:pt x="296" y="10837"/>
                  </a:cubicBezTo>
                  <a:lnTo>
                    <a:pt x="10879" y="275"/>
                  </a:lnTo>
                  <a:cubicBezTo>
                    <a:pt x="10900" y="233"/>
                    <a:pt x="10921" y="191"/>
                    <a:pt x="10921" y="149"/>
                  </a:cubicBezTo>
                  <a:cubicBezTo>
                    <a:pt x="10921" y="106"/>
                    <a:pt x="10900" y="64"/>
                    <a:pt x="10879" y="43"/>
                  </a:cubicBezTo>
                  <a:cubicBezTo>
                    <a:pt x="10837" y="22"/>
                    <a:pt x="10816" y="1"/>
                    <a:pt x="10774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1843006" y="1912911"/>
              <a:ext cx="530360" cy="517276"/>
            </a:xfrm>
            <a:custGeom>
              <a:avLst/>
              <a:gdLst/>
              <a:ahLst/>
              <a:cxnLst/>
              <a:rect l="l" t="t" r="r" b="b"/>
              <a:pathLst>
                <a:path w="3486" h="3400" extrusionOk="0">
                  <a:moveTo>
                    <a:pt x="168" y="1"/>
                  </a:moveTo>
                  <a:cubicBezTo>
                    <a:pt x="80" y="1"/>
                    <a:pt x="1" y="111"/>
                    <a:pt x="68" y="195"/>
                  </a:cubicBezTo>
                  <a:cubicBezTo>
                    <a:pt x="1906" y="2011"/>
                    <a:pt x="1420" y="1547"/>
                    <a:pt x="3258" y="3363"/>
                  </a:cubicBezTo>
                  <a:cubicBezTo>
                    <a:pt x="3283" y="3389"/>
                    <a:pt x="3311" y="3400"/>
                    <a:pt x="3338" y="3400"/>
                  </a:cubicBezTo>
                  <a:cubicBezTo>
                    <a:pt x="3420" y="3400"/>
                    <a:pt x="3485" y="3295"/>
                    <a:pt x="3405" y="3215"/>
                  </a:cubicBezTo>
                  <a:cubicBezTo>
                    <a:pt x="1589" y="1399"/>
                    <a:pt x="2054" y="1863"/>
                    <a:pt x="237" y="26"/>
                  </a:cubicBezTo>
                  <a:cubicBezTo>
                    <a:pt x="215" y="8"/>
                    <a:pt x="191" y="1"/>
                    <a:pt x="168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1837225" y="1905000"/>
              <a:ext cx="540097" cy="532490"/>
            </a:xfrm>
            <a:custGeom>
              <a:avLst/>
              <a:gdLst/>
              <a:ahLst/>
              <a:cxnLst/>
              <a:rect l="l" t="t" r="r" b="b"/>
              <a:pathLst>
                <a:path w="3550" h="3500" extrusionOk="0">
                  <a:moveTo>
                    <a:pt x="233" y="120"/>
                  </a:moveTo>
                  <a:lnTo>
                    <a:pt x="3401" y="3310"/>
                  </a:lnTo>
                  <a:cubicBezTo>
                    <a:pt x="3422" y="3331"/>
                    <a:pt x="3422" y="3331"/>
                    <a:pt x="3422" y="3352"/>
                  </a:cubicBezTo>
                  <a:cubicBezTo>
                    <a:pt x="3422" y="3373"/>
                    <a:pt x="3401" y="3394"/>
                    <a:pt x="3380" y="3394"/>
                  </a:cubicBezTo>
                  <a:cubicBezTo>
                    <a:pt x="3359" y="3394"/>
                    <a:pt x="3338" y="3394"/>
                    <a:pt x="3338" y="3373"/>
                  </a:cubicBezTo>
                  <a:lnTo>
                    <a:pt x="148" y="204"/>
                  </a:lnTo>
                  <a:cubicBezTo>
                    <a:pt x="127" y="162"/>
                    <a:pt x="148" y="141"/>
                    <a:pt x="148" y="120"/>
                  </a:cubicBezTo>
                  <a:close/>
                  <a:moveTo>
                    <a:pt x="191" y="1"/>
                  </a:moveTo>
                  <a:cubicBezTo>
                    <a:pt x="148" y="1"/>
                    <a:pt x="107" y="23"/>
                    <a:pt x="85" y="56"/>
                  </a:cubicBezTo>
                  <a:cubicBezTo>
                    <a:pt x="21" y="99"/>
                    <a:pt x="0" y="204"/>
                    <a:pt x="85" y="268"/>
                  </a:cubicBezTo>
                  <a:lnTo>
                    <a:pt x="3253" y="3457"/>
                  </a:lnTo>
                  <a:cubicBezTo>
                    <a:pt x="3296" y="3479"/>
                    <a:pt x="3317" y="3500"/>
                    <a:pt x="3359" y="3500"/>
                  </a:cubicBezTo>
                  <a:lnTo>
                    <a:pt x="3401" y="3500"/>
                  </a:lnTo>
                  <a:cubicBezTo>
                    <a:pt x="3465" y="3479"/>
                    <a:pt x="3507" y="3436"/>
                    <a:pt x="3528" y="3373"/>
                  </a:cubicBezTo>
                  <a:cubicBezTo>
                    <a:pt x="3549" y="3331"/>
                    <a:pt x="3528" y="3267"/>
                    <a:pt x="3486" y="3225"/>
                  </a:cubicBezTo>
                  <a:lnTo>
                    <a:pt x="296" y="56"/>
                  </a:lnTo>
                  <a:cubicBezTo>
                    <a:pt x="267" y="17"/>
                    <a:pt x="228" y="1"/>
                    <a:pt x="191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1721598" y="2079962"/>
              <a:ext cx="485174" cy="470721"/>
            </a:xfrm>
            <a:custGeom>
              <a:avLst/>
              <a:gdLst/>
              <a:ahLst/>
              <a:cxnLst/>
              <a:rect l="l" t="t" r="r" b="b"/>
              <a:pathLst>
                <a:path w="3189" h="3094" extrusionOk="0">
                  <a:moveTo>
                    <a:pt x="163" y="1"/>
                  </a:moveTo>
                  <a:cubicBezTo>
                    <a:pt x="76" y="1"/>
                    <a:pt x="1" y="107"/>
                    <a:pt x="84" y="174"/>
                  </a:cubicBezTo>
                  <a:cubicBezTo>
                    <a:pt x="1901" y="2012"/>
                    <a:pt x="1141" y="1230"/>
                    <a:pt x="2957" y="3068"/>
                  </a:cubicBezTo>
                  <a:cubicBezTo>
                    <a:pt x="2979" y="3086"/>
                    <a:pt x="3003" y="3093"/>
                    <a:pt x="3026" y="3093"/>
                  </a:cubicBezTo>
                  <a:cubicBezTo>
                    <a:pt x="3114" y="3093"/>
                    <a:pt x="3188" y="2987"/>
                    <a:pt x="3105" y="2920"/>
                  </a:cubicBezTo>
                  <a:cubicBezTo>
                    <a:pt x="1288" y="1082"/>
                    <a:pt x="2070" y="1864"/>
                    <a:pt x="232" y="26"/>
                  </a:cubicBezTo>
                  <a:cubicBezTo>
                    <a:pt x="210" y="8"/>
                    <a:pt x="186" y="1"/>
                    <a:pt x="163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1718250" y="2071594"/>
              <a:ext cx="495064" cy="488065"/>
            </a:xfrm>
            <a:custGeom>
              <a:avLst/>
              <a:gdLst/>
              <a:ahLst/>
              <a:cxnLst/>
              <a:rect l="l" t="t" r="r" b="b"/>
              <a:pathLst>
                <a:path w="3254" h="3208" extrusionOk="0">
                  <a:moveTo>
                    <a:pt x="191" y="102"/>
                  </a:moveTo>
                  <a:cubicBezTo>
                    <a:pt x="191" y="102"/>
                    <a:pt x="212" y="123"/>
                    <a:pt x="212" y="123"/>
                  </a:cubicBezTo>
                  <a:lnTo>
                    <a:pt x="3106" y="2996"/>
                  </a:lnTo>
                  <a:cubicBezTo>
                    <a:pt x="3106" y="3017"/>
                    <a:pt x="3106" y="3038"/>
                    <a:pt x="3106" y="3038"/>
                  </a:cubicBezTo>
                  <a:cubicBezTo>
                    <a:pt x="3106" y="3060"/>
                    <a:pt x="3085" y="3081"/>
                    <a:pt x="3064" y="3102"/>
                  </a:cubicBezTo>
                  <a:cubicBezTo>
                    <a:pt x="3043" y="3102"/>
                    <a:pt x="3043" y="3102"/>
                    <a:pt x="3021" y="3081"/>
                  </a:cubicBezTo>
                  <a:lnTo>
                    <a:pt x="149" y="208"/>
                  </a:lnTo>
                  <a:cubicBezTo>
                    <a:pt x="106" y="166"/>
                    <a:pt x="149" y="123"/>
                    <a:pt x="149" y="123"/>
                  </a:cubicBezTo>
                  <a:cubicBezTo>
                    <a:pt x="149" y="123"/>
                    <a:pt x="170" y="102"/>
                    <a:pt x="191" y="102"/>
                  </a:cubicBezTo>
                  <a:close/>
                  <a:moveTo>
                    <a:pt x="192" y="1"/>
                  </a:moveTo>
                  <a:cubicBezTo>
                    <a:pt x="145" y="1"/>
                    <a:pt x="101" y="23"/>
                    <a:pt x="64" y="60"/>
                  </a:cubicBezTo>
                  <a:cubicBezTo>
                    <a:pt x="22" y="102"/>
                    <a:pt x="1" y="208"/>
                    <a:pt x="64" y="271"/>
                  </a:cubicBezTo>
                  <a:lnTo>
                    <a:pt x="2937" y="3165"/>
                  </a:lnTo>
                  <a:cubicBezTo>
                    <a:pt x="2979" y="3186"/>
                    <a:pt x="3021" y="3207"/>
                    <a:pt x="3064" y="3207"/>
                  </a:cubicBezTo>
                  <a:cubicBezTo>
                    <a:pt x="3106" y="3207"/>
                    <a:pt x="3148" y="3186"/>
                    <a:pt x="3169" y="3144"/>
                  </a:cubicBezTo>
                  <a:cubicBezTo>
                    <a:pt x="3233" y="3102"/>
                    <a:pt x="3254" y="2996"/>
                    <a:pt x="3169" y="2933"/>
                  </a:cubicBezTo>
                  <a:lnTo>
                    <a:pt x="296" y="39"/>
                  </a:lnTo>
                  <a:cubicBezTo>
                    <a:pt x="261" y="12"/>
                    <a:pt x="226" y="1"/>
                    <a:pt x="192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1602319" y="2245795"/>
              <a:ext cx="437555" cy="425383"/>
            </a:xfrm>
            <a:custGeom>
              <a:avLst/>
              <a:gdLst/>
              <a:ahLst/>
              <a:cxnLst/>
              <a:rect l="l" t="t" r="r" b="b"/>
              <a:pathLst>
                <a:path w="2876" h="2796" extrusionOk="0">
                  <a:moveTo>
                    <a:pt x="160" y="1"/>
                  </a:moveTo>
                  <a:cubicBezTo>
                    <a:pt x="74" y="1"/>
                    <a:pt x="0" y="117"/>
                    <a:pt x="66" y="182"/>
                  </a:cubicBezTo>
                  <a:cubicBezTo>
                    <a:pt x="1903" y="2020"/>
                    <a:pt x="826" y="943"/>
                    <a:pt x="2643" y="2759"/>
                  </a:cubicBezTo>
                  <a:cubicBezTo>
                    <a:pt x="2668" y="2785"/>
                    <a:pt x="2696" y="2796"/>
                    <a:pt x="2723" y="2796"/>
                  </a:cubicBezTo>
                  <a:cubicBezTo>
                    <a:pt x="2806" y="2796"/>
                    <a:pt x="2876" y="2692"/>
                    <a:pt x="2812" y="2612"/>
                  </a:cubicBezTo>
                  <a:lnTo>
                    <a:pt x="235" y="34"/>
                  </a:lnTo>
                  <a:cubicBezTo>
                    <a:pt x="211" y="11"/>
                    <a:pt x="185" y="1"/>
                    <a:pt x="160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1599428" y="2238036"/>
              <a:ext cx="446835" cy="440445"/>
            </a:xfrm>
            <a:custGeom>
              <a:avLst/>
              <a:gdLst/>
              <a:ahLst/>
              <a:cxnLst/>
              <a:rect l="l" t="t" r="r" b="b"/>
              <a:pathLst>
                <a:path w="2937" h="2895" extrusionOk="0">
                  <a:moveTo>
                    <a:pt x="169" y="107"/>
                  </a:moveTo>
                  <a:cubicBezTo>
                    <a:pt x="190" y="107"/>
                    <a:pt x="190" y="107"/>
                    <a:pt x="211" y="128"/>
                  </a:cubicBezTo>
                  <a:lnTo>
                    <a:pt x="2788" y="2705"/>
                  </a:lnTo>
                  <a:cubicBezTo>
                    <a:pt x="2810" y="2726"/>
                    <a:pt x="2788" y="2768"/>
                    <a:pt x="2788" y="2768"/>
                  </a:cubicBezTo>
                  <a:cubicBezTo>
                    <a:pt x="2776" y="2780"/>
                    <a:pt x="2764" y="2793"/>
                    <a:pt x="2748" y="2793"/>
                  </a:cubicBezTo>
                  <a:cubicBezTo>
                    <a:pt x="2736" y="2793"/>
                    <a:pt x="2722" y="2786"/>
                    <a:pt x="2704" y="2768"/>
                  </a:cubicBezTo>
                  <a:lnTo>
                    <a:pt x="127" y="191"/>
                  </a:lnTo>
                  <a:cubicBezTo>
                    <a:pt x="127" y="191"/>
                    <a:pt x="106" y="170"/>
                    <a:pt x="106" y="170"/>
                  </a:cubicBezTo>
                  <a:cubicBezTo>
                    <a:pt x="106" y="149"/>
                    <a:pt x="127" y="128"/>
                    <a:pt x="127" y="128"/>
                  </a:cubicBezTo>
                  <a:cubicBezTo>
                    <a:pt x="148" y="107"/>
                    <a:pt x="148" y="107"/>
                    <a:pt x="169" y="107"/>
                  </a:cubicBezTo>
                  <a:close/>
                  <a:moveTo>
                    <a:pt x="169" y="1"/>
                  </a:moveTo>
                  <a:cubicBezTo>
                    <a:pt x="127" y="1"/>
                    <a:pt x="85" y="22"/>
                    <a:pt x="63" y="43"/>
                  </a:cubicBezTo>
                  <a:cubicBezTo>
                    <a:pt x="21" y="85"/>
                    <a:pt x="21" y="128"/>
                    <a:pt x="0" y="149"/>
                  </a:cubicBezTo>
                  <a:cubicBezTo>
                    <a:pt x="0" y="191"/>
                    <a:pt x="21" y="233"/>
                    <a:pt x="63" y="276"/>
                  </a:cubicBezTo>
                  <a:lnTo>
                    <a:pt x="2641" y="2853"/>
                  </a:lnTo>
                  <a:cubicBezTo>
                    <a:pt x="2662" y="2895"/>
                    <a:pt x="2704" y="2895"/>
                    <a:pt x="2746" y="2895"/>
                  </a:cubicBezTo>
                  <a:cubicBezTo>
                    <a:pt x="2788" y="2895"/>
                    <a:pt x="2831" y="2874"/>
                    <a:pt x="2852" y="2853"/>
                  </a:cubicBezTo>
                  <a:cubicBezTo>
                    <a:pt x="2915" y="2789"/>
                    <a:pt x="2936" y="2705"/>
                    <a:pt x="2852" y="2620"/>
                  </a:cubicBezTo>
                  <a:lnTo>
                    <a:pt x="275" y="43"/>
                  </a:lnTo>
                  <a:cubicBezTo>
                    <a:pt x="254" y="22"/>
                    <a:pt x="211" y="1"/>
                    <a:pt x="169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1481214" y="2412541"/>
              <a:ext cx="392065" cy="379133"/>
            </a:xfrm>
            <a:custGeom>
              <a:avLst/>
              <a:gdLst/>
              <a:ahLst/>
              <a:cxnLst/>
              <a:rect l="l" t="t" r="r" b="b"/>
              <a:pathLst>
                <a:path w="2577" h="2492" extrusionOk="0">
                  <a:moveTo>
                    <a:pt x="148" y="1"/>
                  </a:moveTo>
                  <a:cubicBezTo>
                    <a:pt x="65" y="1"/>
                    <a:pt x="0" y="105"/>
                    <a:pt x="80" y="185"/>
                  </a:cubicBezTo>
                  <a:cubicBezTo>
                    <a:pt x="1897" y="2023"/>
                    <a:pt x="524" y="628"/>
                    <a:pt x="2361" y="2466"/>
                  </a:cubicBezTo>
                  <a:cubicBezTo>
                    <a:pt x="2379" y="2484"/>
                    <a:pt x="2400" y="2491"/>
                    <a:pt x="2420" y="2491"/>
                  </a:cubicBezTo>
                  <a:cubicBezTo>
                    <a:pt x="2498" y="2491"/>
                    <a:pt x="2576" y="2385"/>
                    <a:pt x="2509" y="2318"/>
                  </a:cubicBezTo>
                  <a:cubicBezTo>
                    <a:pt x="671" y="481"/>
                    <a:pt x="2066" y="1854"/>
                    <a:pt x="228" y="37"/>
                  </a:cubicBezTo>
                  <a:cubicBezTo>
                    <a:pt x="202" y="11"/>
                    <a:pt x="174" y="1"/>
                    <a:pt x="148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1480453" y="2405238"/>
              <a:ext cx="395412" cy="395412"/>
            </a:xfrm>
            <a:custGeom>
              <a:avLst/>
              <a:gdLst/>
              <a:ahLst/>
              <a:cxnLst/>
              <a:rect l="l" t="t" r="r" b="b"/>
              <a:pathLst>
                <a:path w="2599" h="2599" extrusionOk="0">
                  <a:moveTo>
                    <a:pt x="170" y="106"/>
                  </a:moveTo>
                  <a:cubicBezTo>
                    <a:pt x="170" y="106"/>
                    <a:pt x="191" y="106"/>
                    <a:pt x="191" y="127"/>
                  </a:cubicBezTo>
                  <a:lnTo>
                    <a:pt x="2472" y="2387"/>
                  </a:lnTo>
                  <a:cubicBezTo>
                    <a:pt x="2493" y="2409"/>
                    <a:pt x="2493" y="2430"/>
                    <a:pt x="2493" y="2430"/>
                  </a:cubicBezTo>
                  <a:cubicBezTo>
                    <a:pt x="2472" y="2451"/>
                    <a:pt x="2472" y="2472"/>
                    <a:pt x="2451" y="2493"/>
                  </a:cubicBezTo>
                  <a:cubicBezTo>
                    <a:pt x="2430" y="2493"/>
                    <a:pt x="2409" y="2493"/>
                    <a:pt x="2388" y="2472"/>
                  </a:cubicBezTo>
                  <a:lnTo>
                    <a:pt x="127" y="191"/>
                  </a:lnTo>
                  <a:cubicBezTo>
                    <a:pt x="85" y="169"/>
                    <a:pt x="127" y="127"/>
                    <a:pt x="127" y="127"/>
                  </a:cubicBezTo>
                  <a:cubicBezTo>
                    <a:pt x="127" y="127"/>
                    <a:pt x="148" y="106"/>
                    <a:pt x="170" y="106"/>
                  </a:cubicBezTo>
                  <a:close/>
                  <a:moveTo>
                    <a:pt x="148" y="0"/>
                  </a:moveTo>
                  <a:cubicBezTo>
                    <a:pt x="106" y="0"/>
                    <a:pt x="85" y="22"/>
                    <a:pt x="43" y="43"/>
                  </a:cubicBezTo>
                  <a:cubicBezTo>
                    <a:pt x="22" y="85"/>
                    <a:pt x="1" y="106"/>
                    <a:pt x="1" y="148"/>
                  </a:cubicBezTo>
                  <a:cubicBezTo>
                    <a:pt x="1" y="191"/>
                    <a:pt x="22" y="233"/>
                    <a:pt x="43" y="275"/>
                  </a:cubicBezTo>
                  <a:lnTo>
                    <a:pt x="2324" y="2556"/>
                  </a:lnTo>
                  <a:cubicBezTo>
                    <a:pt x="2345" y="2578"/>
                    <a:pt x="2388" y="2599"/>
                    <a:pt x="2430" y="2599"/>
                  </a:cubicBezTo>
                  <a:lnTo>
                    <a:pt x="2472" y="2599"/>
                  </a:lnTo>
                  <a:cubicBezTo>
                    <a:pt x="2535" y="2578"/>
                    <a:pt x="2578" y="2535"/>
                    <a:pt x="2599" y="2472"/>
                  </a:cubicBezTo>
                  <a:cubicBezTo>
                    <a:pt x="2599" y="2409"/>
                    <a:pt x="2599" y="2366"/>
                    <a:pt x="2557" y="2324"/>
                  </a:cubicBezTo>
                  <a:lnTo>
                    <a:pt x="275" y="43"/>
                  </a:lnTo>
                  <a:cubicBezTo>
                    <a:pt x="233" y="0"/>
                    <a:pt x="191" y="0"/>
                    <a:pt x="148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1361479" y="2579744"/>
              <a:ext cx="346575" cy="332578"/>
            </a:xfrm>
            <a:custGeom>
              <a:avLst/>
              <a:gdLst/>
              <a:ahLst/>
              <a:cxnLst/>
              <a:rect l="l" t="t" r="r" b="b"/>
              <a:pathLst>
                <a:path w="2278" h="2186" extrusionOk="0">
                  <a:moveTo>
                    <a:pt x="153" y="0"/>
                  </a:moveTo>
                  <a:cubicBezTo>
                    <a:pt x="70" y="0"/>
                    <a:pt x="0" y="104"/>
                    <a:pt x="64" y="184"/>
                  </a:cubicBezTo>
                  <a:cubicBezTo>
                    <a:pt x="1902" y="2001"/>
                    <a:pt x="212" y="332"/>
                    <a:pt x="2050" y="2149"/>
                  </a:cubicBezTo>
                  <a:cubicBezTo>
                    <a:pt x="2070" y="2174"/>
                    <a:pt x="2096" y="2185"/>
                    <a:pt x="2121" y="2185"/>
                  </a:cubicBezTo>
                  <a:cubicBezTo>
                    <a:pt x="2200" y="2185"/>
                    <a:pt x="2278" y="2081"/>
                    <a:pt x="2198" y="2001"/>
                  </a:cubicBezTo>
                  <a:lnTo>
                    <a:pt x="233" y="36"/>
                  </a:lnTo>
                  <a:cubicBezTo>
                    <a:pt x="208" y="11"/>
                    <a:pt x="180" y="0"/>
                    <a:pt x="153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1355089" y="2572289"/>
              <a:ext cx="356920" cy="347336"/>
            </a:xfrm>
            <a:custGeom>
              <a:avLst/>
              <a:gdLst/>
              <a:ahLst/>
              <a:cxnLst/>
              <a:rect l="l" t="t" r="r" b="b"/>
              <a:pathLst>
                <a:path w="2346" h="2283" extrusionOk="0">
                  <a:moveTo>
                    <a:pt x="233" y="107"/>
                  </a:moveTo>
                  <a:lnTo>
                    <a:pt x="2198" y="2092"/>
                  </a:lnTo>
                  <a:cubicBezTo>
                    <a:pt x="2240" y="2113"/>
                    <a:pt x="2198" y="2156"/>
                    <a:pt x="2198" y="2156"/>
                  </a:cubicBezTo>
                  <a:cubicBezTo>
                    <a:pt x="2198" y="2168"/>
                    <a:pt x="2183" y="2180"/>
                    <a:pt x="2168" y="2180"/>
                  </a:cubicBezTo>
                  <a:cubicBezTo>
                    <a:pt x="2156" y="2180"/>
                    <a:pt x="2143" y="2173"/>
                    <a:pt x="2134" y="2156"/>
                  </a:cubicBezTo>
                  <a:lnTo>
                    <a:pt x="149" y="191"/>
                  </a:lnTo>
                  <a:cubicBezTo>
                    <a:pt x="149" y="170"/>
                    <a:pt x="127" y="170"/>
                    <a:pt x="127" y="149"/>
                  </a:cubicBezTo>
                  <a:cubicBezTo>
                    <a:pt x="127" y="149"/>
                    <a:pt x="149" y="128"/>
                    <a:pt x="149" y="128"/>
                  </a:cubicBezTo>
                  <a:cubicBezTo>
                    <a:pt x="170" y="107"/>
                    <a:pt x="170" y="107"/>
                    <a:pt x="191" y="107"/>
                  </a:cubicBezTo>
                  <a:close/>
                  <a:moveTo>
                    <a:pt x="191" y="1"/>
                  </a:moveTo>
                  <a:cubicBezTo>
                    <a:pt x="149" y="1"/>
                    <a:pt x="106" y="22"/>
                    <a:pt x="85" y="43"/>
                  </a:cubicBezTo>
                  <a:cubicBezTo>
                    <a:pt x="22" y="107"/>
                    <a:pt x="1" y="191"/>
                    <a:pt x="85" y="276"/>
                  </a:cubicBezTo>
                  <a:lnTo>
                    <a:pt x="2050" y="2240"/>
                  </a:lnTo>
                  <a:cubicBezTo>
                    <a:pt x="2092" y="2282"/>
                    <a:pt x="2113" y="2282"/>
                    <a:pt x="2155" y="2282"/>
                  </a:cubicBezTo>
                  <a:cubicBezTo>
                    <a:pt x="2198" y="2282"/>
                    <a:pt x="2240" y="2261"/>
                    <a:pt x="2282" y="2240"/>
                  </a:cubicBezTo>
                  <a:cubicBezTo>
                    <a:pt x="2324" y="2177"/>
                    <a:pt x="2345" y="2092"/>
                    <a:pt x="2282" y="2008"/>
                  </a:cubicBezTo>
                  <a:lnTo>
                    <a:pt x="296" y="43"/>
                  </a:lnTo>
                  <a:cubicBezTo>
                    <a:pt x="275" y="1"/>
                    <a:pt x="233" y="1"/>
                    <a:pt x="191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221026" y="3534578"/>
              <a:ext cx="530512" cy="516972"/>
            </a:xfrm>
            <a:custGeom>
              <a:avLst/>
              <a:gdLst/>
              <a:ahLst/>
              <a:cxnLst/>
              <a:rect l="l" t="t" r="r" b="b"/>
              <a:pathLst>
                <a:path w="3487" h="3398" extrusionOk="0">
                  <a:moveTo>
                    <a:pt x="156" y="1"/>
                  </a:moveTo>
                  <a:cubicBezTo>
                    <a:pt x="71" y="1"/>
                    <a:pt x="1" y="117"/>
                    <a:pt x="82" y="182"/>
                  </a:cubicBezTo>
                  <a:cubicBezTo>
                    <a:pt x="1899" y="2020"/>
                    <a:pt x="1434" y="1534"/>
                    <a:pt x="3251" y="3372"/>
                  </a:cubicBezTo>
                  <a:cubicBezTo>
                    <a:pt x="3273" y="3390"/>
                    <a:pt x="3297" y="3397"/>
                    <a:pt x="3321" y="3397"/>
                  </a:cubicBezTo>
                  <a:cubicBezTo>
                    <a:pt x="3408" y="3397"/>
                    <a:pt x="3487" y="3291"/>
                    <a:pt x="3420" y="3224"/>
                  </a:cubicBezTo>
                  <a:cubicBezTo>
                    <a:pt x="1582" y="1386"/>
                    <a:pt x="2068" y="1872"/>
                    <a:pt x="230" y="34"/>
                  </a:cubicBezTo>
                  <a:cubicBezTo>
                    <a:pt x="206" y="10"/>
                    <a:pt x="180" y="1"/>
                    <a:pt x="156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220570" y="3526819"/>
              <a:ext cx="536902" cy="533707"/>
            </a:xfrm>
            <a:custGeom>
              <a:avLst/>
              <a:gdLst/>
              <a:ahLst/>
              <a:cxnLst/>
              <a:rect l="l" t="t" r="r" b="b"/>
              <a:pathLst>
                <a:path w="3529" h="3508" extrusionOk="0">
                  <a:moveTo>
                    <a:pt x="170" y="106"/>
                  </a:moveTo>
                  <a:cubicBezTo>
                    <a:pt x="170" y="106"/>
                    <a:pt x="191" y="106"/>
                    <a:pt x="191" y="127"/>
                  </a:cubicBezTo>
                  <a:lnTo>
                    <a:pt x="3381" y="3296"/>
                  </a:lnTo>
                  <a:cubicBezTo>
                    <a:pt x="3402" y="3338"/>
                    <a:pt x="3381" y="3381"/>
                    <a:pt x="3381" y="3381"/>
                  </a:cubicBezTo>
                  <a:cubicBezTo>
                    <a:pt x="3367" y="3381"/>
                    <a:pt x="3353" y="3399"/>
                    <a:pt x="3332" y="3399"/>
                  </a:cubicBezTo>
                  <a:cubicBezTo>
                    <a:pt x="3322" y="3399"/>
                    <a:pt x="3310" y="3395"/>
                    <a:pt x="3296" y="3381"/>
                  </a:cubicBezTo>
                  <a:lnTo>
                    <a:pt x="128" y="191"/>
                  </a:lnTo>
                  <a:cubicBezTo>
                    <a:pt x="85" y="170"/>
                    <a:pt x="128" y="127"/>
                    <a:pt x="128" y="127"/>
                  </a:cubicBezTo>
                  <a:cubicBezTo>
                    <a:pt x="128" y="127"/>
                    <a:pt x="149" y="106"/>
                    <a:pt x="170" y="106"/>
                  </a:cubicBezTo>
                  <a:close/>
                  <a:moveTo>
                    <a:pt x="149" y="1"/>
                  </a:moveTo>
                  <a:cubicBezTo>
                    <a:pt x="107" y="1"/>
                    <a:pt x="85" y="22"/>
                    <a:pt x="43" y="43"/>
                  </a:cubicBezTo>
                  <a:cubicBezTo>
                    <a:pt x="22" y="85"/>
                    <a:pt x="1" y="106"/>
                    <a:pt x="1" y="149"/>
                  </a:cubicBezTo>
                  <a:cubicBezTo>
                    <a:pt x="1" y="191"/>
                    <a:pt x="22" y="233"/>
                    <a:pt x="43" y="275"/>
                  </a:cubicBezTo>
                  <a:lnTo>
                    <a:pt x="3233" y="3465"/>
                  </a:lnTo>
                  <a:cubicBezTo>
                    <a:pt x="3254" y="3486"/>
                    <a:pt x="3296" y="3507"/>
                    <a:pt x="3339" y="3507"/>
                  </a:cubicBezTo>
                  <a:cubicBezTo>
                    <a:pt x="3381" y="3507"/>
                    <a:pt x="3423" y="3486"/>
                    <a:pt x="3444" y="3444"/>
                  </a:cubicBezTo>
                  <a:cubicBezTo>
                    <a:pt x="3508" y="3402"/>
                    <a:pt x="3529" y="3296"/>
                    <a:pt x="3444" y="3233"/>
                  </a:cubicBezTo>
                  <a:lnTo>
                    <a:pt x="276" y="43"/>
                  </a:lnTo>
                  <a:cubicBezTo>
                    <a:pt x="233" y="22"/>
                    <a:pt x="191" y="1"/>
                    <a:pt x="149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88382" y="3415300"/>
              <a:ext cx="484414" cy="470417"/>
            </a:xfrm>
            <a:custGeom>
              <a:avLst/>
              <a:gdLst/>
              <a:ahLst/>
              <a:cxnLst/>
              <a:rect l="l" t="t" r="r" b="b"/>
              <a:pathLst>
                <a:path w="3184" h="3092" extrusionOk="0">
                  <a:moveTo>
                    <a:pt x="149" y="0"/>
                  </a:moveTo>
                  <a:cubicBezTo>
                    <a:pt x="66" y="0"/>
                    <a:pt x="1" y="105"/>
                    <a:pt x="81" y="184"/>
                  </a:cubicBezTo>
                  <a:cubicBezTo>
                    <a:pt x="1898" y="2001"/>
                    <a:pt x="1116" y="1220"/>
                    <a:pt x="2954" y="3057"/>
                  </a:cubicBezTo>
                  <a:cubicBezTo>
                    <a:pt x="2978" y="3081"/>
                    <a:pt x="3004" y="3091"/>
                    <a:pt x="3028" y="3091"/>
                  </a:cubicBezTo>
                  <a:cubicBezTo>
                    <a:pt x="3113" y="3091"/>
                    <a:pt x="3183" y="2975"/>
                    <a:pt x="3102" y="2909"/>
                  </a:cubicBezTo>
                  <a:cubicBezTo>
                    <a:pt x="1285" y="1072"/>
                    <a:pt x="2045" y="1853"/>
                    <a:pt x="229" y="37"/>
                  </a:cubicBezTo>
                  <a:cubicBezTo>
                    <a:pt x="203" y="11"/>
                    <a:pt x="175" y="0"/>
                    <a:pt x="149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381383" y="3405867"/>
              <a:ext cx="491869" cy="487457"/>
            </a:xfrm>
            <a:custGeom>
              <a:avLst/>
              <a:gdLst/>
              <a:ahLst/>
              <a:cxnLst/>
              <a:rect l="l" t="t" r="r" b="b"/>
              <a:pathLst>
                <a:path w="3233" h="3204" extrusionOk="0">
                  <a:moveTo>
                    <a:pt x="232" y="120"/>
                  </a:moveTo>
                  <a:lnTo>
                    <a:pt x="3105" y="3014"/>
                  </a:lnTo>
                  <a:cubicBezTo>
                    <a:pt x="3126" y="3014"/>
                    <a:pt x="3126" y="3035"/>
                    <a:pt x="3126" y="3035"/>
                  </a:cubicBezTo>
                  <a:cubicBezTo>
                    <a:pt x="3126" y="3056"/>
                    <a:pt x="3126" y="3077"/>
                    <a:pt x="3105" y="3077"/>
                  </a:cubicBezTo>
                  <a:cubicBezTo>
                    <a:pt x="3105" y="3098"/>
                    <a:pt x="3084" y="3098"/>
                    <a:pt x="3084" y="3098"/>
                  </a:cubicBezTo>
                  <a:cubicBezTo>
                    <a:pt x="3063" y="3098"/>
                    <a:pt x="3042" y="3098"/>
                    <a:pt x="3042" y="3077"/>
                  </a:cubicBezTo>
                  <a:lnTo>
                    <a:pt x="148" y="204"/>
                  </a:lnTo>
                  <a:cubicBezTo>
                    <a:pt x="127" y="162"/>
                    <a:pt x="148" y="141"/>
                    <a:pt x="169" y="120"/>
                  </a:cubicBezTo>
                  <a:close/>
                  <a:moveTo>
                    <a:pt x="201" y="1"/>
                  </a:moveTo>
                  <a:cubicBezTo>
                    <a:pt x="159" y="1"/>
                    <a:pt x="119" y="22"/>
                    <a:pt x="85" y="56"/>
                  </a:cubicBezTo>
                  <a:cubicBezTo>
                    <a:pt x="21" y="99"/>
                    <a:pt x="0" y="204"/>
                    <a:pt x="85" y="268"/>
                  </a:cubicBezTo>
                  <a:lnTo>
                    <a:pt x="2957" y="3162"/>
                  </a:lnTo>
                  <a:cubicBezTo>
                    <a:pt x="3000" y="3183"/>
                    <a:pt x="3021" y="3204"/>
                    <a:pt x="3063" y="3204"/>
                  </a:cubicBezTo>
                  <a:lnTo>
                    <a:pt x="3084" y="3204"/>
                  </a:lnTo>
                  <a:cubicBezTo>
                    <a:pt x="3126" y="3204"/>
                    <a:pt x="3148" y="3183"/>
                    <a:pt x="3190" y="3162"/>
                  </a:cubicBezTo>
                  <a:cubicBezTo>
                    <a:pt x="3211" y="3119"/>
                    <a:pt x="3232" y="3077"/>
                    <a:pt x="3232" y="3056"/>
                  </a:cubicBezTo>
                  <a:cubicBezTo>
                    <a:pt x="3232" y="3014"/>
                    <a:pt x="3232" y="2971"/>
                    <a:pt x="3190" y="2929"/>
                  </a:cubicBezTo>
                  <a:lnTo>
                    <a:pt x="317" y="56"/>
                  </a:lnTo>
                  <a:cubicBezTo>
                    <a:pt x="278" y="17"/>
                    <a:pt x="238" y="1"/>
                    <a:pt x="201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554520" y="3293587"/>
              <a:ext cx="437707" cy="425383"/>
            </a:xfrm>
            <a:custGeom>
              <a:avLst/>
              <a:gdLst/>
              <a:ahLst/>
              <a:cxnLst/>
              <a:rect l="l" t="t" r="r" b="b"/>
              <a:pathLst>
                <a:path w="2877" h="2796" extrusionOk="0">
                  <a:moveTo>
                    <a:pt x="160" y="0"/>
                  </a:moveTo>
                  <a:cubicBezTo>
                    <a:pt x="75" y="0"/>
                    <a:pt x="1" y="116"/>
                    <a:pt x="66" y="182"/>
                  </a:cubicBezTo>
                  <a:cubicBezTo>
                    <a:pt x="1904" y="2020"/>
                    <a:pt x="827" y="942"/>
                    <a:pt x="2664" y="2759"/>
                  </a:cubicBezTo>
                  <a:cubicBezTo>
                    <a:pt x="2685" y="2785"/>
                    <a:pt x="2709" y="2795"/>
                    <a:pt x="2733" y="2795"/>
                  </a:cubicBezTo>
                  <a:cubicBezTo>
                    <a:pt x="2807" y="2795"/>
                    <a:pt x="2876" y="2691"/>
                    <a:pt x="2812" y="2611"/>
                  </a:cubicBezTo>
                  <a:cubicBezTo>
                    <a:pt x="975" y="773"/>
                    <a:pt x="2052" y="1872"/>
                    <a:pt x="235" y="34"/>
                  </a:cubicBezTo>
                  <a:cubicBezTo>
                    <a:pt x="211" y="10"/>
                    <a:pt x="185" y="0"/>
                    <a:pt x="160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551630" y="3285828"/>
              <a:ext cx="443640" cy="440445"/>
            </a:xfrm>
            <a:custGeom>
              <a:avLst/>
              <a:gdLst/>
              <a:ahLst/>
              <a:cxnLst/>
              <a:rect l="l" t="t" r="r" b="b"/>
              <a:pathLst>
                <a:path w="2916" h="2895" extrusionOk="0">
                  <a:moveTo>
                    <a:pt x="170" y="106"/>
                  </a:moveTo>
                  <a:cubicBezTo>
                    <a:pt x="191" y="106"/>
                    <a:pt x="191" y="106"/>
                    <a:pt x="212" y="127"/>
                  </a:cubicBezTo>
                  <a:lnTo>
                    <a:pt x="2789" y="2704"/>
                  </a:lnTo>
                  <a:cubicBezTo>
                    <a:pt x="2810" y="2704"/>
                    <a:pt x="2810" y="2725"/>
                    <a:pt x="2810" y="2747"/>
                  </a:cubicBezTo>
                  <a:cubicBezTo>
                    <a:pt x="2789" y="2768"/>
                    <a:pt x="2768" y="2789"/>
                    <a:pt x="2747" y="2789"/>
                  </a:cubicBezTo>
                  <a:cubicBezTo>
                    <a:pt x="2747" y="2789"/>
                    <a:pt x="2726" y="2789"/>
                    <a:pt x="2705" y="2768"/>
                  </a:cubicBezTo>
                  <a:lnTo>
                    <a:pt x="127" y="191"/>
                  </a:lnTo>
                  <a:cubicBezTo>
                    <a:pt x="127" y="191"/>
                    <a:pt x="106" y="169"/>
                    <a:pt x="127" y="169"/>
                  </a:cubicBezTo>
                  <a:cubicBezTo>
                    <a:pt x="127" y="148"/>
                    <a:pt x="127" y="127"/>
                    <a:pt x="127" y="127"/>
                  </a:cubicBezTo>
                  <a:cubicBezTo>
                    <a:pt x="149" y="106"/>
                    <a:pt x="170" y="106"/>
                    <a:pt x="170" y="106"/>
                  </a:cubicBezTo>
                  <a:close/>
                  <a:moveTo>
                    <a:pt x="170" y="0"/>
                  </a:moveTo>
                  <a:cubicBezTo>
                    <a:pt x="127" y="0"/>
                    <a:pt x="85" y="22"/>
                    <a:pt x="64" y="43"/>
                  </a:cubicBezTo>
                  <a:cubicBezTo>
                    <a:pt x="22" y="85"/>
                    <a:pt x="22" y="106"/>
                    <a:pt x="1" y="148"/>
                  </a:cubicBezTo>
                  <a:cubicBezTo>
                    <a:pt x="1" y="191"/>
                    <a:pt x="22" y="233"/>
                    <a:pt x="64" y="275"/>
                  </a:cubicBezTo>
                  <a:lnTo>
                    <a:pt x="2641" y="2852"/>
                  </a:lnTo>
                  <a:cubicBezTo>
                    <a:pt x="2662" y="2873"/>
                    <a:pt x="2705" y="2894"/>
                    <a:pt x="2747" y="2894"/>
                  </a:cubicBezTo>
                  <a:cubicBezTo>
                    <a:pt x="2789" y="2894"/>
                    <a:pt x="2831" y="2873"/>
                    <a:pt x="2852" y="2852"/>
                  </a:cubicBezTo>
                  <a:cubicBezTo>
                    <a:pt x="2895" y="2810"/>
                    <a:pt x="2916" y="2789"/>
                    <a:pt x="2916" y="2747"/>
                  </a:cubicBezTo>
                  <a:cubicBezTo>
                    <a:pt x="2916" y="2704"/>
                    <a:pt x="2895" y="2662"/>
                    <a:pt x="2852" y="2620"/>
                  </a:cubicBezTo>
                  <a:lnTo>
                    <a:pt x="275" y="43"/>
                  </a:lnTo>
                  <a:cubicBezTo>
                    <a:pt x="254" y="22"/>
                    <a:pt x="212" y="0"/>
                    <a:pt x="170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21420" y="3172788"/>
              <a:ext cx="392065" cy="378981"/>
            </a:xfrm>
            <a:custGeom>
              <a:avLst/>
              <a:gdLst/>
              <a:ahLst/>
              <a:cxnLst/>
              <a:rect l="l" t="t" r="r" b="b"/>
              <a:pathLst>
                <a:path w="2577" h="2491" extrusionOk="0">
                  <a:moveTo>
                    <a:pt x="157" y="0"/>
                  </a:moveTo>
                  <a:cubicBezTo>
                    <a:pt x="80" y="0"/>
                    <a:pt x="1" y="110"/>
                    <a:pt x="68" y="194"/>
                  </a:cubicBezTo>
                  <a:cubicBezTo>
                    <a:pt x="1905" y="2011"/>
                    <a:pt x="511" y="638"/>
                    <a:pt x="2349" y="2454"/>
                  </a:cubicBezTo>
                  <a:cubicBezTo>
                    <a:pt x="2375" y="2480"/>
                    <a:pt x="2403" y="2491"/>
                    <a:pt x="2429" y="2491"/>
                  </a:cubicBezTo>
                  <a:cubicBezTo>
                    <a:pt x="2511" y="2491"/>
                    <a:pt x="2577" y="2387"/>
                    <a:pt x="2497" y="2307"/>
                  </a:cubicBezTo>
                  <a:cubicBezTo>
                    <a:pt x="680" y="490"/>
                    <a:pt x="2053" y="1863"/>
                    <a:pt x="216" y="25"/>
                  </a:cubicBezTo>
                  <a:cubicBezTo>
                    <a:pt x="198" y="8"/>
                    <a:pt x="178" y="0"/>
                    <a:pt x="157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15638" y="3163659"/>
              <a:ext cx="398607" cy="395412"/>
            </a:xfrm>
            <a:custGeom>
              <a:avLst/>
              <a:gdLst/>
              <a:ahLst/>
              <a:cxnLst/>
              <a:rect l="l" t="t" r="r" b="b"/>
              <a:pathLst>
                <a:path w="2620" h="2599" extrusionOk="0">
                  <a:moveTo>
                    <a:pt x="232" y="127"/>
                  </a:moveTo>
                  <a:lnTo>
                    <a:pt x="2493" y="2409"/>
                  </a:lnTo>
                  <a:cubicBezTo>
                    <a:pt x="2535" y="2451"/>
                    <a:pt x="2514" y="2472"/>
                    <a:pt x="2493" y="2472"/>
                  </a:cubicBezTo>
                  <a:cubicBezTo>
                    <a:pt x="2493" y="2487"/>
                    <a:pt x="2472" y="2502"/>
                    <a:pt x="2452" y="2502"/>
                  </a:cubicBezTo>
                  <a:cubicBezTo>
                    <a:pt x="2443" y="2502"/>
                    <a:pt x="2435" y="2500"/>
                    <a:pt x="2429" y="2493"/>
                  </a:cubicBezTo>
                  <a:lnTo>
                    <a:pt x="148" y="212"/>
                  </a:lnTo>
                  <a:cubicBezTo>
                    <a:pt x="106" y="170"/>
                    <a:pt x="148" y="149"/>
                    <a:pt x="148" y="127"/>
                  </a:cubicBezTo>
                  <a:close/>
                  <a:moveTo>
                    <a:pt x="190" y="1"/>
                  </a:moveTo>
                  <a:cubicBezTo>
                    <a:pt x="148" y="22"/>
                    <a:pt x="106" y="22"/>
                    <a:pt x="85" y="64"/>
                  </a:cubicBezTo>
                  <a:cubicBezTo>
                    <a:pt x="21" y="106"/>
                    <a:pt x="0" y="212"/>
                    <a:pt x="85" y="275"/>
                  </a:cubicBezTo>
                  <a:lnTo>
                    <a:pt x="2345" y="2557"/>
                  </a:lnTo>
                  <a:cubicBezTo>
                    <a:pt x="2387" y="2599"/>
                    <a:pt x="2408" y="2599"/>
                    <a:pt x="2450" y="2599"/>
                  </a:cubicBezTo>
                  <a:lnTo>
                    <a:pt x="2472" y="2599"/>
                  </a:lnTo>
                  <a:cubicBezTo>
                    <a:pt x="2514" y="2599"/>
                    <a:pt x="2535" y="2578"/>
                    <a:pt x="2577" y="2557"/>
                  </a:cubicBezTo>
                  <a:cubicBezTo>
                    <a:pt x="2598" y="2536"/>
                    <a:pt x="2619" y="2493"/>
                    <a:pt x="2619" y="2451"/>
                  </a:cubicBezTo>
                  <a:cubicBezTo>
                    <a:pt x="2619" y="2409"/>
                    <a:pt x="2619" y="2367"/>
                    <a:pt x="2577" y="2324"/>
                  </a:cubicBezTo>
                  <a:lnTo>
                    <a:pt x="296" y="64"/>
                  </a:lnTo>
                  <a:cubicBezTo>
                    <a:pt x="275" y="22"/>
                    <a:pt x="232" y="1"/>
                    <a:pt x="190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886341" y="3052445"/>
              <a:ext cx="347336" cy="333795"/>
            </a:xfrm>
            <a:custGeom>
              <a:avLst/>
              <a:gdLst/>
              <a:ahLst/>
              <a:cxnLst/>
              <a:rect l="l" t="t" r="r" b="b"/>
              <a:pathLst>
                <a:path w="2283" h="2194" extrusionOk="0">
                  <a:moveTo>
                    <a:pt x="164" y="1"/>
                  </a:moveTo>
                  <a:cubicBezTo>
                    <a:pt x="83" y="1"/>
                    <a:pt x="0" y="117"/>
                    <a:pt x="82" y="182"/>
                  </a:cubicBezTo>
                  <a:lnTo>
                    <a:pt x="2068" y="2168"/>
                  </a:lnTo>
                  <a:cubicBezTo>
                    <a:pt x="2085" y="2186"/>
                    <a:pt x="2105" y="2193"/>
                    <a:pt x="2126" y="2193"/>
                  </a:cubicBezTo>
                  <a:cubicBezTo>
                    <a:pt x="2204" y="2193"/>
                    <a:pt x="2283" y="2083"/>
                    <a:pt x="2216" y="1999"/>
                  </a:cubicBezTo>
                  <a:cubicBezTo>
                    <a:pt x="378" y="182"/>
                    <a:pt x="2068" y="1872"/>
                    <a:pt x="230" y="35"/>
                  </a:cubicBezTo>
                  <a:cubicBezTo>
                    <a:pt x="211" y="11"/>
                    <a:pt x="188" y="1"/>
                    <a:pt x="164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882690" y="3045142"/>
              <a:ext cx="356920" cy="350074"/>
            </a:xfrm>
            <a:custGeom>
              <a:avLst/>
              <a:gdLst/>
              <a:ahLst/>
              <a:cxnLst/>
              <a:rect l="l" t="t" r="r" b="b"/>
              <a:pathLst>
                <a:path w="2346" h="2301" extrusionOk="0">
                  <a:moveTo>
                    <a:pt x="191" y="104"/>
                  </a:moveTo>
                  <a:cubicBezTo>
                    <a:pt x="191" y="104"/>
                    <a:pt x="212" y="104"/>
                    <a:pt x="212" y="125"/>
                  </a:cubicBezTo>
                  <a:lnTo>
                    <a:pt x="2197" y="2089"/>
                  </a:lnTo>
                  <a:cubicBezTo>
                    <a:pt x="2197" y="2111"/>
                    <a:pt x="2218" y="2111"/>
                    <a:pt x="2218" y="2132"/>
                  </a:cubicBezTo>
                  <a:cubicBezTo>
                    <a:pt x="2218" y="2153"/>
                    <a:pt x="2197" y="2153"/>
                    <a:pt x="2197" y="2174"/>
                  </a:cubicBezTo>
                  <a:cubicBezTo>
                    <a:pt x="2176" y="2174"/>
                    <a:pt x="2176" y="2174"/>
                    <a:pt x="2155" y="2195"/>
                  </a:cubicBezTo>
                  <a:cubicBezTo>
                    <a:pt x="2134" y="2195"/>
                    <a:pt x="2134" y="2174"/>
                    <a:pt x="2113" y="2174"/>
                  </a:cubicBezTo>
                  <a:lnTo>
                    <a:pt x="148" y="188"/>
                  </a:lnTo>
                  <a:cubicBezTo>
                    <a:pt x="106" y="167"/>
                    <a:pt x="148" y="125"/>
                    <a:pt x="148" y="125"/>
                  </a:cubicBezTo>
                  <a:cubicBezTo>
                    <a:pt x="148" y="125"/>
                    <a:pt x="169" y="104"/>
                    <a:pt x="191" y="104"/>
                  </a:cubicBezTo>
                  <a:close/>
                  <a:moveTo>
                    <a:pt x="192" y="0"/>
                  </a:moveTo>
                  <a:cubicBezTo>
                    <a:pt x="146" y="0"/>
                    <a:pt x="99" y="17"/>
                    <a:pt x="64" y="40"/>
                  </a:cubicBezTo>
                  <a:cubicBezTo>
                    <a:pt x="22" y="104"/>
                    <a:pt x="0" y="188"/>
                    <a:pt x="64" y="273"/>
                  </a:cubicBezTo>
                  <a:lnTo>
                    <a:pt x="2049" y="2237"/>
                  </a:lnTo>
                  <a:cubicBezTo>
                    <a:pt x="2071" y="2280"/>
                    <a:pt x="2113" y="2301"/>
                    <a:pt x="2155" y="2301"/>
                  </a:cubicBezTo>
                  <a:cubicBezTo>
                    <a:pt x="2197" y="2280"/>
                    <a:pt x="2240" y="2280"/>
                    <a:pt x="2261" y="2237"/>
                  </a:cubicBezTo>
                  <a:cubicBezTo>
                    <a:pt x="2324" y="2195"/>
                    <a:pt x="2345" y="2089"/>
                    <a:pt x="2261" y="2026"/>
                  </a:cubicBezTo>
                  <a:lnTo>
                    <a:pt x="296" y="40"/>
                  </a:lnTo>
                  <a:cubicBezTo>
                    <a:pt x="268" y="12"/>
                    <a:pt x="230" y="0"/>
                    <a:pt x="192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93750" y="2337688"/>
              <a:ext cx="2006727" cy="1291060"/>
            </a:xfrm>
            <a:custGeom>
              <a:avLst/>
              <a:gdLst/>
              <a:ahLst/>
              <a:cxnLst/>
              <a:rect l="l" t="t" r="r" b="b"/>
              <a:pathLst>
                <a:path w="13190" h="8486" extrusionOk="0">
                  <a:moveTo>
                    <a:pt x="13052" y="1"/>
                  </a:moveTo>
                  <a:cubicBezTo>
                    <a:pt x="13034" y="1"/>
                    <a:pt x="13016" y="7"/>
                    <a:pt x="12997" y="22"/>
                  </a:cubicBezTo>
                  <a:cubicBezTo>
                    <a:pt x="10800" y="1416"/>
                    <a:pt x="2266" y="6887"/>
                    <a:pt x="90" y="8281"/>
                  </a:cubicBezTo>
                  <a:cubicBezTo>
                    <a:pt x="1" y="8353"/>
                    <a:pt x="63" y="8485"/>
                    <a:pt x="161" y="8485"/>
                  </a:cubicBezTo>
                  <a:cubicBezTo>
                    <a:pt x="179" y="8485"/>
                    <a:pt x="198" y="8481"/>
                    <a:pt x="217" y="8472"/>
                  </a:cubicBezTo>
                  <a:cubicBezTo>
                    <a:pt x="2393" y="7077"/>
                    <a:pt x="10927" y="1585"/>
                    <a:pt x="13103" y="191"/>
                  </a:cubicBezTo>
                  <a:cubicBezTo>
                    <a:pt x="13190" y="139"/>
                    <a:pt x="13133" y="1"/>
                    <a:pt x="13052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291316" y="2329777"/>
              <a:ext cx="2012052" cy="1306426"/>
            </a:xfrm>
            <a:custGeom>
              <a:avLst/>
              <a:gdLst/>
              <a:ahLst/>
              <a:cxnLst/>
              <a:rect l="l" t="t" r="r" b="b"/>
              <a:pathLst>
                <a:path w="13225" h="8587" extrusionOk="0">
                  <a:moveTo>
                    <a:pt x="13076" y="95"/>
                  </a:moveTo>
                  <a:cubicBezTo>
                    <a:pt x="13076" y="116"/>
                    <a:pt x="13097" y="116"/>
                    <a:pt x="13097" y="137"/>
                  </a:cubicBezTo>
                  <a:cubicBezTo>
                    <a:pt x="13119" y="137"/>
                    <a:pt x="13119" y="158"/>
                    <a:pt x="13119" y="158"/>
                  </a:cubicBezTo>
                  <a:cubicBezTo>
                    <a:pt x="13119" y="180"/>
                    <a:pt x="13097" y="201"/>
                    <a:pt x="13097" y="201"/>
                  </a:cubicBezTo>
                  <a:lnTo>
                    <a:pt x="191" y="8460"/>
                  </a:lnTo>
                  <a:cubicBezTo>
                    <a:pt x="170" y="8481"/>
                    <a:pt x="170" y="8481"/>
                    <a:pt x="149" y="8481"/>
                  </a:cubicBezTo>
                  <a:cubicBezTo>
                    <a:pt x="127" y="8460"/>
                    <a:pt x="106" y="8439"/>
                    <a:pt x="106" y="8418"/>
                  </a:cubicBezTo>
                  <a:cubicBezTo>
                    <a:pt x="106" y="8397"/>
                    <a:pt x="127" y="8397"/>
                    <a:pt x="127" y="8376"/>
                  </a:cubicBezTo>
                  <a:lnTo>
                    <a:pt x="13034" y="116"/>
                  </a:lnTo>
                  <a:cubicBezTo>
                    <a:pt x="13034" y="95"/>
                    <a:pt x="13055" y="95"/>
                    <a:pt x="13055" y="95"/>
                  </a:cubicBezTo>
                  <a:close/>
                  <a:moveTo>
                    <a:pt x="13057" y="0"/>
                  </a:moveTo>
                  <a:cubicBezTo>
                    <a:pt x="13030" y="0"/>
                    <a:pt x="13000" y="10"/>
                    <a:pt x="12971" y="32"/>
                  </a:cubicBezTo>
                  <a:lnTo>
                    <a:pt x="85" y="8291"/>
                  </a:lnTo>
                  <a:cubicBezTo>
                    <a:pt x="1" y="8355"/>
                    <a:pt x="1" y="8439"/>
                    <a:pt x="43" y="8502"/>
                  </a:cubicBezTo>
                  <a:cubicBezTo>
                    <a:pt x="64" y="8545"/>
                    <a:pt x="85" y="8566"/>
                    <a:pt x="127" y="8587"/>
                  </a:cubicBezTo>
                  <a:lnTo>
                    <a:pt x="170" y="8587"/>
                  </a:lnTo>
                  <a:cubicBezTo>
                    <a:pt x="191" y="8587"/>
                    <a:pt x="233" y="8587"/>
                    <a:pt x="254" y="8566"/>
                  </a:cubicBezTo>
                  <a:lnTo>
                    <a:pt x="13140" y="285"/>
                  </a:lnTo>
                  <a:cubicBezTo>
                    <a:pt x="13182" y="264"/>
                    <a:pt x="13203" y="222"/>
                    <a:pt x="13224" y="180"/>
                  </a:cubicBezTo>
                  <a:cubicBezTo>
                    <a:pt x="13224" y="137"/>
                    <a:pt x="13224" y="116"/>
                    <a:pt x="13182" y="74"/>
                  </a:cubicBezTo>
                  <a:cubicBezTo>
                    <a:pt x="13154" y="33"/>
                    <a:pt x="13109" y="0"/>
                    <a:pt x="13057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47631" y="1985787"/>
              <a:ext cx="1301558" cy="1994555"/>
            </a:xfrm>
            <a:custGeom>
              <a:avLst/>
              <a:gdLst/>
              <a:ahLst/>
              <a:cxnLst/>
              <a:rect l="l" t="t" r="r" b="b"/>
              <a:pathLst>
                <a:path w="8555" h="13110" extrusionOk="0">
                  <a:moveTo>
                    <a:pt x="8399" y="1"/>
                  </a:moveTo>
                  <a:cubicBezTo>
                    <a:pt x="8365" y="1"/>
                    <a:pt x="8330" y="16"/>
                    <a:pt x="8305" y="54"/>
                  </a:cubicBezTo>
                  <a:cubicBezTo>
                    <a:pt x="6911" y="2229"/>
                    <a:pt x="1440" y="10763"/>
                    <a:pt x="46" y="12939"/>
                  </a:cubicBezTo>
                  <a:cubicBezTo>
                    <a:pt x="0" y="13030"/>
                    <a:pt x="73" y="13109"/>
                    <a:pt x="150" y="13109"/>
                  </a:cubicBezTo>
                  <a:cubicBezTo>
                    <a:pt x="180" y="13109"/>
                    <a:pt x="212" y="13096"/>
                    <a:pt x="236" y="13066"/>
                  </a:cubicBezTo>
                  <a:cubicBezTo>
                    <a:pt x="1630" y="10890"/>
                    <a:pt x="7101" y="2335"/>
                    <a:pt x="8495" y="159"/>
                  </a:cubicBezTo>
                  <a:cubicBezTo>
                    <a:pt x="8555" y="85"/>
                    <a:pt x="8479" y="1"/>
                    <a:pt x="8399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641698" y="1977723"/>
              <a:ext cx="1311295" cy="2008857"/>
            </a:xfrm>
            <a:custGeom>
              <a:avLst/>
              <a:gdLst/>
              <a:ahLst/>
              <a:cxnLst/>
              <a:rect l="l" t="t" r="r" b="b"/>
              <a:pathLst>
                <a:path w="8619" h="13204" extrusionOk="0">
                  <a:moveTo>
                    <a:pt x="8447" y="101"/>
                  </a:moveTo>
                  <a:cubicBezTo>
                    <a:pt x="8460" y="101"/>
                    <a:pt x="8471" y="107"/>
                    <a:pt x="8471" y="107"/>
                  </a:cubicBezTo>
                  <a:cubicBezTo>
                    <a:pt x="8471" y="128"/>
                    <a:pt x="8513" y="149"/>
                    <a:pt x="8492" y="191"/>
                  </a:cubicBezTo>
                  <a:lnTo>
                    <a:pt x="211" y="13077"/>
                  </a:lnTo>
                  <a:cubicBezTo>
                    <a:pt x="211" y="13098"/>
                    <a:pt x="190" y="13098"/>
                    <a:pt x="190" y="13098"/>
                  </a:cubicBezTo>
                  <a:cubicBezTo>
                    <a:pt x="169" y="13098"/>
                    <a:pt x="127" y="13098"/>
                    <a:pt x="127" y="13077"/>
                  </a:cubicBezTo>
                  <a:cubicBezTo>
                    <a:pt x="127" y="13056"/>
                    <a:pt x="127" y="13034"/>
                    <a:pt x="127" y="13013"/>
                  </a:cubicBezTo>
                  <a:lnTo>
                    <a:pt x="8407" y="128"/>
                  </a:lnTo>
                  <a:cubicBezTo>
                    <a:pt x="8418" y="107"/>
                    <a:pt x="8434" y="101"/>
                    <a:pt x="8447" y="101"/>
                  </a:cubicBezTo>
                  <a:close/>
                  <a:moveTo>
                    <a:pt x="8407" y="1"/>
                  </a:moveTo>
                  <a:cubicBezTo>
                    <a:pt x="8365" y="1"/>
                    <a:pt x="8344" y="22"/>
                    <a:pt x="8302" y="64"/>
                  </a:cubicBezTo>
                  <a:lnTo>
                    <a:pt x="42" y="12971"/>
                  </a:lnTo>
                  <a:cubicBezTo>
                    <a:pt x="0" y="13013"/>
                    <a:pt x="0" y="13077"/>
                    <a:pt x="42" y="13119"/>
                  </a:cubicBezTo>
                  <a:cubicBezTo>
                    <a:pt x="64" y="13182"/>
                    <a:pt x="106" y="13203"/>
                    <a:pt x="169" y="13203"/>
                  </a:cubicBezTo>
                  <a:lnTo>
                    <a:pt x="190" y="13203"/>
                  </a:lnTo>
                  <a:cubicBezTo>
                    <a:pt x="233" y="13203"/>
                    <a:pt x="275" y="13182"/>
                    <a:pt x="317" y="13140"/>
                  </a:cubicBezTo>
                  <a:lnTo>
                    <a:pt x="8576" y="233"/>
                  </a:lnTo>
                  <a:cubicBezTo>
                    <a:pt x="8598" y="212"/>
                    <a:pt x="8619" y="149"/>
                    <a:pt x="8598" y="107"/>
                  </a:cubicBezTo>
                  <a:cubicBezTo>
                    <a:pt x="8598" y="85"/>
                    <a:pt x="8555" y="43"/>
                    <a:pt x="8534" y="22"/>
                  </a:cubicBezTo>
                  <a:cubicBezTo>
                    <a:pt x="8492" y="1"/>
                    <a:pt x="8450" y="1"/>
                    <a:pt x="8407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171910" y="2858313"/>
              <a:ext cx="250879" cy="247684"/>
            </a:xfrm>
            <a:custGeom>
              <a:avLst/>
              <a:gdLst/>
              <a:ahLst/>
              <a:cxnLst/>
              <a:rect l="l" t="t" r="r" b="b"/>
              <a:pathLst>
                <a:path w="1649" h="1628" extrusionOk="0">
                  <a:moveTo>
                    <a:pt x="824" y="1"/>
                  </a:moveTo>
                  <a:cubicBezTo>
                    <a:pt x="381" y="1"/>
                    <a:pt x="1" y="360"/>
                    <a:pt x="1" y="825"/>
                  </a:cubicBezTo>
                  <a:cubicBezTo>
                    <a:pt x="1" y="1268"/>
                    <a:pt x="381" y="1627"/>
                    <a:pt x="824" y="1627"/>
                  </a:cubicBezTo>
                  <a:cubicBezTo>
                    <a:pt x="1268" y="1627"/>
                    <a:pt x="1648" y="1268"/>
                    <a:pt x="1648" y="825"/>
                  </a:cubicBezTo>
                  <a:cubicBezTo>
                    <a:pt x="1648" y="360"/>
                    <a:pt x="1268" y="1"/>
                    <a:pt x="824" y="1"/>
                  </a:cubicBezTo>
                  <a:close/>
                </a:path>
              </a:pathLst>
            </a:custGeom>
            <a:solidFill>
              <a:srgbClr val="883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239461" y="2922669"/>
              <a:ext cx="115779" cy="118973"/>
            </a:xfrm>
            <a:custGeom>
              <a:avLst/>
              <a:gdLst/>
              <a:ahLst/>
              <a:cxnLst/>
              <a:rect l="l" t="t" r="r" b="b"/>
              <a:pathLst>
                <a:path w="761" h="782" extrusionOk="0">
                  <a:moveTo>
                    <a:pt x="380" y="0"/>
                  </a:moveTo>
                  <a:cubicBezTo>
                    <a:pt x="169" y="0"/>
                    <a:pt x="0" y="169"/>
                    <a:pt x="0" y="402"/>
                  </a:cubicBezTo>
                  <a:cubicBezTo>
                    <a:pt x="0" y="613"/>
                    <a:pt x="169" y="782"/>
                    <a:pt x="380" y="782"/>
                  </a:cubicBezTo>
                  <a:cubicBezTo>
                    <a:pt x="592" y="782"/>
                    <a:pt x="761" y="613"/>
                    <a:pt x="761" y="402"/>
                  </a:cubicBezTo>
                  <a:cubicBezTo>
                    <a:pt x="761" y="169"/>
                    <a:pt x="592" y="0"/>
                    <a:pt x="380" y="0"/>
                  </a:cubicBezTo>
                  <a:close/>
                </a:path>
              </a:pathLst>
            </a:custGeom>
            <a:solidFill>
              <a:srgbClr val="EB9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1568201" y="3925175"/>
            <a:ext cx="594420" cy="1237667"/>
            <a:chOff x="1568201" y="3925175"/>
            <a:chExt cx="594420" cy="1237667"/>
          </a:xfrm>
        </p:grpSpPr>
        <p:sp>
          <p:nvSpPr>
            <p:cNvPr id="524" name="Google Shape;524;p38"/>
            <p:cNvSpPr/>
            <p:nvPr/>
          </p:nvSpPr>
          <p:spPr>
            <a:xfrm>
              <a:off x="1568201" y="3925175"/>
              <a:ext cx="594420" cy="931424"/>
            </a:xfrm>
            <a:custGeom>
              <a:avLst/>
              <a:gdLst/>
              <a:ahLst/>
              <a:cxnLst/>
              <a:rect l="l" t="t" r="r" b="b"/>
              <a:pathLst>
                <a:path w="5101" h="7993" extrusionOk="0">
                  <a:moveTo>
                    <a:pt x="2598" y="0"/>
                  </a:moveTo>
                  <a:cubicBezTo>
                    <a:pt x="1033" y="0"/>
                    <a:pt x="118" y="1573"/>
                    <a:pt x="411" y="2979"/>
                  </a:cubicBezTo>
                  <a:cubicBezTo>
                    <a:pt x="728" y="4373"/>
                    <a:pt x="348" y="5492"/>
                    <a:pt x="242" y="5809"/>
                  </a:cubicBezTo>
                  <a:cubicBezTo>
                    <a:pt x="161" y="6115"/>
                    <a:pt x="1" y="7993"/>
                    <a:pt x="2359" y="7993"/>
                  </a:cubicBezTo>
                  <a:cubicBezTo>
                    <a:pt x="2446" y="7993"/>
                    <a:pt x="2536" y="7990"/>
                    <a:pt x="2629" y="7985"/>
                  </a:cubicBezTo>
                  <a:cubicBezTo>
                    <a:pt x="2629" y="7985"/>
                    <a:pt x="2701" y="7993"/>
                    <a:pt x="2818" y="7993"/>
                  </a:cubicBezTo>
                  <a:cubicBezTo>
                    <a:pt x="3381" y="7993"/>
                    <a:pt x="5009" y="7819"/>
                    <a:pt x="4974" y="5809"/>
                  </a:cubicBezTo>
                  <a:cubicBezTo>
                    <a:pt x="4953" y="3380"/>
                    <a:pt x="4869" y="3000"/>
                    <a:pt x="4974" y="2155"/>
                  </a:cubicBezTo>
                  <a:cubicBezTo>
                    <a:pt x="5101" y="1310"/>
                    <a:pt x="4193" y="21"/>
                    <a:pt x="2629" y="0"/>
                  </a:cubicBezTo>
                  <a:cubicBezTo>
                    <a:pt x="2619" y="0"/>
                    <a:pt x="2609" y="0"/>
                    <a:pt x="2598" y="0"/>
                  </a:cubicBezTo>
                  <a:close/>
                </a:path>
              </a:pathLst>
            </a:custGeom>
            <a:solidFill>
              <a:srgbClr val="AFC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864657" y="4176183"/>
              <a:ext cx="17363" cy="986660"/>
            </a:xfrm>
            <a:custGeom>
              <a:avLst/>
              <a:gdLst/>
              <a:ahLst/>
              <a:cxnLst/>
              <a:rect l="l" t="t" r="r" b="b"/>
              <a:pathLst>
                <a:path w="149" h="8467" extrusionOk="0">
                  <a:moveTo>
                    <a:pt x="75" y="1"/>
                  </a:moveTo>
                  <a:cubicBezTo>
                    <a:pt x="38" y="1"/>
                    <a:pt x="1" y="22"/>
                    <a:pt x="1" y="64"/>
                  </a:cubicBezTo>
                  <a:lnTo>
                    <a:pt x="1" y="8387"/>
                  </a:lnTo>
                  <a:cubicBezTo>
                    <a:pt x="1" y="8440"/>
                    <a:pt x="38" y="8466"/>
                    <a:pt x="75" y="8466"/>
                  </a:cubicBezTo>
                  <a:cubicBezTo>
                    <a:pt x="112" y="8466"/>
                    <a:pt x="149" y="8440"/>
                    <a:pt x="149" y="8387"/>
                  </a:cubicBezTo>
                  <a:lnTo>
                    <a:pt x="149" y="64"/>
                  </a:lnTo>
                  <a:cubicBezTo>
                    <a:pt x="149" y="22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22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736356" y="4363564"/>
              <a:ext cx="150906" cy="142400"/>
            </a:xfrm>
            <a:custGeom>
              <a:avLst/>
              <a:gdLst/>
              <a:ahLst/>
              <a:cxnLst/>
              <a:rect l="l" t="t" r="r" b="b"/>
              <a:pathLst>
                <a:path w="1295" h="1222" extrusionOk="0">
                  <a:moveTo>
                    <a:pt x="126" y="0"/>
                  </a:moveTo>
                  <a:cubicBezTo>
                    <a:pt x="65" y="0"/>
                    <a:pt x="0" y="80"/>
                    <a:pt x="67" y="146"/>
                  </a:cubicBezTo>
                  <a:cubicBezTo>
                    <a:pt x="426" y="484"/>
                    <a:pt x="764" y="843"/>
                    <a:pt x="1123" y="1202"/>
                  </a:cubicBezTo>
                  <a:cubicBezTo>
                    <a:pt x="1137" y="1216"/>
                    <a:pt x="1154" y="1222"/>
                    <a:pt x="1170" y="1222"/>
                  </a:cubicBezTo>
                  <a:cubicBezTo>
                    <a:pt x="1232" y="1222"/>
                    <a:pt x="1295" y="1146"/>
                    <a:pt x="1229" y="1097"/>
                  </a:cubicBezTo>
                  <a:cubicBezTo>
                    <a:pt x="891" y="738"/>
                    <a:pt x="532" y="379"/>
                    <a:pt x="173" y="19"/>
                  </a:cubicBezTo>
                  <a:cubicBezTo>
                    <a:pt x="159" y="6"/>
                    <a:pt x="143" y="0"/>
                    <a:pt x="126" y="0"/>
                  </a:cubicBezTo>
                  <a:close/>
                </a:path>
              </a:pathLst>
            </a:custGeom>
            <a:solidFill>
              <a:srgbClr val="22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861395" y="4506315"/>
              <a:ext cx="159413" cy="152305"/>
            </a:xfrm>
            <a:custGeom>
              <a:avLst/>
              <a:gdLst/>
              <a:ahLst/>
              <a:cxnLst/>
              <a:rect l="l" t="t" r="r" b="b"/>
              <a:pathLst>
                <a:path w="1368" h="1307" extrusionOk="0">
                  <a:moveTo>
                    <a:pt x="1247" y="0"/>
                  </a:moveTo>
                  <a:cubicBezTo>
                    <a:pt x="1228" y="0"/>
                    <a:pt x="1209" y="6"/>
                    <a:pt x="1191" y="20"/>
                  </a:cubicBezTo>
                  <a:cubicBezTo>
                    <a:pt x="811" y="400"/>
                    <a:pt x="430" y="780"/>
                    <a:pt x="50" y="1181"/>
                  </a:cubicBezTo>
                  <a:cubicBezTo>
                    <a:pt x="0" y="1231"/>
                    <a:pt x="54" y="1307"/>
                    <a:pt x="111" y="1307"/>
                  </a:cubicBezTo>
                  <a:cubicBezTo>
                    <a:pt x="126" y="1307"/>
                    <a:pt x="142" y="1301"/>
                    <a:pt x="156" y="1287"/>
                  </a:cubicBezTo>
                  <a:cubicBezTo>
                    <a:pt x="536" y="907"/>
                    <a:pt x="916" y="527"/>
                    <a:pt x="1318" y="125"/>
                  </a:cubicBezTo>
                  <a:cubicBezTo>
                    <a:pt x="1367" y="76"/>
                    <a:pt x="1313" y="0"/>
                    <a:pt x="1247" y="0"/>
                  </a:cubicBezTo>
                  <a:close/>
                </a:path>
              </a:pathLst>
            </a:custGeom>
            <a:solidFill>
              <a:srgbClr val="22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8"/>
          <p:cNvGrpSpPr/>
          <p:nvPr/>
        </p:nvGrpSpPr>
        <p:grpSpPr>
          <a:xfrm>
            <a:off x="2751947" y="1792480"/>
            <a:ext cx="505852" cy="137397"/>
            <a:chOff x="4321205" y="3564811"/>
            <a:chExt cx="505852" cy="137397"/>
          </a:xfrm>
        </p:grpSpPr>
        <p:sp>
          <p:nvSpPr>
            <p:cNvPr id="529" name="Google Shape;529;p38"/>
            <p:cNvSpPr/>
            <p:nvPr/>
          </p:nvSpPr>
          <p:spPr>
            <a:xfrm>
              <a:off x="4504976" y="3564811"/>
              <a:ext cx="138412" cy="137397"/>
            </a:xfrm>
            <a:custGeom>
              <a:avLst/>
              <a:gdLst/>
              <a:ahLst/>
              <a:cxnLst/>
              <a:rect l="l" t="t" r="r" b="b"/>
              <a:pathLst>
                <a:path w="1364" h="1354" extrusionOk="0">
                  <a:moveTo>
                    <a:pt x="682" y="1"/>
                  </a:moveTo>
                  <a:lnTo>
                    <a:pt x="0" y="682"/>
                  </a:lnTo>
                  <a:lnTo>
                    <a:pt x="682" y="1353"/>
                  </a:lnTo>
                  <a:lnTo>
                    <a:pt x="1363" y="682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321205" y="3587542"/>
              <a:ext cx="91936" cy="91936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906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736136" y="3587542"/>
              <a:ext cx="90922" cy="91936"/>
            </a:xfrm>
            <a:custGeom>
              <a:avLst/>
              <a:gdLst/>
              <a:ahLst/>
              <a:cxnLst/>
              <a:rect l="l" t="t" r="r" b="b"/>
              <a:pathLst>
                <a:path w="89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895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3600889" y="3410612"/>
            <a:ext cx="505852" cy="137397"/>
            <a:chOff x="4321205" y="3564811"/>
            <a:chExt cx="505852" cy="137397"/>
          </a:xfrm>
        </p:grpSpPr>
        <p:sp>
          <p:nvSpPr>
            <p:cNvPr id="533" name="Google Shape;533;p38"/>
            <p:cNvSpPr/>
            <p:nvPr/>
          </p:nvSpPr>
          <p:spPr>
            <a:xfrm>
              <a:off x="4504976" y="3564811"/>
              <a:ext cx="138412" cy="137397"/>
            </a:xfrm>
            <a:custGeom>
              <a:avLst/>
              <a:gdLst/>
              <a:ahLst/>
              <a:cxnLst/>
              <a:rect l="l" t="t" r="r" b="b"/>
              <a:pathLst>
                <a:path w="1364" h="1354" extrusionOk="0">
                  <a:moveTo>
                    <a:pt x="682" y="1"/>
                  </a:moveTo>
                  <a:lnTo>
                    <a:pt x="0" y="682"/>
                  </a:lnTo>
                  <a:lnTo>
                    <a:pt x="682" y="1353"/>
                  </a:lnTo>
                  <a:lnTo>
                    <a:pt x="1363" y="682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321205" y="3587542"/>
              <a:ext cx="91936" cy="91936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906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4736136" y="3587542"/>
              <a:ext cx="90922" cy="91936"/>
            </a:xfrm>
            <a:custGeom>
              <a:avLst/>
              <a:gdLst/>
              <a:ahLst/>
              <a:cxnLst/>
              <a:rect l="l" t="t" r="r" b="b"/>
              <a:pathLst>
                <a:path w="89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895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6692426" y="3538447"/>
            <a:ext cx="505852" cy="137397"/>
            <a:chOff x="4321205" y="3564811"/>
            <a:chExt cx="505852" cy="137397"/>
          </a:xfrm>
        </p:grpSpPr>
        <p:sp>
          <p:nvSpPr>
            <p:cNvPr id="537" name="Google Shape;537;p38"/>
            <p:cNvSpPr/>
            <p:nvPr/>
          </p:nvSpPr>
          <p:spPr>
            <a:xfrm>
              <a:off x="4504976" y="3564811"/>
              <a:ext cx="138412" cy="137397"/>
            </a:xfrm>
            <a:custGeom>
              <a:avLst/>
              <a:gdLst/>
              <a:ahLst/>
              <a:cxnLst/>
              <a:rect l="l" t="t" r="r" b="b"/>
              <a:pathLst>
                <a:path w="1364" h="1354" extrusionOk="0">
                  <a:moveTo>
                    <a:pt x="682" y="1"/>
                  </a:moveTo>
                  <a:lnTo>
                    <a:pt x="0" y="682"/>
                  </a:lnTo>
                  <a:lnTo>
                    <a:pt x="682" y="1353"/>
                  </a:lnTo>
                  <a:lnTo>
                    <a:pt x="1363" y="682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321205" y="3587542"/>
              <a:ext cx="91936" cy="91936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906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4736136" y="3587542"/>
              <a:ext cx="90922" cy="91936"/>
            </a:xfrm>
            <a:custGeom>
              <a:avLst/>
              <a:gdLst/>
              <a:ahLst/>
              <a:cxnLst/>
              <a:rect l="l" t="t" r="r" b="b"/>
              <a:pathLst>
                <a:path w="89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895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4934178" y="1627828"/>
            <a:ext cx="505852" cy="137397"/>
            <a:chOff x="4321205" y="3564811"/>
            <a:chExt cx="505852" cy="137397"/>
          </a:xfrm>
        </p:grpSpPr>
        <p:sp>
          <p:nvSpPr>
            <p:cNvPr id="541" name="Google Shape;541;p38"/>
            <p:cNvSpPr/>
            <p:nvPr/>
          </p:nvSpPr>
          <p:spPr>
            <a:xfrm>
              <a:off x="4504976" y="3564811"/>
              <a:ext cx="138412" cy="137397"/>
            </a:xfrm>
            <a:custGeom>
              <a:avLst/>
              <a:gdLst/>
              <a:ahLst/>
              <a:cxnLst/>
              <a:rect l="l" t="t" r="r" b="b"/>
              <a:pathLst>
                <a:path w="1364" h="1354" extrusionOk="0">
                  <a:moveTo>
                    <a:pt x="682" y="1"/>
                  </a:moveTo>
                  <a:lnTo>
                    <a:pt x="0" y="682"/>
                  </a:lnTo>
                  <a:lnTo>
                    <a:pt x="682" y="1353"/>
                  </a:lnTo>
                  <a:lnTo>
                    <a:pt x="1363" y="682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4321205" y="3587542"/>
              <a:ext cx="91936" cy="91936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906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736136" y="3587542"/>
              <a:ext cx="90922" cy="91936"/>
            </a:xfrm>
            <a:custGeom>
              <a:avLst/>
              <a:gdLst/>
              <a:ahLst/>
              <a:cxnLst/>
              <a:rect l="l" t="t" r="r" b="b"/>
              <a:pathLst>
                <a:path w="896" h="906" extrusionOk="0">
                  <a:moveTo>
                    <a:pt x="448" y="1"/>
                  </a:moveTo>
                  <a:lnTo>
                    <a:pt x="1" y="458"/>
                  </a:lnTo>
                  <a:lnTo>
                    <a:pt x="448" y="906"/>
                  </a:lnTo>
                  <a:lnTo>
                    <a:pt x="895" y="45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436;p38">
            <a:extLst>
              <a:ext uri="{FF2B5EF4-FFF2-40B4-BE49-F238E27FC236}">
                <a16:creationId xmlns:a16="http://schemas.microsoft.com/office/drawing/2014/main" id="{BC26655B-9E20-4762-B325-D66C3945D9D3}"/>
              </a:ext>
            </a:extLst>
          </p:cNvPr>
          <p:cNvSpPr txBox="1">
            <a:spLocks/>
          </p:cNvSpPr>
          <p:nvPr/>
        </p:nvSpPr>
        <p:spPr>
          <a:xfrm>
            <a:off x="6943320" y="1409799"/>
            <a:ext cx="17334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edula One"/>
              <a:buNone/>
              <a:defRPr sz="4100" b="0" i="0" u="none" strike="noStrike" cap="none">
                <a:solidFill>
                  <a:schemeClr val="dk1"/>
                </a:solidFill>
                <a:latin typeface="Medula One"/>
                <a:ea typeface="Medula One"/>
                <a:cs typeface="Medula One"/>
                <a:sym typeface="Medu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 i="0" u="none" strike="noStrike" cap="none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rPr lang="es-MX" dirty="0" err="1">
                <a:solidFill>
                  <a:schemeClr val="accent2"/>
                </a:solidFill>
              </a:rPr>
              <a:t>Cluster</a:t>
            </a:r>
            <a:r>
              <a:rPr lang="es-MX" dirty="0">
                <a:solidFill>
                  <a:schemeClr val="accent2"/>
                </a:solidFill>
              </a:rPr>
              <a:t> 2</a:t>
            </a:r>
          </a:p>
        </p:txBody>
      </p:sp>
      <p:sp>
        <p:nvSpPr>
          <p:cNvPr id="129" name="Google Shape;438;p38">
            <a:extLst>
              <a:ext uri="{FF2B5EF4-FFF2-40B4-BE49-F238E27FC236}">
                <a16:creationId xmlns:a16="http://schemas.microsoft.com/office/drawing/2014/main" id="{CC0093C0-F4D4-4EFF-BCEC-E524A8A65780}"/>
              </a:ext>
            </a:extLst>
          </p:cNvPr>
          <p:cNvSpPr txBox="1">
            <a:spLocks/>
          </p:cNvSpPr>
          <p:nvPr/>
        </p:nvSpPr>
        <p:spPr>
          <a:xfrm>
            <a:off x="6853843" y="1687879"/>
            <a:ext cx="2567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"/>
              <a:buNone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s-MX" b="1" dirty="0" err="1">
                <a:solidFill>
                  <a:srgbClr val="000000"/>
                </a:solidFill>
                <a:latin typeface="Helvetica Neue"/>
              </a:rPr>
              <a:t>D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Helvetica Neue"/>
              </a:rPr>
              <a:t>rinks</a:t>
            </a:r>
            <a:r>
              <a:rPr lang="es-MX" b="1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Helvetica Neue"/>
              </a:rPr>
              <a:t>party</a:t>
            </a:r>
            <a:endParaRPr lang="es-MX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C3F70F6-AA00-4FF2-A677-71AC69DA4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200" dirty="0" err="1"/>
              <a:t>Cluster</a:t>
            </a:r>
            <a:r>
              <a:rPr lang="es-MX" sz="3200" dirty="0"/>
              <a:t> 2 </a:t>
            </a:r>
            <a:r>
              <a:rPr lang="es-MX" sz="3200" dirty="0" err="1"/>
              <a:t>is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most</a:t>
            </a:r>
            <a:r>
              <a:rPr lang="es-MX" sz="3200" dirty="0"/>
              <a:t> </a:t>
            </a:r>
            <a:r>
              <a:rPr lang="es-MX" sz="3200" dirty="0" err="1"/>
              <a:t>appropiate</a:t>
            </a:r>
            <a:r>
              <a:rPr lang="es-MX" sz="3200" dirty="0"/>
              <a:t> </a:t>
            </a:r>
            <a:r>
              <a:rPr lang="es-MX" sz="3200" dirty="0" err="1"/>
              <a:t>for</a:t>
            </a:r>
            <a:r>
              <a:rPr lang="es-MX" sz="3200" dirty="0"/>
              <a:t> </a:t>
            </a:r>
            <a:r>
              <a:rPr lang="es-MX" sz="3200" dirty="0" err="1"/>
              <a:t>opening</a:t>
            </a:r>
            <a:r>
              <a:rPr lang="es-MX" sz="3200" dirty="0"/>
              <a:t> a Bar in Paris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FD9B12B-34CE-4CBC-9B39-45B7C319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Results</a:t>
            </a:r>
            <a:endParaRPr lang="es-MX" dirty="0"/>
          </a:p>
        </p:txBody>
      </p:sp>
      <p:grpSp>
        <p:nvGrpSpPr>
          <p:cNvPr id="9" name="Gráfico 6" descr="Cerveza contorno">
            <a:extLst>
              <a:ext uri="{FF2B5EF4-FFF2-40B4-BE49-F238E27FC236}">
                <a16:creationId xmlns:a16="http://schemas.microsoft.com/office/drawing/2014/main" id="{B3C9152F-DF19-4CBD-8FC8-16621C61071D}"/>
              </a:ext>
            </a:extLst>
          </p:cNvPr>
          <p:cNvGrpSpPr/>
          <p:nvPr/>
        </p:nvGrpSpPr>
        <p:grpSpPr>
          <a:xfrm>
            <a:off x="5090356" y="2753175"/>
            <a:ext cx="533404" cy="761998"/>
            <a:chOff x="3848095" y="2658467"/>
            <a:chExt cx="533404" cy="761998"/>
          </a:xfrm>
          <a:solidFill>
            <a:srgbClr val="000000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4B3F5EF6-01B4-4945-878D-CA62959324EA}"/>
                </a:ext>
              </a:extLst>
            </p:cNvPr>
            <p:cNvSpPr/>
            <p:nvPr/>
          </p:nvSpPr>
          <p:spPr>
            <a:xfrm>
              <a:off x="3848095" y="2658467"/>
              <a:ext cx="533404" cy="761998"/>
            </a:xfrm>
            <a:custGeom>
              <a:avLst/>
              <a:gdLst>
                <a:gd name="connsiteX0" fmla="*/ 495304 w 533404"/>
                <a:gd name="connsiteY0" fmla="*/ 209549 h 761998"/>
                <a:gd name="connsiteX1" fmla="*/ 381004 w 533404"/>
                <a:gd name="connsiteY1" fmla="*/ 209549 h 761998"/>
                <a:gd name="connsiteX2" fmla="*/ 381004 w 533404"/>
                <a:gd name="connsiteY2" fmla="*/ 136206 h 761998"/>
                <a:gd name="connsiteX3" fmla="*/ 309709 w 533404"/>
                <a:gd name="connsiteY3" fmla="*/ 63340 h 761998"/>
                <a:gd name="connsiteX4" fmla="*/ 308138 w 533404"/>
                <a:gd name="connsiteY4" fmla="*/ 63340 h 761998"/>
                <a:gd name="connsiteX5" fmla="*/ 265952 w 533404"/>
                <a:gd name="connsiteY5" fmla="*/ 77294 h 761998"/>
                <a:gd name="connsiteX6" fmla="*/ 224794 w 533404"/>
                <a:gd name="connsiteY6" fmla="*/ 63683 h 761998"/>
                <a:gd name="connsiteX7" fmla="*/ 127511 w 533404"/>
                <a:gd name="connsiteY7" fmla="*/ 1984 h 761998"/>
                <a:gd name="connsiteX8" fmla="*/ 65813 w 533404"/>
                <a:gd name="connsiteY8" fmla="*/ 63683 h 761998"/>
                <a:gd name="connsiteX9" fmla="*/ 4 w 533404"/>
                <a:gd name="connsiteY9" fmla="*/ 136206 h 761998"/>
                <a:gd name="connsiteX10" fmla="*/ 4 w 533404"/>
                <a:gd name="connsiteY10" fmla="*/ 723899 h 761998"/>
                <a:gd name="connsiteX11" fmla="*/ 38104 w 533404"/>
                <a:gd name="connsiteY11" fmla="*/ 761999 h 761998"/>
                <a:gd name="connsiteX12" fmla="*/ 342904 w 533404"/>
                <a:gd name="connsiteY12" fmla="*/ 761999 h 761998"/>
                <a:gd name="connsiteX13" fmla="*/ 381004 w 533404"/>
                <a:gd name="connsiteY13" fmla="*/ 723899 h 761998"/>
                <a:gd name="connsiteX14" fmla="*/ 381004 w 533404"/>
                <a:gd name="connsiteY14" fmla="*/ 685799 h 761998"/>
                <a:gd name="connsiteX15" fmla="*/ 495304 w 533404"/>
                <a:gd name="connsiteY15" fmla="*/ 685799 h 761998"/>
                <a:gd name="connsiteX16" fmla="*/ 533404 w 533404"/>
                <a:gd name="connsiteY16" fmla="*/ 647699 h 761998"/>
                <a:gd name="connsiteX17" fmla="*/ 533404 w 533404"/>
                <a:gd name="connsiteY17" fmla="*/ 247649 h 761998"/>
                <a:gd name="connsiteX18" fmla="*/ 495304 w 533404"/>
                <a:gd name="connsiteY18" fmla="*/ 209549 h 761998"/>
                <a:gd name="connsiteX19" fmla="*/ 361954 w 533404"/>
                <a:gd name="connsiteY19" fmla="*/ 723899 h 761998"/>
                <a:gd name="connsiteX20" fmla="*/ 342904 w 533404"/>
                <a:gd name="connsiteY20" fmla="*/ 742949 h 761998"/>
                <a:gd name="connsiteX21" fmla="*/ 38104 w 533404"/>
                <a:gd name="connsiteY21" fmla="*/ 742949 h 761998"/>
                <a:gd name="connsiteX22" fmla="*/ 19054 w 533404"/>
                <a:gd name="connsiteY22" fmla="*/ 723899 h 761998"/>
                <a:gd name="connsiteX23" fmla="*/ 19054 w 533404"/>
                <a:gd name="connsiteY23" fmla="*/ 171449 h 761998"/>
                <a:gd name="connsiteX24" fmla="*/ 361954 w 533404"/>
                <a:gd name="connsiteY24" fmla="*/ 171449 h 761998"/>
                <a:gd name="connsiteX25" fmla="*/ 361954 w 533404"/>
                <a:gd name="connsiteY25" fmla="*/ 152399 h 761998"/>
                <a:gd name="connsiteX26" fmla="*/ 19054 w 533404"/>
                <a:gd name="connsiteY26" fmla="*/ 152399 h 761998"/>
                <a:gd name="connsiteX27" fmla="*/ 19054 w 533404"/>
                <a:gd name="connsiteY27" fmla="*/ 136206 h 761998"/>
                <a:gd name="connsiteX28" fmla="*/ 72131 w 533404"/>
                <a:gd name="connsiteY28" fmla="*/ 82377 h 761998"/>
                <a:gd name="connsiteX29" fmla="*/ 73776 w 533404"/>
                <a:gd name="connsiteY29" fmla="*/ 82390 h 761998"/>
                <a:gd name="connsiteX30" fmla="*/ 82158 w 533404"/>
                <a:gd name="connsiteY30" fmla="*/ 82390 h 761998"/>
                <a:gd name="connsiteX31" fmla="*/ 83224 w 533404"/>
                <a:gd name="connsiteY31" fmla="*/ 74075 h 761998"/>
                <a:gd name="connsiteX32" fmla="*/ 152727 w 533404"/>
                <a:gd name="connsiteY32" fmla="*/ 19505 h 761998"/>
                <a:gd name="connsiteX33" fmla="*/ 207297 w 533404"/>
                <a:gd name="connsiteY33" fmla="*/ 74075 h 761998"/>
                <a:gd name="connsiteX34" fmla="*/ 209269 w 533404"/>
                <a:gd name="connsiteY34" fmla="*/ 82390 h 761998"/>
                <a:gd name="connsiteX35" fmla="*/ 217651 w 533404"/>
                <a:gd name="connsiteY35" fmla="*/ 82390 h 761998"/>
                <a:gd name="connsiteX36" fmla="*/ 260894 w 533404"/>
                <a:gd name="connsiteY36" fmla="*/ 96839 h 761998"/>
                <a:gd name="connsiteX37" fmla="*/ 267200 w 533404"/>
                <a:gd name="connsiteY37" fmla="*/ 101449 h 761998"/>
                <a:gd name="connsiteX38" fmla="*/ 272915 w 533404"/>
                <a:gd name="connsiteY38" fmla="*/ 96173 h 761998"/>
                <a:gd name="connsiteX39" fmla="*/ 308138 w 533404"/>
                <a:gd name="connsiteY39" fmla="*/ 82390 h 761998"/>
                <a:gd name="connsiteX40" fmla="*/ 361954 w 533404"/>
                <a:gd name="connsiteY40" fmla="*/ 135057 h 761998"/>
                <a:gd name="connsiteX41" fmla="*/ 361954 w 533404"/>
                <a:gd name="connsiteY41" fmla="*/ 136206 h 761998"/>
                <a:gd name="connsiteX42" fmla="*/ 381004 w 533404"/>
                <a:gd name="connsiteY42" fmla="*/ 276224 h 761998"/>
                <a:gd name="connsiteX43" fmla="*/ 466729 w 533404"/>
                <a:gd name="connsiteY43" fmla="*/ 276224 h 761998"/>
                <a:gd name="connsiteX44" fmla="*/ 466729 w 533404"/>
                <a:gd name="connsiteY44" fmla="*/ 619124 h 761998"/>
                <a:gd name="connsiteX45" fmla="*/ 381004 w 533404"/>
                <a:gd name="connsiteY45" fmla="*/ 619124 h 761998"/>
                <a:gd name="connsiteX46" fmla="*/ 514354 w 533404"/>
                <a:gd name="connsiteY46" fmla="*/ 647699 h 761998"/>
                <a:gd name="connsiteX47" fmla="*/ 495304 w 533404"/>
                <a:gd name="connsiteY47" fmla="*/ 666749 h 761998"/>
                <a:gd name="connsiteX48" fmla="*/ 381004 w 533404"/>
                <a:gd name="connsiteY48" fmla="*/ 666749 h 761998"/>
                <a:gd name="connsiteX49" fmla="*/ 381004 w 533404"/>
                <a:gd name="connsiteY49" fmla="*/ 638174 h 761998"/>
                <a:gd name="connsiteX50" fmla="*/ 485779 w 533404"/>
                <a:gd name="connsiteY50" fmla="*/ 638174 h 761998"/>
                <a:gd name="connsiteX51" fmla="*/ 485779 w 533404"/>
                <a:gd name="connsiteY51" fmla="*/ 257174 h 761998"/>
                <a:gd name="connsiteX52" fmla="*/ 381004 w 533404"/>
                <a:gd name="connsiteY52" fmla="*/ 257174 h 761998"/>
                <a:gd name="connsiteX53" fmla="*/ 381004 w 533404"/>
                <a:gd name="connsiteY53" fmla="*/ 228599 h 761998"/>
                <a:gd name="connsiteX54" fmla="*/ 495304 w 533404"/>
                <a:gd name="connsiteY54" fmla="*/ 228599 h 761998"/>
                <a:gd name="connsiteX55" fmla="*/ 514354 w 533404"/>
                <a:gd name="connsiteY55" fmla="*/ 247649 h 76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3404" h="761998">
                  <a:moveTo>
                    <a:pt x="495304" y="209549"/>
                  </a:moveTo>
                  <a:lnTo>
                    <a:pt x="381004" y="209549"/>
                  </a:lnTo>
                  <a:lnTo>
                    <a:pt x="381004" y="136206"/>
                  </a:lnTo>
                  <a:cubicBezTo>
                    <a:pt x="381438" y="96397"/>
                    <a:pt x="349518" y="63773"/>
                    <a:pt x="309709" y="63340"/>
                  </a:cubicBezTo>
                  <a:cubicBezTo>
                    <a:pt x="309185" y="63334"/>
                    <a:pt x="308662" y="63334"/>
                    <a:pt x="308138" y="63340"/>
                  </a:cubicBezTo>
                  <a:cubicBezTo>
                    <a:pt x="292943" y="63344"/>
                    <a:pt x="278153" y="68236"/>
                    <a:pt x="265952" y="77294"/>
                  </a:cubicBezTo>
                  <a:cubicBezTo>
                    <a:pt x="253486" y="69602"/>
                    <a:pt x="239389" y="64940"/>
                    <a:pt x="224794" y="63683"/>
                  </a:cubicBezTo>
                  <a:cubicBezTo>
                    <a:pt x="214967" y="19781"/>
                    <a:pt x="171413" y="-7842"/>
                    <a:pt x="127511" y="1984"/>
                  </a:cubicBezTo>
                  <a:cubicBezTo>
                    <a:pt x="96736" y="8873"/>
                    <a:pt x="72701" y="32908"/>
                    <a:pt x="65813" y="63683"/>
                  </a:cubicBezTo>
                  <a:cubicBezTo>
                    <a:pt x="28282" y="66919"/>
                    <a:pt x="-409" y="98539"/>
                    <a:pt x="4" y="136206"/>
                  </a:cubicBezTo>
                  <a:lnTo>
                    <a:pt x="4" y="723899"/>
                  </a:lnTo>
                  <a:cubicBezTo>
                    <a:pt x="67" y="744915"/>
                    <a:pt x="17088" y="761936"/>
                    <a:pt x="38104" y="761999"/>
                  </a:cubicBezTo>
                  <a:lnTo>
                    <a:pt x="342904" y="761999"/>
                  </a:lnTo>
                  <a:cubicBezTo>
                    <a:pt x="363920" y="761936"/>
                    <a:pt x="380942" y="744915"/>
                    <a:pt x="381004" y="723899"/>
                  </a:cubicBezTo>
                  <a:lnTo>
                    <a:pt x="381004" y="685799"/>
                  </a:lnTo>
                  <a:lnTo>
                    <a:pt x="495304" y="685799"/>
                  </a:lnTo>
                  <a:cubicBezTo>
                    <a:pt x="516320" y="685736"/>
                    <a:pt x="533342" y="668715"/>
                    <a:pt x="533404" y="647699"/>
                  </a:cubicBezTo>
                  <a:lnTo>
                    <a:pt x="533404" y="247649"/>
                  </a:lnTo>
                  <a:cubicBezTo>
                    <a:pt x="533342" y="226633"/>
                    <a:pt x="516320" y="209612"/>
                    <a:pt x="495304" y="209549"/>
                  </a:cubicBezTo>
                  <a:close/>
                  <a:moveTo>
                    <a:pt x="361954" y="723899"/>
                  </a:moveTo>
                  <a:cubicBezTo>
                    <a:pt x="361954" y="734420"/>
                    <a:pt x="353426" y="742949"/>
                    <a:pt x="342904" y="742949"/>
                  </a:cubicBezTo>
                  <a:lnTo>
                    <a:pt x="38104" y="742949"/>
                  </a:lnTo>
                  <a:cubicBezTo>
                    <a:pt x="27583" y="742949"/>
                    <a:pt x="19054" y="734420"/>
                    <a:pt x="19054" y="723899"/>
                  </a:cubicBezTo>
                  <a:lnTo>
                    <a:pt x="19054" y="171449"/>
                  </a:lnTo>
                  <a:lnTo>
                    <a:pt x="361954" y="171449"/>
                  </a:lnTo>
                  <a:close/>
                  <a:moveTo>
                    <a:pt x="361954" y="152399"/>
                  </a:moveTo>
                  <a:lnTo>
                    <a:pt x="19054" y="152399"/>
                  </a:lnTo>
                  <a:lnTo>
                    <a:pt x="19054" y="136206"/>
                  </a:lnTo>
                  <a:cubicBezTo>
                    <a:pt x="18846" y="106685"/>
                    <a:pt x="42609" y="82584"/>
                    <a:pt x="72131" y="82377"/>
                  </a:cubicBezTo>
                  <a:cubicBezTo>
                    <a:pt x="72679" y="82373"/>
                    <a:pt x="73227" y="82377"/>
                    <a:pt x="73776" y="82390"/>
                  </a:cubicBezTo>
                  <a:lnTo>
                    <a:pt x="82158" y="82390"/>
                  </a:lnTo>
                  <a:lnTo>
                    <a:pt x="83224" y="74075"/>
                  </a:lnTo>
                  <a:cubicBezTo>
                    <a:pt x="87348" y="39813"/>
                    <a:pt x="118465" y="15381"/>
                    <a:pt x="152727" y="19505"/>
                  </a:cubicBezTo>
                  <a:cubicBezTo>
                    <a:pt x="181318" y="22945"/>
                    <a:pt x="203856" y="45483"/>
                    <a:pt x="207297" y="74075"/>
                  </a:cubicBezTo>
                  <a:lnTo>
                    <a:pt x="209269" y="82390"/>
                  </a:lnTo>
                  <a:lnTo>
                    <a:pt x="217651" y="82390"/>
                  </a:lnTo>
                  <a:cubicBezTo>
                    <a:pt x="233229" y="82523"/>
                    <a:pt x="248365" y="87581"/>
                    <a:pt x="260894" y="96839"/>
                  </a:cubicBezTo>
                  <a:lnTo>
                    <a:pt x="267200" y="101449"/>
                  </a:lnTo>
                  <a:lnTo>
                    <a:pt x="272915" y="96173"/>
                  </a:lnTo>
                  <a:cubicBezTo>
                    <a:pt x="282509" y="87318"/>
                    <a:pt x="295083" y="82399"/>
                    <a:pt x="308138" y="82390"/>
                  </a:cubicBezTo>
                  <a:cubicBezTo>
                    <a:pt x="337543" y="82073"/>
                    <a:pt x="361637" y="105653"/>
                    <a:pt x="361954" y="135057"/>
                  </a:cubicBezTo>
                  <a:cubicBezTo>
                    <a:pt x="361958" y="135440"/>
                    <a:pt x="361958" y="135823"/>
                    <a:pt x="361954" y="136206"/>
                  </a:cubicBezTo>
                  <a:close/>
                  <a:moveTo>
                    <a:pt x="381004" y="276224"/>
                  </a:moveTo>
                  <a:lnTo>
                    <a:pt x="466729" y="276224"/>
                  </a:lnTo>
                  <a:lnTo>
                    <a:pt x="466729" y="619124"/>
                  </a:lnTo>
                  <a:lnTo>
                    <a:pt x="381004" y="619124"/>
                  </a:lnTo>
                  <a:close/>
                  <a:moveTo>
                    <a:pt x="514354" y="647699"/>
                  </a:moveTo>
                  <a:cubicBezTo>
                    <a:pt x="514354" y="658220"/>
                    <a:pt x="505826" y="666749"/>
                    <a:pt x="495304" y="666749"/>
                  </a:cubicBezTo>
                  <a:lnTo>
                    <a:pt x="381004" y="666749"/>
                  </a:lnTo>
                  <a:lnTo>
                    <a:pt x="381004" y="638174"/>
                  </a:lnTo>
                  <a:lnTo>
                    <a:pt x="485779" y="638174"/>
                  </a:lnTo>
                  <a:lnTo>
                    <a:pt x="485779" y="257174"/>
                  </a:lnTo>
                  <a:lnTo>
                    <a:pt x="381004" y="257174"/>
                  </a:lnTo>
                  <a:lnTo>
                    <a:pt x="381004" y="228599"/>
                  </a:lnTo>
                  <a:lnTo>
                    <a:pt x="495304" y="228599"/>
                  </a:lnTo>
                  <a:cubicBezTo>
                    <a:pt x="505826" y="228599"/>
                    <a:pt x="514354" y="237127"/>
                    <a:pt x="514354" y="24764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D218A686-C19E-4299-8711-2213A35BD2D0}"/>
                </a:ext>
              </a:extLst>
            </p:cNvPr>
            <p:cNvSpPr/>
            <p:nvPr/>
          </p:nvSpPr>
          <p:spPr>
            <a:xfrm>
              <a:off x="3933825" y="2925166"/>
              <a:ext cx="19050" cy="361950"/>
            </a:xfrm>
            <a:custGeom>
              <a:avLst/>
              <a:gdLst>
                <a:gd name="connsiteX0" fmla="*/ 9525 w 19050"/>
                <a:gd name="connsiteY0" fmla="*/ 361950 h 361950"/>
                <a:gd name="connsiteX1" fmla="*/ 19050 w 19050"/>
                <a:gd name="connsiteY1" fmla="*/ 352425 h 361950"/>
                <a:gd name="connsiteX2" fmla="*/ 19050 w 19050"/>
                <a:gd name="connsiteY2" fmla="*/ 9525 h 361950"/>
                <a:gd name="connsiteX3" fmla="*/ 9525 w 19050"/>
                <a:gd name="connsiteY3" fmla="*/ 0 h 361950"/>
                <a:gd name="connsiteX4" fmla="*/ 0 w 19050"/>
                <a:gd name="connsiteY4" fmla="*/ 9525 h 361950"/>
                <a:gd name="connsiteX5" fmla="*/ 0 w 19050"/>
                <a:gd name="connsiteY5" fmla="*/ 352425 h 361950"/>
                <a:gd name="connsiteX6" fmla="*/ 9525 w 19050"/>
                <a:gd name="connsiteY6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361950">
                  <a:moveTo>
                    <a:pt x="9525" y="361950"/>
                  </a:moveTo>
                  <a:cubicBezTo>
                    <a:pt x="14786" y="361950"/>
                    <a:pt x="19050" y="357686"/>
                    <a:pt x="19050" y="352425"/>
                  </a:cubicBezTo>
                  <a:lnTo>
                    <a:pt x="19050" y="9525"/>
                  </a:lnTo>
                  <a:cubicBezTo>
                    <a:pt x="19050" y="4264"/>
                    <a:pt x="14786" y="0"/>
                    <a:pt x="9525" y="0"/>
                  </a:cubicBezTo>
                  <a:cubicBezTo>
                    <a:pt x="4264" y="0"/>
                    <a:pt x="0" y="4264"/>
                    <a:pt x="0" y="9525"/>
                  </a:cubicBezTo>
                  <a:lnTo>
                    <a:pt x="0" y="352425"/>
                  </a:lnTo>
                  <a:cubicBezTo>
                    <a:pt x="0" y="357686"/>
                    <a:pt x="4264" y="361950"/>
                    <a:pt x="9525" y="3619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45B1B38A-21F8-4E0E-9305-EF27C0CF3BAC}"/>
                </a:ext>
              </a:extLst>
            </p:cNvPr>
            <p:cNvSpPr/>
            <p:nvPr/>
          </p:nvSpPr>
          <p:spPr>
            <a:xfrm>
              <a:off x="4029075" y="2925166"/>
              <a:ext cx="19050" cy="361950"/>
            </a:xfrm>
            <a:custGeom>
              <a:avLst/>
              <a:gdLst>
                <a:gd name="connsiteX0" fmla="*/ 9525 w 19050"/>
                <a:gd name="connsiteY0" fmla="*/ 361950 h 361950"/>
                <a:gd name="connsiteX1" fmla="*/ 19050 w 19050"/>
                <a:gd name="connsiteY1" fmla="*/ 352425 h 361950"/>
                <a:gd name="connsiteX2" fmla="*/ 19050 w 19050"/>
                <a:gd name="connsiteY2" fmla="*/ 9525 h 361950"/>
                <a:gd name="connsiteX3" fmla="*/ 9525 w 19050"/>
                <a:gd name="connsiteY3" fmla="*/ 0 h 361950"/>
                <a:gd name="connsiteX4" fmla="*/ 0 w 19050"/>
                <a:gd name="connsiteY4" fmla="*/ 9525 h 361950"/>
                <a:gd name="connsiteX5" fmla="*/ 0 w 19050"/>
                <a:gd name="connsiteY5" fmla="*/ 352425 h 361950"/>
                <a:gd name="connsiteX6" fmla="*/ 9525 w 19050"/>
                <a:gd name="connsiteY6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361950">
                  <a:moveTo>
                    <a:pt x="9525" y="361950"/>
                  </a:moveTo>
                  <a:cubicBezTo>
                    <a:pt x="14786" y="361950"/>
                    <a:pt x="19050" y="357686"/>
                    <a:pt x="19050" y="352425"/>
                  </a:cubicBezTo>
                  <a:lnTo>
                    <a:pt x="19050" y="9525"/>
                  </a:lnTo>
                  <a:cubicBezTo>
                    <a:pt x="19050" y="4264"/>
                    <a:pt x="14786" y="0"/>
                    <a:pt x="9525" y="0"/>
                  </a:cubicBezTo>
                  <a:cubicBezTo>
                    <a:pt x="4264" y="0"/>
                    <a:pt x="0" y="4264"/>
                    <a:pt x="0" y="9525"/>
                  </a:cubicBezTo>
                  <a:lnTo>
                    <a:pt x="0" y="352425"/>
                  </a:lnTo>
                  <a:cubicBezTo>
                    <a:pt x="0" y="357686"/>
                    <a:pt x="4264" y="361950"/>
                    <a:pt x="9525" y="3619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D79F4778-CEA4-4D33-96C5-26B7503C0F0A}"/>
                </a:ext>
              </a:extLst>
            </p:cNvPr>
            <p:cNvSpPr/>
            <p:nvPr/>
          </p:nvSpPr>
          <p:spPr>
            <a:xfrm>
              <a:off x="4124325" y="2925166"/>
              <a:ext cx="19050" cy="361950"/>
            </a:xfrm>
            <a:custGeom>
              <a:avLst/>
              <a:gdLst>
                <a:gd name="connsiteX0" fmla="*/ 9525 w 19050"/>
                <a:gd name="connsiteY0" fmla="*/ 361950 h 361950"/>
                <a:gd name="connsiteX1" fmla="*/ 19050 w 19050"/>
                <a:gd name="connsiteY1" fmla="*/ 352425 h 361950"/>
                <a:gd name="connsiteX2" fmla="*/ 19050 w 19050"/>
                <a:gd name="connsiteY2" fmla="*/ 9525 h 361950"/>
                <a:gd name="connsiteX3" fmla="*/ 9525 w 19050"/>
                <a:gd name="connsiteY3" fmla="*/ 0 h 361950"/>
                <a:gd name="connsiteX4" fmla="*/ 0 w 19050"/>
                <a:gd name="connsiteY4" fmla="*/ 9525 h 361950"/>
                <a:gd name="connsiteX5" fmla="*/ 0 w 19050"/>
                <a:gd name="connsiteY5" fmla="*/ 352425 h 361950"/>
                <a:gd name="connsiteX6" fmla="*/ 9525 w 19050"/>
                <a:gd name="connsiteY6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361950">
                  <a:moveTo>
                    <a:pt x="9525" y="361950"/>
                  </a:moveTo>
                  <a:cubicBezTo>
                    <a:pt x="14786" y="361950"/>
                    <a:pt x="19050" y="357686"/>
                    <a:pt x="19050" y="352425"/>
                  </a:cubicBezTo>
                  <a:lnTo>
                    <a:pt x="19050" y="9525"/>
                  </a:lnTo>
                  <a:cubicBezTo>
                    <a:pt x="19050" y="4264"/>
                    <a:pt x="14786" y="0"/>
                    <a:pt x="9525" y="0"/>
                  </a:cubicBezTo>
                  <a:cubicBezTo>
                    <a:pt x="4264" y="0"/>
                    <a:pt x="0" y="4264"/>
                    <a:pt x="0" y="9525"/>
                  </a:cubicBezTo>
                  <a:lnTo>
                    <a:pt x="0" y="352425"/>
                  </a:lnTo>
                  <a:cubicBezTo>
                    <a:pt x="0" y="357686"/>
                    <a:pt x="4264" y="361950"/>
                    <a:pt x="9525" y="3619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0D6989D5-958C-460F-813A-90A7171C0537}"/>
              </a:ext>
            </a:extLst>
          </p:cNvPr>
          <p:cNvSpPr/>
          <p:nvPr/>
        </p:nvSpPr>
        <p:spPr>
          <a:xfrm>
            <a:off x="3453516" y="2715074"/>
            <a:ext cx="247650" cy="838200"/>
          </a:xfrm>
          <a:custGeom>
            <a:avLst/>
            <a:gdLst>
              <a:gd name="connsiteX0" fmla="*/ 186690 w 247650"/>
              <a:gd name="connsiteY0" fmla="*/ 241935 h 838200"/>
              <a:gd name="connsiteX1" fmla="*/ 175260 w 247650"/>
              <a:gd name="connsiteY1" fmla="*/ 57150 h 838200"/>
              <a:gd name="connsiteX2" fmla="*/ 190500 w 247650"/>
              <a:gd name="connsiteY2" fmla="*/ 57150 h 838200"/>
              <a:gd name="connsiteX3" fmla="*/ 190500 w 247650"/>
              <a:gd name="connsiteY3" fmla="*/ 38100 h 838200"/>
              <a:gd name="connsiteX4" fmla="*/ 152400 w 247650"/>
              <a:gd name="connsiteY4" fmla="*/ 0 h 838200"/>
              <a:gd name="connsiteX5" fmla="*/ 95250 w 247650"/>
              <a:gd name="connsiteY5" fmla="*/ 0 h 838200"/>
              <a:gd name="connsiteX6" fmla="*/ 57150 w 247650"/>
              <a:gd name="connsiteY6" fmla="*/ 38100 h 838200"/>
              <a:gd name="connsiteX7" fmla="*/ 57150 w 247650"/>
              <a:gd name="connsiteY7" fmla="*/ 57150 h 838200"/>
              <a:gd name="connsiteX8" fmla="*/ 72390 w 247650"/>
              <a:gd name="connsiteY8" fmla="*/ 57150 h 838200"/>
              <a:gd name="connsiteX9" fmla="*/ 60960 w 247650"/>
              <a:gd name="connsiteY9" fmla="*/ 241935 h 838200"/>
              <a:gd name="connsiteX10" fmla="*/ 0 w 247650"/>
              <a:gd name="connsiteY10" fmla="*/ 342900 h 838200"/>
              <a:gd name="connsiteX11" fmla="*/ 0 w 247650"/>
              <a:gd name="connsiteY11" fmla="*/ 800100 h 838200"/>
              <a:gd name="connsiteX12" fmla="*/ 123825 w 247650"/>
              <a:gd name="connsiteY12" fmla="*/ 838200 h 838200"/>
              <a:gd name="connsiteX13" fmla="*/ 247650 w 247650"/>
              <a:gd name="connsiteY13" fmla="*/ 800100 h 838200"/>
              <a:gd name="connsiteX14" fmla="*/ 247650 w 247650"/>
              <a:gd name="connsiteY14" fmla="*/ 342900 h 838200"/>
              <a:gd name="connsiteX15" fmla="*/ 186690 w 247650"/>
              <a:gd name="connsiteY15" fmla="*/ 241935 h 838200"/>
              <a:gd name="connsiteX16" fmla="*/ 76200 w 247650"/>
              <a:gd name="connsiteY16" fmla="*/ 38100 h 838200"/>
              <a:gd name="connsiteX17" fmla="*/ 95250 w 247650"/>
              <a:gd name="connsiteY17" fmla="*/ 19050 h 838200"/>
              <a:gd name="connsiteX18" fmla="*/ 152400 w 247650"/>
              <a:gd name="connsiteY18" fmla="*/ 19050 h 838200"/>
              <a:gd name="connsiteX19" fmla="*/ 171450 w 247650"/>
              <a:gd name="connsiteY19" fmla="*/ 38100 h 838200"/>
              <a:gd name="connsiteX20" fmla="*/ 91440 w 247650"/>
              <a:gd name="connsiteY20" fmla="*/ 58322 h 838200"/>
              <a:gd name="connsiteX21" fmla="*/ 91440 w 247650"/>
              <a:gd name="connsiteY21" fmla="*/ 57150 h 838200"/>
              <a:gd name="connsiteX22" fmla="*/ 156210 w 247650"/>
              <a:gd name="connsiteY22" fmla="*/ 57150 h 838200"/>
              <a:gd name="connsiteX23" fmla="*/ 156286 w 247650"/>
              <a:gd name="connsiteY23" fmla="*/ 58322 h 838200"/>
              <a:gd name="connsiteX24" fmla="*/ 160296 w 247650"/>
              <a:gd name="connsiteY24" fmla="*/ 123825 h 838200"/>
              <a:gd name="connsiteX25" fmla="*/ 87354 w 247650"/>
              <a:gd name="connsiteY25" fmla="*/ 123825 h 838200"/>
              <a:gd name="connsiteX26" fmla="*/ 69828 w 247650"/>
              <a:gd name="connsiteY26" fmla="*/ 258794 h 838200"/>
              <a:gd name="connsiteX27" fmla="*/ 79353 w 247650"/>
              <a:gd name="connsiteY27" fmla="*/ 253803 h 838200"/>
              <a:gd name="connsiteX28" fmla="*/ 80010 w 247650"/>
              <a:gd name="connsiteY28" fmla="*/ 243107 h 838200"/>
              <a:gd name="connsiteX29" fmla="*/ 86173 w 247650"/>
              <a:gd name="connsiteY29" fmla="*/ 142875 h 838200"/>
              <a:gd name="connsiteX30" fmla="*/ 161477 w 247650"/>
              <a:gd name="connsiteY30" fmla="*/ 142875 h 838200"/>
              <a:gd name="connsiteX31" fmla="*/ 167640 w 247650"/>
              <a:gd name="connsiteY31" fmla="*/ 243107 h 838200"/>
              <a:gd name="connsiteX32" fmla="*/ 168297 w 247650"/>
              <a:gd name="connsiteY32" fmla="*/ 253803 h 838200"/>
              <a:gd name="connsiteX33" fmla="*/ 177822 w 247650"/>
              <a:gd name="connsiteY33" fmla="*/ 258794 h 838200"/>
              <a:gd name="connsiteX34" fmla="*/ 228600 w 247650"/>
              <a:gd name="connsiteY34" fmla="*/ 342900 h 838200"/>
              <a:gd name="connsiteX35" fmla="*/ 228600 w 247650"/>
              <a:gd name="connsiteY35" fmla="*/ 457200 h 838200"/>
              <a:gd name="connsiteX36" fmla="*/ 182604 w 247650"/>
              <a:gd name="connsiteY36" fmla="*/ 457200 h 838200"/>
              <a:gd name="connsiteX37" fmla="*/ 123825 w 247650"/>
              <a:gd name="connsiteY37" fmla="*/ 409575 h 838200"/>
              <a:gd name="connsiteX38" fmla="*/ 65046 w 247650"/>
              <a:gd name="connsiteY38" fmla="*/ 457200 h 838200"/>
              <a:gd name="connsiteX39" fmla="*/ 19050 w 247650"/>
              <a:gd name="connsiteY39" fmla="*/ 457200 h 838200"/>
              <a:gd name="connsiteX40" fmla="*/ 19050 w 247650"/>
              <a:gd name="connsiteY40" fmla="*/ 342900 h 838200"/>
              <a:gd name="connsiteX41" fmla="*/ 69828 w 247650"/>
              <a:gd name="connsiteY41" fmla="*/ 258794 h 838200"/>
              <a:gd name="connsiteX42" fmla="*/ 190062 w 247650"/>
              <a:gd name="connsiteY42" fmla="*/ 476250 h 838200"/>
              <a:gd name="connsiteX43" fmla="*/ 228600 w 247650"/>
              <a:gd name="connsiteY43" fmla="*/ 476250 h 838200"/>
              <a:gd name="connsiteX44" fmla="*/ 228600 w 247650"/>
              <a:gd name="connsiteY44" fmla="*/ 609600 h 838200"/>
              <a:gd name="connsiteX45" fmla="*/ 190062 w 247650"/>
              <a:gd name="connsiteY45" fmla="*/ 609600 h 838200"/>
              <a:gd name="connsiteX46" fmla="*/ 190062 w 247650"/>
              <a:gd name="connsiteY46" fmla="*/ 476250 h 838200"/>
              <a:gd name="connsiteX47" fmla="*/ 180975 w 247650"/>
              <a:gd name="connsiteY47" fmla="*/ 542925 h 838200"/>
              <a:gd name="connsiteX48" fmla="*/ 123825 w 247650"/>
              <a:gd name="connsiteY48" fmla="*/ 657225 h 838200"/>
              <a:gd name="connsiteX49" fmla="*/ 66675 w 247650"/>
              <a:gd name="connsiteY49" fmla="*/ 542925 h 838200"/>
              <a:gd name="connsiteX50" fmla="*/ 123825 w 247650"/>
              <a:gd name="connsiteY50" fmla="*/ 428625 h 838200"/>
              <a:gd name="connsiteX51" fmla="*/ 180975 w 247650"/>
              <a:gd name="connsiteY51" fmla="*/ 542925 h 838200"/>
              <a:gd name="connsiteX52" fmla="*/ 57588 w 247650"/>
              <a:gd name="connsiteY52" fmla="*/ 609600 h 838200"/>
              <a:gd name="connsiteX53" fmla="*/ 19050 w 247650"/>
              <a:gd name="connsiteY53" fmla="*/ 609600 h 838200"/>
              <a:gd name="connsiteX54" fmla="*/ 19050 w 247650"/>
              <a:gd name="connsiteY54" fmla="*/ 476250 h 838200"/>
              <a:gd name="connsiteX55" fmla="*/ 57588 w 247650"/>
              <a:gd name="connsiteY55" fmla="*/ 476250 h 838200"/>
              <a:gd name="connsiteX56" fmla="*/ 57588 w 247650"/>
              <a:gd name="connsiteY56" fmla="*/ 609600 h 838200"/>
              <a:gd name="connsiteX57" fmla="*/ 123825 w 247650"/>
              <a:gd name="connsiteY57" fmla="*/ 819150 h 838200"/>
              <a:gd name="connsiteX58" fmla="*/ 19050 w 247650"/>
              <a:gd name="connsiteY58" fmla="*/ 798052 h 838200"/>
              <a:gd name="connsiteX59" fmla="*/ 19050 w 247650"/>
              <a:gd name="connsiteY59" fmla="*/ 628650 h 838200"/>
              <a:gd name="connsiteX60" fmla="*/ 65046 w 247650"/>
              <a:gd name="connsiteY60" fmla="*/ 628650 h 838200"/>
              <a:gd name="connsiteX61" fmla="*/ 123825 w 247650"/>
              <a:gd name="connsiteY61" fmla="*/ 676275 h 838200"/>
              <a:gd name="connsiteX62" fmla="*/ 182604 w 247650"/>
              <a:gd name="connsiteY62" fmla="*/ 628650 h 838200"/>
              <a:gd name="connsiteX63" fmla="*/ 228600 w 247650"/>
              <a:gd name="connsiteY63" fmla="*/ 628650 h 838200"/>
              <a:gd name="connsiteX64" fmla="*/ 228600 w 247650"/>
              <a:gd name="connsiteY64" fmla="*/ 798052 h 838200"/>
              <a:gd name="connsiteX65" fmla="*/ 123825 w 247650"/>
              <a:gd name="connsiteY65" fmla="*/ 81915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7650" h="838200">
                <a:moveTo>
                  <a:pt x="186690" y="241935"/>
                </a:moveTo>
                <a:lnTo>
                  <a:pt x="175260" y="57150"/>
                </a:lnTo>
                <a:lnTo>
                  <a:pt x="190500" y="57150"/>
                </a:lnTo>
                <a:lnTo>
                  <a:pt x="190500" y="38100"/>
                </a:lnTo>
                <a:cubicBezTo>
                  <a:pt x="190500" y="17058"/>
                  <a:pt x="173442" y="0"/>
                  <a:pt x="152400" y="0"/>
                </a:cubicBezTo>
                <a:lnTo>
                  <a:pt x="95250" y="0"/>
                </a:lnTo>
                <a:cubicBezTo>
                  <a:pt x="74208" y="0"/>
                  <a:pt x="57150" y="17058"/>
                  <a:pt x="57150" y="38100"/>
                </a:cubicBezTo>
                <a:lnTo>
                  <a:pt x="57150" y="57150"/>
                </a:lnTo>
                <a:lnTo>
                  <a:pt x="72390" y="57150"/>
                </a:lnTo>
                <a:lnTo>
                  <a:pt x="60960" y="241935"/>
                </a:lnTo>
                <a:cubicBezTo>
                  <a:pt x="23470" y="261661"/>
                  <a:pt x="-3" y="300537"/>
                  <a:pt x="0" y="342900"/>
                </a:cubicBezTo>
                <a:lnTo>
                  <a:pt x="0" y="800100"/>
                </a:lnTo>
                <a:cubicBezTo>
                  <a:pt x="0" y="821055"/>
                  <a:pt x="55245" y="838200"/>
                  <a:pt x="123825" y="838200"/>
                </a:cubicBezTo>
                <a:cubicBezTo>
                  <a:pt x="192405" y="838200"/>
                  <a:pt x="247650" y="821055"/>
                  <a:pt x="247650" y="800100"/>
                </a:cubicBezTo>
                <a:lnTo>
                  <a:pt x="247650" y="342900"/>
                </a:lnTo>
                <a:cubicBezTo>
                  <a:pt x="247653" y="300537"/>
                  <a:pt x="224180" y="261661"/>
                  <a:pt x="186690" y="241935"/>
                </a:cubicBezTo>
                <a:close/>
                <a:moveTo>
                  <a:pt x="76200" y="38100"/>
                </a:moveTo>
                <a:cubicBezTo>
                  <a:pt x="76200" y="27579"/>
                  <a:pt x="84729" y="19050"/>
                  <a:pt x="95250" y="19050"/>
                </a:cubicBezTo>
                <a:lnTo>
                  <a:pt x="152400" y="19050"/>
                </a:lnTo>
                <a:cubicBezTo>
                  <a:pt x="162921" y="19050"/>
                  <a:pt x="171450" y="27579"/>
                  <a:pt x="171450" y="38100"/>
                </a:cubicBezTo>
                <a:close/>
                <a:moveTo>
                  <a:pt x="91440" y="58322"/>
                </a:moveTo>
                <a:lnTo>
                  <a:pt x="91440" y="57150"/>
                </a:lnTo>
                <a:lnTo>
                  <a:pt x="156210" y="57150"/>
                </a:lnTo>
                <a:lnTo>
                  <a:pt x="156286" y="58322"/>
                </a:lnTo>
                <a:lnTo>
                  <a:pt x="160296" y="123825"/>
                </a:lnTo>
                <a:lnTo>
                  <a:pt x="87354" y="123825"/>
                </a:lnTo>
                <a:close/>
                <a:moveTo>
                  <a:pt x="69828" y="258794"/>
                </a:moveTo>
                <a:lnTo>
                  <a:pt x="79353" y="253803"/>
                </a:lnTo>
                <a:lnTo>
                  <a:pt x="80010" y="243107"/>
                </a:lnTo>
                <a:lnTo>
                  <a:pt x="86173" y="142875"/>
                </a:lnTo>
                <a:lnTo>
                  <a:pt x="161477" y="142875"/>
                </a:lnTo>
                <a:lnTo>
                  <a:pt x="167640" y="243107"/>
                </a:lnTo>
                <a:lnTo>
                  <a:pt x="168297" y="253803"/>
                </a:lnTo>
                <a:lnTo>
                  <a:pt x="177822" y="258794"/>
                </a:lnTo>
                <a:cubicBezTo>
                  <a:pt x="209086" y="275190"/>
                  <a:pt x="228652" y="307598"/>
                  <a:pt x="228600" y="342900"/>
                </a:cubicBezTo>
                <a:lnTo>
                  <a:pt x="228600" y="457200"/>
                </a:lnTo>
                <a:lnTo>
                  <a:pt x="182604" y="457200"/>
                </a:lnTo>
                <a:cubicBezTo>
                  <a:pt x="168735" y="427939"/>
                  <a:pt x="147733" y="409575"/>
                  <a:pt x="123825" y="409575"/>
                </a:cubicBezTo>
                <a:cubicBezTo>
                  <a:pt x="99917" y="409575"/>
                  <a:pt x="78915" y="427939"/>
                  <a:pt x="65046" y="457200"/>
                </a:cubicBezTo>
                <a:lnTo>
                  <a:pt x="19050" y="457200"/>
                </a:lnTo>
                <a:lnTo>
                  <a:pt x="19050" y="342900"/>
                </a:lnTo>
                <a:cubicBezTo>
                  <a:pt x="18998" y="307598"/>
                  <a:pt x="38564" y="275190"/>
                  <a:pt x="69828" y="258794"/>
                </a:cubicBezTo>
                <a:close/>
                <a:moveTo>
                  <a:pt x="190062" y="476250"/>
                </a:moveTo>
                <a:lnTo>
                  <a:pt x="228600" y="476250"/>
                </a:lnTo>
                <a:lnTo>
                  <a:pt x="228600" y="609600"/>
                </a:lnTo>
                <a:lnTo>
                  <a:pt x="190062" y="609600"/>
                </a:lnTo>
                <a:cubicBezTo>
                  <a:pt x="203345" y="566142"/>
                  <a:pt x="203345" y="519708"/>
                  <a:pt x="190062" y="476250"/>
                </a:cubicBezTo>
                <a:close/>
                <a:moveTo>
                  <a:pt x="180975" y="542925"/>
                </a:moveTo>
                <a:cubicBezTo>
                  <a:pt x="180975" y="604838"/>
                  <a:pt x="154800" y="657225"/>
                  <a:pt x="123825" y="657225"/>
                </a:cubicBezTo>
                <a:cubicBezTo>
                  <a:pt x="92850" y="657225"/>
                  <a:pt x="66675" y="604838"/>
                  <a:pt x="66675" y="542925"/>
                </a:cubicBezTo>
                <a:cubicBezTo>
                  <a:pt x="66675" y="481013"/>
                  <a:pt x="92850" y="428625"/>
                  <a:pt x="123825" y="428625"/>
                </a:cubicBezTo>
                <a:cubicBezTo>
                  <a:pt x="154800" y="428625"/>
                  <a:pt x="180975" y="481013"/>
                  <a:pt x="180975" y="542925"/>
                </a:cubicBezTo>
                <a:close/>
                <a:moveTo>
                  <a:pt x="57588" y="609600"/>
                </a:moveTo>
                <a:lnTo>
                  <a:pt x="19050" y="609600"/>
                </a:lnTo>
                <a:lnTo>
                  <a:pt x="19050" y="476250"/>
                </a:lnTo>
                <a:lnTo>
                  <a:pt x="57588" y="476250"/>
                </a:lnTo>
                <a:cubicBezTo>
                  <a:pt x="44305" y="519708"/>
                  <a:pt x="44305" y="566142"/>
                  <a:pt x="57588" y="609600"/>
                </a:cubicBezTo>
                <a:close/>
                <a:moveTo>
                  <a:pt x="123825" y="819150"/>
                </a:moveTo>
                <a:cubicBezTo>
                  <a:pt x="62789" y="819150"/>
                  <a:pt x="26099" y="805672"/>
                  <a:pt x="19050" y="798052"/>
                </a:cubicBezTo>
                <a:lnTo>
                  <a:pt x="19050" y="628650"/>
                </a:lnTo>
                <a:lnTo>
                  <a:pt x="65046" y="628650"/>
                </a:lnTo>
                <a:cubicBezTo>
                  <a:pt x="78915" y="657911"/>
                  <a:pt x="99917" y="676275"/>
                  <a:pt x="123825" y="676275"/>
                </a:cubicBezTo>
                <a:cubicBezTo>
                  <a:pt x="147733" y="676275"/>
                  <a:pt x="168735" y="657911"/>
                  <a:pt x="182604" y="628650"/>
                </a:cubicBezTo>
                <a:lnTo>
                  <a:pt x="228600" y="628650"/>
                </a:lnTo>
                <a:lnTo>
                  <a:pt x="228600" y="798052"/>
                </a:lnTo>
                <a:cubicBezTo>
                  <a:pt x="221551" y="805672"/>
                  <a:pt x="184861" y="819150"/>
                  <a:pt x="123825" y="8191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01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5"/>
          <p:cNvSpPr txBox="1">
            <a:spLocks noGrp="1"/>
          </p:cNvSpPr>
          <p:nvPr>
            <p:ph type="title"/>
          </p:nvPr>
        </p:nvSpPr>
        <p:spPr>
          <a:xfrm>
            <a:off x="1376400" y="1023600"/>
            <a:ext cx="6391200" cy="31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br>
              <a:rPr lang="en" dirty="0"/>
            </a:br>
            <a:r>
              <a:rPr lang="en" dirty="0"/>
              <a:t>you</a:t>
            </a:r>
            <a:br>
              <a:rPr lang="en" dirty="0"/>
            </a:b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889" name="Google Shape;889;p45"/>
          <p:cNvGrpSpPr/>
          <p:nvPr/>
        </p:nvGrpSpPr>
        <p:grpSpPr>
          <a:xfrm rot="-3700652">
            <a:off x="7412199" y="63968"/>
            <a:ext cx="1369523" cy="1677866"/>
            <a:chOff x="7361917" y="2969564"/>
            <a:chExt cx="1782083" cy="2183312"/>
          </a:xfrm>
        </p:grpSpPr>
        <p:sp>
          <p:nvSpPr>
            <p:cNvPr id="890" name="Google Shape;890;p45"/>
            <p:cNvSpPr/>
            <p:nvPr/>
          </p:nvSpPr>
          <p:spPr>
            <a:xfrm>
              <a:off x="8370410" y="3705877"/>
              <a:ext cx="773590" cy="1446999"/>
            </a:xfrm>
            <a:custGeom>
              <a:avLst/>
              <a:gdLst/>
              <a:ahLst/>
              <a:cxnLst/>
              <a:rect l="l" t="t" r="r" b="b"/>
              <a:pathLst>
                <a:path w="7637" h="14285" extrusionOk="0">
                  <a:moveTo>
                    <a:pt x="90" y="1"/>
                  </a:moveTo>
                  <a:cubicBezTo>
                    <a:pt x="74" y="1"/>
                    <a:pt x="58" y="6"/>
                    <a:pt x="43" y="15"/>
                  </a:cubicBezTo>
                  <a:cubicBezTo>
                    <a:pt x="12" y="37"/>
                    <a:pt x="1" y="79"/>
                    <a:pt x="33" y="111"/>
                  </a:cubicBezTo>
                  <a:cubicBezTo>
                    <a:pt x="43" y="133"/>
                    <a:pt x="1108" y="1506"/>
                    <a:pt x="1758" y="5127"/>
                  </a:cubicBezTo>
                  <a:cubicBezTo>
                    <a:pt x="2152" y="7278"/>
                    <a:pt x="3408" y="11335"/>
                    <a:pt x="7519" y="14274"/>
                  </a:cubicBezTo>
                  <a:cubicBezTo>
                    <a:pt x="7530" y="14274"/>
                    <a:pt x="7540" y="14285"/>
                    <a:pt x="7551" y="14285"/>
                  </a:cubicBezTo>
                  <a:cubicBezTo>
                    <a:pt x="7583" y="14285"/>
                    <a:pt x="7604" y="14274"/>
                    <a:pt x="7615" y="14253"/>
                  </a:cubicBezTo>
                  <a:cubicBezTo>
                    <a:pt x="7636" y="14221"/>
                    <a:pt x="7625" y="14178"/>
                    <a:pt x="7593" y="14157"/>
                  </a:cubicBezTo>
                  <a:cubicBezTo>
                    <a:pt x="3536" y="11250"/>
                    <a:pt x="2280" y="7235"/>
                    <a:pt x="1896" y="5095"/>
                  </a:cubicBezTo>
                  <a:cubicBezTo>
                    <a:pt x="1236" y="1442"/>
                    <a:pt x="182" y="79"/>
                    <a:pt x="139" y="26"/>
                  </a:cubicBezTo>
                  <a:cubicBezTo>
                    <a:pt x="128" y="8"/>
                    <a:pt x="109" y="1"/>
                    <a:pt x="90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7958443" y="3969548"/>
              <a:ext cx="595513" cy="207148"/>
            </a:xfrm>
            <a:custGeom>
              <a:avLst/>
              <a:gdLst/>
              <a:ahLst/>
              <a:cxnLst/>
              <a:rect l="l" t="t" r="r" b="b"/>
              <a:pathLst>
                <a:path w="5879" h="2045" extrusionOk="0">
                  <a:moveTo>
                    <a:pt x="75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107"/>
                    <a:pt x="32" y="139"/>
                    <a:pt x="75" y="139"/>
                  </a:cubicBezTo>
                  <a:cubicBezTo>
                    <a:pt x="2375" y="139"/>
                    <a:pt x="5729" y="2023"/>
                    <a:pt x="5761" y="2045"/>
                  </a:cubicBezTo>
                  <a:lnTo>
                    <a:pt x="5793" y="2045"/>
                  </a:lnTo>
                  <a:cubicBezTo>
                    <a:pt x="5825" y="2045"/>
                    <a:pt x="5846" y="2034"/>
                    <a:pt x="5857" y="2013"/>
                  </a:cubicBezTo>
                  <a:cubicBezTo>
                    <a:pt x="5878" y="1981"/>
                    <a:pt x="5868" y="1938"/>
                    <a:pt x="5825" y="1917"/>
                  </a:cubicBezTo>
                  <a:cubicBezTo>
                    <a:pt x="5793" y="1896"/>
                    <a:pt x="2407" y="0"/>
                    <a:pt x="75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7919546" y="3620182"/>
              <a:ext cx="634411" cy="556515"/>
            </a:xfrm>
            <a:custGeom>
              <a:avLst/>
              <a:gdLst/>
              <a:ahLst/>
              <a:cxnLst/>
              <a:rect l="l" t="t" r="r" b="b"/>
              <a:pathLst>
                <a:path w="6263" h="5494" extrusionOk="0">
                  <a:moveTo>
                    <a:pt x="82" y="1"/>
                  </a:moveTo>
                  <a:cubicBezTo>
                    <a:pt x="73" y="1"/>
                    <a:pt x="63" y="4"/>
                    <a:pt x="54" y="10"/>
                  </a:cubicBezTo>
                  <a:cubicBezTo>
                    <a:pt x="11" y="31"/>
                    <a:pt x="1" y="63"/>
                    <a:pt x="22" y="105"/>
                  </a:cubicBezTo>
                  <a:cubicBezTo>
                    <a:pt x="491" y="1096"/>
                    <a:pt x="1673" y="2310"/>
                    <a:pt x="3515" y="3694"/>
                  </a:cubicBezTo>
                  <a:cubicBezTo>
                    <a:pt x="4878" y="4727"/>
                    <a:pt x="6134" y="5483"/>
                    <a:pt x="6145" y="5483"/>
                  </a:cubicBezTo>
                  <a:cubicBezTo>
                    <a:pt x="6156" y="5494"/>
                    <a:pt x="6166" y="5494"/>
                    <a:pt x="6177" y="5494"/>
                  </a:cubicBezTo>
                  <a:cubicBezTo>
                    <a:pt x="6198" y="5494"/>
                    <a:pt x="6230" y="5483"/>
                    <a:pt x="6241" y="5462"/>
                  </a:cubicBezTo>
                  <a:cubicBezTo>
                    <a:pt x="6262" y="5430"/>
                    <a:pt x="6252" y="5387"/>
                    <a:pt x="6220" y="5366"/>
                  </a:cubicBezTo>
                  <a:cubicBezTo>
                    <a:pt x="6166" y="5334"/>
                    <a:pt x="1257" y="2374"/>
                    <a:pt x="150" y="41"/>
                  </a:cubicBezTo>
                  <a:cubicBezTo>
                    <a:pt x="134" y="18"/>
                    <a:pt x="108" y="1"/>
                    <a:pt x="82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8766271" y="4302809"/>
              <a:ext cx="96129" cy="588017"/>
            </a:xfrm>
            <a:custGeom>
              <a:avLst/>
              <a:gdLst/>
              <a:ahLst/>
              <a:cxnLst/>
              <a:rect l="l" t="t" r="r" b="b"/>
              <a:pathLst>
                <a:path w="949" h="5805" extrusionOk="0">
                  <a:moveTo>
                    <a:pt x="203" y="1"/>
                  </a:moveTo>
                  <a:cubicBezTo>
                    <a:pt x="161" y="1"/>
                    <a:pt x="129" y="32"/>
                    <a:pt x="129" y="64"/>
                  </a:cubicBezTo>
                  <a:cubicBezTo>
                    <a:pt x="1" y="2812"/>
                    <a:pt x="800" y="5719"/>
                    <a:pt x="800" y="5751"/>
                  </a:cubicBezTo>
                  <a:cubicBezTo>
                    <a:pt x="810" y="5783"/>
                    <a:pt x="842" y="5804"/>
                    <a:pt x="874" y="5804"/>
                  </a:cubicBezTo>
                  <a:cubicBezTo>
                    <a:pt x="874" y="5804"/>
                    <a:pt x="885" y="5804"/>
                    <a:pt x="895" y="5793"/>
                  </a:cubicBezTo>
                  <a:cubicBezTo>
                    <a:pt x="927" y="5783"/>
                    <a:pt x="949" y="5751"/>
                    <a:pt x="938" y="5708"/>
                  </a:cubicBezTo>
                  <a:cubicBezTo>
                    <a:pt x="927" y="5687"/>
                    <a:pt x="139" y="2790"/>
                    <a:pt x="267" y="75"/>
                  </a:cubicBezTo>
                  <a:cubicBezTo>
                    <a:pt x="267" y="32"/>
                    <a:pt x="235" y="1"/>
                    <a:pt x="203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8504221" y="4625332"/>
              <a:ext cx="263266" cy="134925"/>
            </a:xfrm>
            <a:custGeom>
              <a:avLst/>
              <a:gdLst/>
              <a:ahLst/>
              <a:cxnLst/>
              <a:rect l="l" t="t" r="r" b="b"/>
              <a:pathLst>
                <a:path w="2599" h="1332" extrusionOk="0">
                  <a:moveTo>
                    <a:pt x="75" y="1"/>
                  </a:moveTo>
                  <a:cubicBezTo>
                    <a:pt x="32" y="1"/>
                    <a:pt x="0" y="32"/>
                    <a:pt x="0" y="75"/>
                  </a:cubicBezTo>
                  <a:cubicBezTo>
                    <a:pt x="0" y="107"/>
                    <a:pt x="22" y="139"/>
                    <a:pt x="64" y="150"/>
                  </a:cubicBezTo>
                  <a:cubicBezTo>
                    <a:pt x="1534" y="213"/>
                    <a:pt x="2460" y="1289"/>
                    <a:pt x="2460" y="1300"/>
                  </a:cubicBezTo>
                  <a:cubicBezTo>
                    <a:pt x="2482" y="1321"/>
                    <a:pt x="2503" y="1332"/>
                    <a:pt x="2524" y="1332"/>
                  </a:cubicBezTo>
                  <a:cubicBezTo>
                    <a:pt x="2535" y="1332"/>
                    <a:pt x="2556" y="1321"/>
                    <a:pt x="2567" y="1310"/>
                  </a:cubicBezTo>
                  <a:cubicBezTo>
                    <a:pt x="2599" y="1289"/>
                    <a:pt x="2599" y="1246"/>
                    <a:pt x="2577" y="1214"/>
                  </a:cubicBezTo>
                  <a:cubicBezTo>
                    <a:pt x="2535" y="1161"/>
                    <a:pt x="1608" y="75"/>
                    <a:pt x="75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7508592" y="3244681"/>
              <a:ext cx="358179" cy="360306"/>
            </a:xfrm>
            <a:custGeom>
              <a:avLst/>
              <a:gdLst/>
              <a:ahLst/>
              <a:cxnLst/>
              <a:rect l="l" t="t" r="r" b="b"/>
              <a:pathLst>
                <a:path w="3536" h="3557" extrusionOk="0">
                  <a:moveTo>
                    <a:pt x="2311" y="0"/>
                  </a:moveTo>
                  <a:cubicBezTo>
                    <a:pt x="1768" y="596"/>
                    <a:pt x="1949" y="1225"/>
                    <a:pt x="1949" y="1225"/>
                  </a:cubicBezTo>
                  <a:lnTo>
                    <a:pt x="895" y="1001"/>
                  </a:lnTo>
                  <a:lnTo>
                    <a:pt x="1151" y="1981"/>
                  </a:lnTo>
                  <a:cubicBezTo>
                    <a:pt x="437" y="2023"/>
                    <a:pt x="0" y="2471"/>
                    <a:pt x="0" y="2471"/>
                  </a:cubicBezTo>
                  <a:cubicBezTo>
                    <a:pt x="1342" y="2556"/>
                    <a:pt x="2460" y="3557"/>
                    <a:pt x="2460" y="3557"/>
                  </a:cubicBezTo>
                  <a:lnTo>
                    <a:pt x="3536" y="2428"/>
                  </a:lnTo>
                  <a:cubicBezTo>
                    <a:pt x="2695" y="1725"/>
                    <a:pt x="2311" y="0"/>
                    <a:pt x="2311" y="0"/>
                  </a:cubicBezTo>
                  <a:close/>
                </a:path>
              </a:pathLst>
            </a:custGeom>
            <a:solidFill>
              <a:srgbClr val="FDE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7712499" y="3454970"/>
              <a:ext cx="334476" cy="333463"/>
            </a:xfrm>
            <a:custGeom>
              <a:avLst/>
              <a:gdLst/>
              <a:ahLst/>
              <a:cxnLst/>
              <a:rect l="l" t="t" r="r" b="b"/>
              <a:pathLst>
                <a:path w="3302" h="3292" extrusionOk="0">
                  <a:moveTo>
                    <a:pt x="1651" y="1"/>
                  </a:moveTo>
                  <a:cubicBezTo>
                    <a:pt x="735" y="1"/>
                    <a:pt x="0" y="735"/>
                    <a:pt x="0" y="1651"/>
                  </a:cubicBezTo>
                  <a:cubicBezTo>
                    <a:pt x="0" y="2556"/>
                    <a:pt x="735" y="3291"/>
                    <a:pt x="1651" y="3291"/>
                  </a:cubicBezTo>
                  <a:cubicBezTo>
                    <a:pt x="2556" y="3291"/>
                    <a:pt x="3301" y="2556"/>
                    <a:pt x="3301" y="1651"/>
                  </a:cubicBezTo>
                  <a:cubicBezTo>
                    <a:pt x="3301" y="735"/>
                    <a:pt x="2556" y="1"/>
                    <a:pt x="1651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7361917" y="3826925"/>
              <a:ext cx="677461" cy="216062"/>
            </a:xfrm>
            <a:custGeom>
              <a:avLst/>
              <a:gdLst/>
              <a:ahLst/>
              <a:cxnLst/>
              <a:rect l="l" t="t" r="r" b="b"/>
              <a:pathLst>
                <a:path w="6688" h="2133" extrusionOk="0">
                  <a:moveTo>
                    <a:pt x="2289" y="0"/>
                  </a:moveTo>
                  <a:cubicBezTo>
                    <a:pt x="1546" y="0"/>
                    <a:pt x="767" y="142"/>
                    <a:pt x="0" y="514"/>
                  </a:cubicBezTo>
                  <a:cubicBezTo>
                    <a:pt x="0" y="514"/>
                    <a:pt x="1204" y="1834"/>
                    <a:pt x="3078" y="2090"/>
                  </a:cubicBezTo>
                  <a:cubicBezTo>
                    <a:pt x="3310" y="2120"/>
                    <a:pt x="3539" y="2133"/>
                    <a:pt x="3763" y="2133"/>
                  </a:cubicBezTo>
                  <a:cubicBezTo>
                    <a:pt x="5361" y="2133"/>
                    <a:pt x="6688" y="1461"/>
                    <a:pt x="6688" y="1461"/>
                  </a:cubicBezTo>
                  <a:cubicBezTo>
                    <a:pt x="6688" y="1461"/>
                    <a:pt x="4675" y="0"/>
                    <a:pt x="2289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7785837" y="2969564"/>
              <a:ext cx="640792" cy="836089"/>
            </a:xfrm>
            <a:custGeom>
              <a:avLst/>
              <a:gdLst/>
              <a:ahLst/>
              <a:cxnLst/>
              <a:rect l="l" t="t" r="r" b="b"/>
              <a:pathLst>
                <a:path w="6326" h="8254" extrusionOk="0">
                  <a:moveTo>
                    <a:pt x="1353" y="1"/>
                  </a:moveTo>
                  <a:cubicBezTo>
                    <a:pt x="1353" y="1"/>
                    <a:pt x="0" y="4686"/>
                    <a:pt x="6326" y="8253"/>
                  </a:cubicBezTo>
                  <a:cubicBezTo>
                    <a:pt x="6326" y="8253"/>
                    <a:pt x="6208" y="4218"/>
                    <a:pt x="1353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8407180" y="3452842"/>
              <a:ext cx="567455" cy="976281"/>
            </a:xfrm>
            <a:custGeom>
              <a:avLst/>
              <a:gdLst/>
              <a:ahLst/>
              <a:cxnLst/>
              <a:rect l="l" t="t" r="r" b="b"/>
              <a:pathLst>
                <a:path w="5602" h="9638" extrusionOk="0">
                  <a:moveTo>
                    <a:pt x="3514" y="0"/>
                  </a:moveTo>
                  <a:cubicBezTo>
                    <a:pt x="3514" y="1"/>
                    <a:pt x="0" y="3387"/>
                    <a:pt x="3695" y="9637"/>
                  </a:cubicBezTo>
                  <a:cubicBezTo>
                    <a:pt x="3695" y="9637"/>
                    <a:pt x="5601" y="6081"/>
                    <a:pt x="3514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8355317" y="4522821"/>
              <a:ext cx="250401" cy="250401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6" y="1"/>
                  </a:moveTo>
                  <a:cubicBezTo>
                    <a:pt x="555" y="1"/>
                    <a:pt x="1" y="555"/>
                    <a:pt x="1" y="1236"/>
                  </a:cubicBezTo>
                  <a:cubicBezTo>
                    <a:pt x="1" y="1918"/>
                    <a:pt x="555" y="2471"/>
                    <a:pt x="1236" y="2471"/>
                  </a:cubicBezTo>
                  <a:cubicBezTo>
                    <a:pt x="1918" y="2471"/>
                    <a:pt x="2471" y="1918"/>
                    <a:pt x="2471" y="1236"/>
                  </a:cubicBezTo>
                  <a:cubicBezTo>
                    <a:pt x="2471" y="555"/>
                    <a:pt x="1918" y="1"/>
                    <a:pt x="1236" y="1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7889360" y="4149651"/>
              <a:ext cx="699037" cy="296693"/>
            </a:xfrm>
            <a:custGeom>
              <a:avLst/>
              <a:gdLst/>
              <a:ahLst/>
              <a:cxnLst/>
              <a:rect l="l" t="t" r="r" b="b"/>
              <a:pathLst>
                <a:path w="6901" h="292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395" y="2636"/>
                    <a:pt x="3228" y="2636"/>
                  </a:cubicBezTo>
                  <a:cubicBezTo>
                    <a:pt x="3304" y="2636"/>
                    <a:pt x="3382" y="2635"/>
                    <a:pt x="3461" y="2631"/>
                  </a:cubicBezTo>
                  <a:cubicBezTo>
                    <a:pt x="3896" y="2609"/>
                    <a:pt x="4277" y="2600"/>
                    <a:pt x="4611" y="2600"/>
                  </a:cubicBezTo>
                  <a:cubicBezTo>
                    <a:pt x="6611" y="2600"/>
                    <a:pt x="6901" y="2929"/>
                    <a:pt x="6901" y="2929"/>
                  </a:cubicBezTo>
                  <a:cubicBezTo>
                    <a:pt x="6901" y="2929"/>
                    <a:pt x="6379" y="788"/>
                    <a:pt x="4079" y="490"/>
                  </a:cubicBezTo>
                  <a:cubicBezTo>
                    <a:pt x="1768" y="192"/>
                    <a:pt x="874" y="416"/>
                    <a:pt x="1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5"/>
          <p:cNvGrpSpPr/>
          <p:nvPr/>
        </p:nvGrpSpPr>
        <p:grpSpPr>
          <a:xfrm>
            <a:off x="3" y="2404868"/>
            <a:ext cx="3934467" cy="2833894"/>
            <a:chOff x="3" y="2309618"/>
            <a:chExt cx="3934467" cy="2833894"/>
          </a:xfrm>
        </p:grpSpPr>
        <p:sp>
          <p:nvSpPr>
            <p:cNvPr id="903" name="Google Shape;903;p45"/>
            <p:cNvSpPr/>
            <p:nvPr/>
          </p:nvSpPr>
          <p:spPr>
            <a:xfrm flipH="1">
              <a:off x="3" y="4177093"/>
              <a:ext cx="3934467" cy="966418"/>
            </a:xfrm>
            <a:custGeom>
              <a:avLst/>
              <a:gdLst/>
              <a:ahLst/>
              <a:cxnLst/>
              <a:rect l="l" t="t" r="r" b="b"/>
              <a:pathLst>
                <a:path w="46326" h="11379" extrusionOk="0">
                  <a:moveTo>
                    <a:pt x="26175" y="1"/>
                  </a:moveTo>
                  <a:cubicBezTo>
                    <a:pt x="25470" y="1"/>
                    <a:pt x="22831" y="736"/>
                    <a:pt x="22497" y="795"/>
                  </a:cubicBezTo>
                  <a:cubicBezTo>
                    <a:pt x="22138" y="880"/>
                    <a:pt x="19202" y="2337"/>
                    <a:pt x="19202" y="2337"/>
                  </a:cubicBezTo>
                  <a:cubicBezTo>
                    <a:pt x="19202" y="2337"/>
                    <a:pt x="14090" y="3943"/>
                    <a:pt x="12590" y="4598"/>
                  </a:cubicBezTo>
                  <a:cubicBezTo>
                    <a:pt x="11112" y="5252"/>
                    <a:pt x="5450" y="6816"/>
                    <a:pt x="4331" y="7323"/>
                  </a:cubicBezTo>
                  <a:cubicBezTo>
                    <a:pt x="3190" y="7829"/>
                    <a:pt x="2261" y="8379"/>
                    <a:pt x="1754" y="9667"/>
                  </a:cubicBezTo>
                  <a:cubicBezTo>
                    <a:pt x="1585" y="10132"/>
                    <a:pt x="866" y="10766"/>
                    <a:pt x="0" y="11378"/>
                  </a:cubicBezTo>
                  <a:lnTo>
                    <a:pt x="46325" y="11040"/>
                  </a:lnTo>
                  <a:cubicBezTo>
                    <a:pt x="45586" y="10597"/>
                    <a:pt x="44931" y="10195"/>
                    <a:pt x="44677" y="9963"/>
                  </a:cubicBezTo>
                  <a:cubicBezTo>
                    <a:pt x="43980" y="9350"/>
                    <a:pt x="42354" y="9076"/>
                    <a:pt x="42354" y="8822"/>
                  </a:cubicBezTo>
                  <a:cubicBezTo>
                    <a:pt x="42354" y="8590"/>
                    <a:pt x="40960" y="5252"/>
                    <a:pt x="40051" y="4091"/>
                  </a:cubicBezTo>
                  <a:cubicBezTo>
                    <a:pt x="39609" y="3515"/>
                    <a:pt x="39417" y="3369"/>
                    <a:pt x="39305" y="3369"/>
                  </a:cubicBezTo>
                  <a:cubicBezTo>
                    <a:pt x="39191" y="3369"/>
                    <a:pt x="39159" y="3521"/>
                    <a:pt x="39030" y="3521"/>
                  </a:cubicBezTo>
                  <a:cubicBezTo>
                    <a:pt x="39025" y="3521"/>
                    <a:pt x="39021" y="3521"/>
                    <a:pt x="39016" y="3520"/>
                  </a:cubicBezTo>
                  <a:cubicBezTo>
                    <a:pt x="38742" y="3478"/>
                    <a:pt x="37770" y="1978"/>
                    <a:pt x="37326" y="1598"/>
                  </a:cubicBezTo>
                  <a:cubicBezTo>
                    <a:pt x="37070" y="1377"/>
                    <a:pt x="36378" y="1284"/>
                    <a:pt x="35537" y="1284"/>
                  </a:cubicBezTo>
                  <a:cubicBezTo>
                    <a:pt x="34850" y="1284"/>
                    <a:pt x="34064" y="1346"/>
                    <a:pt x="33334" y="1450"/>
                  </a:cubicBezTo>
                  <a:cubicBezTo>
                    <a:pt x="33170" y="1471"/>
                    <a:pt x="33027" y="1481"/>
                    <a:pt x="32900" y="1481"/>
                  </a:cubicBezTo>
                  <a:cubicBezTo>
                    <a:pt x="31771" y="1481"/>
                    <a:pt x="32015" y="706"/>
                    <a:pt x="31560" y="478"/>
                  </a:cubicBezTo>
                  <a:cubicBezTo>
                    <a:pt x="31053" y="225"/>
                    <a:pt x="26701" y="161"/>
                    <a:pt x="26300" y="14"/>
                  </a:cubicBezTo>
                  <a:cubicBezTo>
                    <a:pt x="26270" y="5"/>
                    <a:pt x="26228" y="1"/>
                    <a:pt x="26175" y="1"/>
                  </a:cubicBezTo>
                  <a:close/>
                </a:path>
              </a:pathLst>
            </a:custGeom>
            <a:solidFill>
              <a:srgbClr val="EB9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1028066" y="2957711"/>
              <a:ext cx="906255" cy="1720464"/>
            </a:xfrm>
            <a:custGeom>
              <a:avLst/>
              <a:gdLst/>
              <a:ahLst/>
              <a:cxnLst/>
              <a:rect l="l" t="t" r="r" b="b"/>
              <a:pathLst>
                <a:path w="9570" h="18168" extrusionOk="0">
                  <a:moveTo>
                    <a:pt x="8323" y="1"/>
                  </a:moveTo>
                  <a:lnTo>
                    <a:pt x="993" y="64"/>
                  </a:lnTo>
                  <a:lnTo>
                    <a:pt x="1606" y="1754"/>
                  </a:lnTo>
                  <a:cubicBezTo>
                    <a:pt x="1606" y="1754"/>
                    <a:pt x="1120" y="9929"/>
                    <a:pt x="972" y="12358"/>
                  </a:cubicBezTo>
                  <a:cubicBezTo>
                    <a:pt x="846" y="14471"/>
                    <a:pt x="170" y="17449"/>
                    <a:pt x="1" y="18167"/>
                  </a:cubicBezTo>
                  <a:lnTo>
                    <a:pt x="9570" y="18104"/>
                  </a:lnTo>
                  <a:cubicBezTo>
                    <a:pt x="9380" y="17386"/>
                    <a:pt x="8683" y="14407"/>
                    <a:pt x="8514" y="12295"/>
                  </a:cubicBezTo>
                  <a:cubicBezTo>
                    <a:pt x="8345" y="9887"/>
                    <a:pt x="7732" y="1712"/>
                    <a:pt x="7732" y="1712"/>
                  </a:cubicBezTo>
                  <a:lnTo>
                    <a:pt x="8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 flipH="1">
              <a:off x="1356105" y="2551658"/>
              <a:ext cx="276138" cy="236176"/>
            </a:xfrm>
            <a:custGeom>
              <a:avLst/>
              <a:gdLst/>
              <a:ahLst/>
              <a:cxnLst/>
              <a:rect l="l" t="t" r="r" b="b"/>
              <a:pathLst>
                <a:path w="2916" h="2494" extrusionOk="0">
                  <a:moveTo>
                    <a:pt x="2894" y="0"/>
                  </a:moveTo>
                  <a:lnTo>
                    <a:pt x="0" y="22"/>
                  </a:lnTo>
                  <a:lnTo>
                    <a:pt x="0" y="2493"/>
                  </a:lnTo>
                  <a:lnTo>
                    <a:pt x="2915" y="2472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 flipH="1">
              <a:off x="1324096" y="2309618"/>
              <a:ext cx="344131" cy="414207"/>
            </a:xfrm>
            <a:custGeom>
              <a:avLst/>
              <a:gdLst/>
              <a:ahLst/>
              <a:cxnLst/>
              <a:rect l="l" t="t" r="r" b="b"/>
              <a:pathLst>
                <a:path w="3634" h="4374" extrusionOk="0">
                  <a:moveTo>
                    <a:pt x="1796" y="0"/>
                  </a:moveTo>
                  <a:cubicBezTo>
                    <a:pt x="1563" y="0"/>
                    <a:pt x="1373" y="191"/>
                    <a:pt x="1373" y="444"/>
                  </a:cubicBezTo>
                  <a:cubicBezTo>
                    <a:pt x="1373" y="571"/>
                    <a:pt x="1437" y="676"/>
                    <a:pt x="1542" y="761"/>
                  </a:cubicBezTo>
                  <a:lnTo>
                    <a:pt x="1479" y="761"/>
                  </a:lnTo>
                  <a:lnTo>
                    <a:pt x="1479" y="1162"/>
                  </a:lnTo>
                  <a:cubicBezTo>
                    <a:pt x="930" y="1289"/>
                    <a:pt x="486" y="1775"/>
                    <a:pt x="317" y="2409"/>
                  </a:cubicBezTo>
                  <a:lnTo>
                    <a:pt x="0" y="2409"/>
                  </a:lnTo>
                  <a:lnTo>
                    <a:pt x="0" y="2768"/>
                  </a:lnTo>
                  <a:lnTo>
                    <a:pt x="359" y="2768"/>
                  </a:lnTo>
                  <a:lnTo>
                    <a:pt x="380" y="4373"/>
                  </a:lnTo>
                  <a:lnTo>
                    <a:pt x="570" y="4373"/>
                  </a:lnTo>
                  <a:lnTo>
                    <a:pt x="570" y="2768"/>
                  </a:lnTo>
                  <a:lnTo>
                    <a:pt x="1268" y="2768"/>
                  </a:lnTo>
                  <a:lnTo>
                    <a:pt x="1268" y="4373"/>
                  </a:lnTo>
                  <a:lnTo>
                    <a:pt x="1479" y="4373"/>
                  </a:lnTo>
                  <a:lnTo>
                    <a:pt x="1458" y="2768"/>
                  </a:lnTo>
                  <a:lnTo>
                    <a:pt x="2176" y="2768"/>
                  </a:lnTo>
                  <a:lnTo>
                    <a:pt x="2176" y="4352"/>
                  </a:lnTo>
                  <a:lnTo>
                    <a:pt x="2387" y="4352"/>
                  </a:lnTo>
                  <a:lnTo>
                    <a:pt x="2366" y="2747"/>
                  </a:lnTo>
                  <a:lnTo>
                    <a:pt x="3063" y="2747"/>
                  </a:lnTo>
                  <a:lnTo>
                    <a:pt x="3084" y="4352"/>
                  </a:lnTo>
                  <a:lnTo>
                    <a:pt x="3274" y="4352"/>
                  </a:lnTo>
                  <a:lnTo>
                    <a:pt x="3274" y="2747"/>
                  </a:lnTo>
                  <a:lnTo>
                    <a:pt x="3633" y="2747"/>
                  </a:lnTo>
                  <a:lnTo>
                    <a:pt x="3633" y="2387"/>
                  </a:lnTo>
                  <a:lnTo>
                    <a:pt x="3295" y="2387"/>
                  </a:lnTo>
                  <a:cubicBezTo>
                    <a:pt x="3148" y="1775"/>
                    <a:pt x="2683" y="1289"/>
                    <a:pt x="2112" y="1162"/>
                  </a:cubicBezTo>
                  <a:lnTo>
                    <a:pt x="2112" y="761"/>
                  </a:lnTo>
                  <a:lnTo>
                    <a:pt x="2070" y="761"/>
                  </a:lnTo>
                  <a:cubicBezTo>
                    <a:pt x="2155" y="676"/>
                    <a:pt x="2218" y="571"/>
                    <a:pt x="2218" y="423"/>
                  </a:cubicBezTo>
                  <a:cubicBezTo>
                    <a:pt x="2218" y="191"/>
                    <a:pt x="2028" y="0"/>
                    <a:pt x="1796" y="0"/>
                  </a:cubicBez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 flipH="1">
              <a:off x="1080056" y="2721636"/>
              <a:ext cx="828224" cy="242142"/>
            </a:xfrm>
            <a:custGeom>
              <a:avLst/>
              <a:gdLst/>
              <a:ahLst/>
              <a:cxnLst/>
              <a:rect l="l" t="t" r="r" b="b"/>
              <a:pathLst>
                <a:path w="8746" h="2557" extrusionOk="0">
                  <a:moveTo>
                    <a:pt x="6168" y="1"/>
                  </a:moveTo>
                  <a:lnTo>
                    <a:pt x="2556" y="22"/>
                  </a:lnTo>
                  <a:lnTo>
                    <a:pt x="2556" y="1205"/>
                  </a:lnTo>
                  <a:lnTo>
                    <a:pt x="951" y="1205"/>
                  </a:lnTo>
                  <a:lnTo>
                    <a:pt x="951" y="719"/>
                  </a:lnTo>
                  <a:lnTo>
                    <a:pt x="0" y="740"/>
                  </a:lnTo>
                  <a:lnTo>
                    <a:pt x="0" y="1226"/>
                  </a:lnTo>
                  <a:lnTo>
                    <a:pt x="0" y="2557"/>
                  </a:lnTo>
                  <a:lnTo>
                    <a:pt x="972" y="2557"/>
                  </a:lnTo>
                  <a:lnTo>
                    <a:pt x="7795" y="2494"/>
                  </a:lnTo>
                  <a:lnTo>
                    <a:pt x="8746" y="2494"/>
                  </a:lnTo>
                  <a:lnTo>
                    <a:pt x="8746" y="656"/>
                  </a:lnTo>
                  <a:lnTo>
                    <a:pt x="7774" y="677"/>
                  </a:lnTo>
                  <a:lnTo>
                    <a:pt x="7795" y="1163"/>
                  </a:lnTo>
                  <a:lnTo>
                    <a:pt x="6190" y="1184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rgbClr val="A54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 flipH="1">
              <a:off x="1456108" y="3171722"/>
              <a:ext cx="72159" cy="136175"/>
            </a:xfrm>
            <a:custGeom>
              <a:avLst/>
              <a:gdLst/>
              <a:ahLst/>
              <a:cxnLst/>
              <a:rect l="l" t="t" r="r" b="b"/>
              <a:pathLst>
                <a:path w="762" h="1438" extrusionOk="0">
                  <a:moveTo>
                    <a:pt x="1" y="1"/>
                  </a:moveTo>
                  <a:lnTo>
                    <a:pt x="1" y="1437"/>
                  </a:lnTo>
                  <a:lnTo>
                    <a:pt x="761" y="1437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 flipH="1">
              <a:off x="1454119" y="3503818"/>
              <a:ext cx="72159" cy="136080"/>
            </a:xfrm>
            <a:custGeom>
              <a:avLst/>
              <a:gdLst/>
              <a:ahLst/>
              <a:cxnLst/>
              <a:rect l="l" t="t" r="r" b="b"/>
              <a:pathLst>
                <a:path w="762" h="1437" extrusionOk="0">
                  <a:moveTo>
                    <a:pt x="1" y="0"/>
                  </a:moveTo>
                  <a:lnTo>
                    <a:pt x="22" y="1437"/>
                  </a:lnTo>
                  <a:lnTo>
                    <a:pt x="761" y="143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 flipH="1">
              <a:off x="1450142" y="3829853"/>
              <a:ext cx="72065" cy="138164"/>
            </a:xfrm>
            <a:custGeom>
              <a:avLst/>
              <a:gdLst/>
              <a:ahLst/>
              <a:cxnLst/>
              <a:rect l="l" t="t" r="r" b="b"/>
              <a:pathLst>
                <a:path w="761" h="1459" extrusionOk="0">
                  <a:moveTo>
                    <a:pt x="739" y="1"/>
                  </a:moveTo>
                  <a:lnTo>
                    <a:pt x="0" y="22"/>
                  </a:lnTo>
                  <a:lnTo>
                    <a:pt x="0" y="1458"/>
                  </a:lnTo>
                  <a:lnTo>
                    <a:pt x="761" y="143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 flipH="1">
              <a:off x="1450142" y="4093957"/>
              <a:ext cx="72065" cy="136080"/>
            </a:xfrm>
            <a:custGeom>
              <a:avLst/>
              <a:gdLst/>
              <a:ahLst/>
              <a:cxnLst/>
              <a:rect l="l" t="t" r="r" b="b"/>
              <a:pathLst>
                <a:path w="761" h="1437" extrusionOk="0">
                  <a:moveTo>
                    <a:pt x="0" y="0"/>
                  </a:moveTo>
                  <a:lnTo>
                    <a:pt x="21" y="1436"/>
                  </a:lnTo>
                  <a:lnTo>
                    <a:pt x="761" y="1436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 flipH="1">
              <a:off x="1420122" y="4405978"/>
              <a:ext cx="124148" cy="270172"/>
            </a:xfrm>
            <a:custGeom>
              <a:avLst/>
              <a:gdLst/>
              <a:ahLst/>
              <a:cxnLst/>
              <a:rect l="l" t="t" r="r" b="b"/>
              <a:pathLst>
                <a:path w="1311" h="2853" extrusionOk="0">
                  <a:moveTo>
                    <a:pt x="1" y="0"/>
                  </a:moveTo>
                  <a:lnTo>
                    <a:pt x="22" y="2852"/>
                  </a:lnTo>
                  <a:lnTo>
                    <a:pt x="1310" y="2852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833510" y="2421939"/>
              <a:ext cx="246542" cy="85588"/>
            </a:xfrm>
            <a:custGeom>
              <a:avLst/>
              <a:gdLst/>
              <a:ahLst/>
              <a:cxnLst/>
              <a:rect l="l" t="t" r="r" b="b"/>
              <a:pathLst>
                <a:path w="2918" h="1013" extrusionOk="0">
                  <a:moveTo>
                    <a:pt x="2349" y="1"/>
                  </a:moveTo>
                  <a:cubicBezTo>
                    <a:pt x="2111" y="1"/>
                    <a:pt x="1835" y="100"/>
                    <a:pt x="1549" y="406"/>
                  </a:cubicBezTo>
                  <a:cubicBezTo>
                    <a:pt x="1529" y="419"/>
                    <a:pt x="1506" y="429"/>
                    <a:pt x="1483" y="429"/>
                  </a:cubicBezTo>
                  <a:cubicBezTo>
                    <a:pt x="1464" y="429"/>
                    <a:pt x="1446" y="422"/>
                    <a:pt x="1430" y="406"/>
                  </a:cubicBezTo>
                  <a:cubicBezTo>
                    <a:pt x="1295" y="281"/>
                    <a:pt x="937" y="6"/>
                    <a:pt x="514" y="6"/>
                  </a:cubicBezTo>
                  <a:cubicBezTo>
                    <a:pt x="376" y="6"/>
                    <a:pt x="231" y="35"/>
                    <a:pt x="84" y="109"/>
                  </a:cubicBezTo>
                  <a:cubicBezTo>
                    <a:pt x="1" y="156"/>
                    <a:pt x="25" y="263"/>
                    <a:pt x="108" y="275"/>
                  </a:cubicBezTo>
                  <a:cubicBezTo>
                    <a:pt x="465" y="299"/>
                    <a:pt x="1108" y="430"/>
                    <a:pt x="1418" y="966"/>
                  </a:cubicBezTo>
                  <a:cubicBezTo>
                    <a:pt x="1436" y="997"/>
                    <a:pt x="1469" y="1012"/>
                    <a:pt x="1500" y="1012"/>
                  </a:cubicBezTo>
                  <a:cubicBezTo>
                    <a:pt x="1528" y="1012"/>
                    <a:pt x="1556" y="1000"/>
                    <a:pt x="1572" y="978"/>
                  </a:cubicBezTo>
                  <a:cubicBezTo>
                    <a:pt x="1709" y="751"/>
                    <a:pt x="2072" y="308"/>
                    <a:pt x="2703" y="308"/>
                  </a:cubicBezTo>
                  <a:cubicBezTo>
                    <a:pt x="2734" y="308"/>
                    <a:pt x="2766" y="309"/>
                    <a:pt x="2799" y="311"/>
                  </a:cubicBezTo>
                  <a:cubicBezTo>
                    <a:pt x="2882" y="311"/>
                    <a:pt x="2918" y="192"/>
                    <a:pt x="2846" y="144"/>
                  </a:cubicBezTo>
                  <a:cubicBezTo>
                    <a:pt x="2717" y="69"/>
                    <a:pt x="2546" y="1"/>
                    <a:pt x="2349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2069226" y="2808601"/>
              <a:ext cx="196270" cy="68183"/>
            </a:xfrm>
            <a:custGeom>
              <a:avLst/>
              <a:gdLst/>
              <a:ahLst/>
              <a:cxnLst/>
              <a:rect l="l" t="t" r="r" b="b"/>
              <a:pathLst>
                <a:path w="2323" h="807" extrusionOk="0">
                  <a:moveTo>
                    <a:pt x="1867" y="1"/>
                  </a:moveTo>
                  <a:cubicBezTo>
                    <a:pt x="1681" y="1"/>
                    <a:pt x="1465" y="79"/>
                    <a:pt x="1239" y="318"/>
                  </a:cubicBezTo>
                  <a:cubicBezTo>
                    <a:pt x="1221" y="330"/>
                    <a:pt x="1203" y="336"/>
                    <a:pt x="1187" y="336"/>
                  </a:cubicBezTo>
                  <a:cubicBezTo>
                    <a:pt x="1170" y="336"/>
                    <a:pt x="1155" y="330"/>
                    <a:pt x="1143" y="318"/>
                  </a:cubicBezTo>
                  <a:cubicBezTo>
                    <a:pt x="1037" y="220"/>
                    <a:pt x="751" y="3"/>
                    <a:pt x="415" y="3"/>
                  </a:cubicBezTo>
                  <a:cubicBezTo>
                    <a:pt x="301" y="3"/>
                    <a:pt x="181" y="28"/>
                    <a:pt x="60" y="92"/>
                  </a:cubicBezTo>
                  <a:cubicBezTo>
                    <a:pt x="0" y="116"/>
                    <a:pt x="24" y="211"/>
                    <a:pt x="84" y="211"/>
                  </a:cubicBezTo>
                  <a:cubicBezTo>
                    <a:pt x="370" y="235"/>
                    <a:pt x="881" y="342"/>
                    <a:pt x="1132" y="770"/>
                  </a:cubicBezTo>
                  <a:cubicBezTo>
                    <a:pt x="1143" y="794"/>
                    <a:pt x="1167" y="806"/>
                    <a:pt x="1191" y="806"/>
                  </a:cubicBezTo>
                  <a:cubicBezTo>
                    <a:pt x="1215" y="806"/>
                    <a:pt x="1239" y="794"/>
                    <a:pt x="1251" y="770"/>
                  </a:cubicBezTo>
                  <a:cubicBezTo>
                    <a:pt x="1364" y="589"/>
                    <a:pt x="1651" y="244"/>
                    <a:pt x="2153" y="244"/>
                  </a:cubicBezTo>
                  <a:cubicBezTo>
                    <a:pt x="2177" y="244"/>
                    <a:pt x="2202" y="245"/>
                    <a:pt x="2227" y="247"/>
                  </a:cubicBezTo>
                  <a:cubicBezTo>
                    <a:pt x="2298" y="247"/>
                    <a:pt x="2322" y="151"/>
                    <a:pt x="2263" y="116"/>
                  </a:cubicBezTo>
                  <a:cubicBezTo>
                    <a:pt x="2159" y="56"/>
                    <a:pt x="2024" y="1"/>
                    <a:pt x="1867" y="1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491018" y="2767950"/>
              <a:ext cx="227109" cy="78745"/>
            </a:xfrm>
            <a:custGeom>
              <a:avLst/>
              <a:gdLst/>
              <a:ahLst/>
              <a:cxnLst/>
              <a:rect l="l" t="t" r="r" b="b"/>
              <a:pathLst>
                <a:path w="2688" h="932" extrusionOk="0">
                  <a:moveTo>
                    <a:pt x="2165" y="0"/>
                  </a:moveTo>
                  <a:cubicBezTo>
                    <a:pt x="1948" y="0"/>
                    <a:pt x="1696" y="92"/>
                    <a:pt x="1429" y="372"/>
                  </a:cubicBezTo>
                  <a:cubicBezTo>
                    <a:pt x="1417" y="384"/>
                    <a:pt x="1399" y="389"/>
                    <a:pt x="1380" y="389"/>
                  </a:cubicBezTo>
                  <a:cubicBezTo>
                    <a:pt x="1360" y="389"/>
                    <a:pt x="1339" y="384"/>
                    <a:pt x="1322" y="372"/>
                  </a:cubicBezTo>
                  <a:cubicBezTo>
                    <a:pt x="1196" y="255"/>
                    <a:pt x="861" y="3"/>
                    <a:pt x="469" y="3"/>
                  </a:cubicBezTo>
                  <a:cubicBezTo>
                    <a:pt x="341" y="3"/>
                    <a:pt x="207" y="30"/>
                    <a:pt x="71" y="98"/>
                  </a:cubicBezTo>
                  <a:cubicBezTo>
                    <a:pt x="0" y="134"/>
                    <a:pt x="24" y="241"/>
                    <a:pt x="95" y="253"/>
                  </a:cubicBezTo>
                  <a:cubicBezTo>
                    <a:pt x="429" y="276"/>
                    <a:pt x="1024" y="395"/>
                    <a:pt x="1310" y="896"/>
                  </a:cubicBezTo>
                  <a:cubicBezTo>
                    <a:pt x="1328" y="919"/>
                    <a:pt x="1354" y="931"/>
                    <a:pt x="1380" y="931"/>
                  </a:cubicBezTo>
                  <a:cubicBezTo>
                    <a:pt x="1405" y="931"/>
                    <a:pt x="1429" y="919"/>
                    <a:pt x="1441" y="896"/>
                  </a:cubicBezTo>
                  <a:cubicBezTo>
                    <a:pt x="1578" y="689"/>
                    <a:pt x="1925" y="274"/>
                    <a:pt x="2512" y="274"/>
                  </a:cubicBezTo>
                  <a:cubicBezTo>
                    <a:pt x="2535" y="274"/>
                    <a:pt x="2559" y="275"/>
                    <a:pt x="2584" y="276"/>
                  </a:cubicBezTo>
                  <a:cubicBezTo>
                    <a:pt x="2588" y="277"/>
                    <a:pt x="2592" y="277"/>
                    <a:pt x="2596" y="277"/>
                  </a:cubicBezTo>
                  <a:cubicBezTo>
                    <a:pt x="2669" y="277"/>
                    <a:pt x="2687" y="179"/>
                    <a:pt x="2619" y="134"/>
                  </a:cubicBezTo>
                  <a:cubicBezTo>
                    <a:pt x="2501" y="63"/>
                    <a:pt x="2345" y="0"/>
                    <a:pt x="2165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977300" y="3211756"/>
              <a:ext cx="162812" cy="56101"/>
            </a:xfrm>
            <a:custGeom>
              <a:avLst/>
              <a:gdLst/>
              <a:ahLst/>
              <a:cxnLst/>
              <a:rect l="l" t="t" r="r" b="b"/>
              <a:pathLst>
                <a:path w="1927" h="664" extrusionOk="0">
                  <a:moveTo>
                    <a:pt x="1550" y="0"/>
                  </a:moveTo>
                  <a:cubicBezTo>
                    <a:pt x="1394" y="0"/>
                    <a:pt x="1213" y="67"/>
                    <a:pt x="1025" y="268"/>
                  </a:cubicBezTo>
                  <a:cubicBezTo>
                    <a:pt x="1013" y="280"/>
                    <a:pt x="998" y="286"/>
                    <a:pt x="983" y="286"/>
                  </a:cubicBezTo>
                  <a:cubicBezTo>
                    <a:pt x="968" y="286"/>
                    <a:pt x="953" y="280"/>
                    <a:pt x="941" y="268"/>
                  </a:cubicBezTo>
                  <a:cubicBezTo>
                    <a:pt x="852" y="187"/>
                    <a:pt x="615" y="7"/>
                    <a:pt x="337" y="7"/>
                  </a:cubicBezTo>
                  <a:cubicBezTo>
                    <a:pt x="244" y="7"/>
                    <a:pt x="147" y="27"/>
                    <a:pt x="48" y="77"/>
                  </a:cubicBezTo>
                  <a:cubicBezTo>
                    <a:pt x="1" y="101"/>
                    <a:pt x="13" y="173"/>
                    <a:pt x="72" y="184"/>
                  </a:cubicBezTo>
                  <a:cubicBezTo>
                    <a:pt x="310" y="196"/>
                    <a:pt x="727" y="280"/>
                    <a:pt x="941" y="637"/>
                  </a:cubicBezTo>
                  <a:cubicBezTo>
                    <a:pt x="953" y="655"/>
                    <a:pt x="971" y="664"/>
                    <a:pt x="989" y="664"/>
                  </a:cubicBezTo>
                  <a:cubicBezTo>
                    <a:pt x="1007" y="664"/>
                    <a:pt x="1025" y="655"/>
                    <a:pt x="1037" y="637"/>
                  </a:cubicBezTo>
                  <a:cubicBezTo>
                    <a:pt x="1128" y="488"/>
                    <a:pt x="1375" y="195"/>
                    <a:pt x="1797" y="195"/>
                  </a:cubicBezTo>
                  <a:cubicBezTo>
                    <a:pt x="1813" y="195"/>
                    <a:pt x="1830" y="196"/>
                    <a:pt x="1846" y="196"/>
                  </a:cubicBezTo>
                  <a:cubicBezTo>
                    <a:pt x="1850" y="197"/>
                    <a:pt x="1854" y="198"/>
                    <a:pt x="1858" y="198"/>
                  </a:cubicBezTo>
                  <a:cubicBezTo>
                    <a:pt x="1909" y="198"/>
                    <a:pt x="1926" y="123"/>
                    <a:pt x="1882" y="101"/>
                  </a:cubicBezTo>
                  <a:cubicBezTo>
                    <a:pt x="1795" y="47"/>
                    <a:pt x="1681" y="0"/>
                    <a:pt x="1550" y="0"/>
                  </a:cubicBezTo>
                  <a:close/>
                </a:path>
              </a:pathLst>
            </a:custGeom>
            <a:solidFill>
              <a:srgbClr val="233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avel Guide: Paris by Slidesgo">
  <a:themeElements>
    <a:clrScheme name="Simple Light">
      <a:dk1>
        <a:srgbClr val="23386F"/>
      </a:dk1>
      <a:lt1>
        <a:srgbClr val="FFFFFF"/>
      </a:lt1>
      <a:dk2>
        <a:srgbClr val="FDDBCF"/>
      </a:dk2>
      <a:lt2>
        <a:srgbClr val="AFC7E7"/>
      </a:lt2>
      <a:accent1>
        <a:srgbClr val="EB9A9F"/>
      </a:accent1>
      <a:accent2>
        <a:srgbClr val="A54359"/>
      </a:accent2>
      <a:accent3>
        <a:srgbClr val="6980BD"/>
      </a:accent3>
      <a:accent4>
        <a:srgbClr val="FF8878"/>
      </a:accent4>
      <a:accent5>
        <a:srgbClr val="AFC7E7"/>
      </a:accent5>
      <a:accent6>
        <a:srgbClr val="EB9A9F"/>
      </a:accent6>
      <a:hlink>
        <a:srgbClr val="2338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165</Words>
  <Application>Microsoft Office PowerPoint</Application>
  <PresentationFormat>Presentación en pantalla (16:9)</PresentationFormat>
  <Paragraphs>26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Palanquin</vt:lpstr>
      <vt:lpstr>Arial</vt:lpstr>
      <vt:lpstr>Medula One</vt:lpstr>
      <vt:lpstr>Sacramento</vt:lpstr>
      <vt:lpstr>Helvetica Neue</vt:lpstr>
      <vt:lpstr>Happy Monkey</vt:lpstr>
      <vt:lpstr>Travel Guide: Paris by Slidesgo</vt:lpstr>
      <vt:lpstr>PARIS Districts</vt:lpstr>
      <vt:lpstr>Data</vt:lpstr>
      <vt:lpstr>Methodology</vt:lpstr>
      <vt:lpstr>Presentación de PowerPoint</vt:lpstr>
      <vt:lpstr>Results</vt:lpstr>
      <vt:lpstr>Results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 Districts</dc:title>
  <dc:creator>Daniel Abril</dc:creator>
  <cp:lastModifiedBy>Daniel Abril</cp:lastModifiedBy>
  <cp:revision>2</cp:revision>
  <dcterms:modified xsi:type="dcterms:W3CDTF">2021-06-16T20:20:09Z</dcterms:modified>
</cp:coreProperties>
</file>