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5454D-82C0-6D3E-3D68-901CFF290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CA88C-8522-41DE-66DA-AFB315F6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6CFCD-9B13-A557-B089-61108C62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5B3FF-2902-F3B9-20A4-586E83E2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1B72D-79AD-E9AC-37EF-789AAB80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94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6C12D-80CB-0568-6D80-4A3D2C22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8DA34-6C4C-10BF-BE90-4E890C326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40DF5-B7CF-6C04-105C-D73D66AD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2297A-5E17-3560-4451-FE5E91D8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DFA2A-9B2A-ACED-CCAF-A04F845B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13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BFE3EF-FEA9-CA3B-194B-C1627A02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1CE1E-6934-3062-7B28-9C234F94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0CFA3-8A41-421D-0AF7-BE322649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239BC-0C63-40A9-69C7-4F67098A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6ABEA-08BE-3EB0-3F44-D18A919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19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88C5E-7246-4CBC-3B12-236B1E4A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EE24C-321C-5BC6-D1A6-33EECCE9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8332A-8673-ACA3-55EC-B48B380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569E-57B9-468B-A072-28F8FC1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87458-38AD-4189-9441-20408578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391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3BBF2-FB78-1158-CB57-77BA816E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F1BA6-A551-B5CE-C6B8-3572B83F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53D3B-7022-88D5-3750-F845DE79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13C92-906C-9EB4-135E-CB7CB34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4E2A0-B056-9FF1-6B84-206BE1FC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7387-8DD0-D0A4-47AE-17037ACB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274AF-D6C9-662F-5222-4087F2D63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ADE7C3-890C-8BE4-C413-08899E4C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F38B7-472B-E00A-B56C-2353FFF5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B865A-AB0C-CCEF-829C-0F72354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BC32DC-0226-71DA-EC0D-6E7EE02C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04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EED19-8601-7641-D705-B46DF47A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93872-B254-C418-3A0D-F3134E5B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C6989D-8F72-2775-659E-F8AD48158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18062-4721-FE71-DE86-94A38F6C3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94B3E-8F62-7103-6541-D643700E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029F84-EB51-A895-B935-9C826A34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177742-053C-0221-7268-1E72679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EE5CF7-6651-A789-9AD5-7E0DEF70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97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9F4D0-18E2-0C58-2F6F-74BAD505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441D2C-D3C0-71DC-E50F-8323943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90EFE5-6CFC-94F9-8A69-1E191ED3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EA11E5-E49A-D436-0355-E2F0C9BC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6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8BDBDA-3F8A-8397-48C9-574F8BF4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2A843E-A701-6C54-860C-A6A9D1BF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FC99C0-C622-07C4-D20E-0B720175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139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36E66-FA30-4DDC-347F-B26B1C4F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66379-FC06-1A20-D540-890E179C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F725AC-A339-E741-38A4-EBB8C223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81B47-12DA-6FC0-BA8F-A0666A8B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F80781-940B-9F45-F481-B8C23290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67CAA8-DDA9-0066-3C14-45B6E838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9200-7F35-F982-69BF-D78C9F2B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EA9670-820C-93EA-3F17-2A9669BAB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75DAC-E770-6F50-94B4-187A0EC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B84B0-E683-1D0D-DA77-D0C4FD70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80E32D-1017-33C4-5DFA-361EAC3F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9E5A2-748F-0AEB-B555-74B73CAF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07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14FBD-0DDF-F913-C5A9-27184337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F1048-3DF6-7207-9DA2-969FB847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2E2478-015C-20A1-006C-32AADE6F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F9C3-5831-440E-8FA0-13BEF72EA3A6}" type="datetimeFigureOut">
              <a:rPr lang="es-PE" smtClean="0"/>
              <a:t>17/04/2023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714A1-7041-0809-20BB-210BC8F11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0DCAA-DF14-0D38-C01F-EA190602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F0B2-1B1C-4BC1-817E-EAA9BD4B53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870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D87E-1D69-E1A0-057B-DFB635E04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Sales </a:t>
            </a:r>
            <a:r>
              <a:rPr lang="en-US" dirty="0"/>
              <a:t>prediction for Alimentary Industry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E9DC93-8469-4ACE-4401-BE0D0BF48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737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A356-320F-2E5E-5B65-38D44D7F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86943-9FA5-35F5-2621-EC493FD6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48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Having analyzed and pre processed the data, the following results are given:</a:t>
            </a:r>
          </a:p>
          <a:p>
            <a:endParaRPr lang="en-US" dirty="0"/>
          </a:p>
          <a:p>
            <a:r>
              <a:rPr lang="en-US" dirty="0"/>
              <a:t>R2:</a:t>
            </a:r>
          </a:p>
          <a:p>
            <a:pPr lvl="1"/>
            <a:r>
              <a:rPr lang="en-US" dirty="0"/>
              <a:t>Train R2: 0.5648</a:t>
            </a:r>
          </a:p>
          <a:p>
            <a:pPr lvl="1"/>
            <a:r>
              <a:rPr lang="en-US" dirty="0"/>
              <a:t>Test R2: 0.5585</a:t>
            </a:r>
          </a:p>
          <a:p>
            <a:endParaRPr lang="pt-BR" dirty="0"/>
          </a:p>
          <a:p>
            <a:r>
              <a:rPr lang="en-US" dirty="0"/>
              <a:t>Root of the mean squared error:</a:t>
            </a:r>
          </a:p>
          <a:p>
            <a:pPr lvl="1"/>
            <a:r>
              <a:rPr lang="en-US" dirty="0"/>
              <a:t>RMSE Train: 1127.77</a:t>
            </a:r>
          </a:p>
          <a:p>
            <a:pPr lvl="1"/>
            <a:r>
              <a:rPr lang="en-US" dirty="0"/>
              <a:t>RMSE Test: 1127.25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838E39B-1F06-84C1-4031-EA7DEAA84D6E}"/>
              </a:ext>
            </a:extLst>
          </p:cNvPr>
          <p:cNvSpPr txBox="1">
            <a:spLocks/>
          </p:cNvSpPr>
          <p:nvPr/>
        </p:nvSpPr>
        <p:spPr>
          <a:xfrm>
            <a:off x="6233020" y="1825625"/>
            <a:ext cx="5394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en-US" dirty="0"/>
              <a:t>This R2 values are low in a scale of 0 to 1, the show a somehow weak capacity to predict effectively a value given the input.</a:t>
            </a:r>
          </a:p>
          <a:p>
            <a:r>
              <a:rPr lang="en-US" dirty="0"/>
              <a:t>The RMSE indicates a relatively low value since the range of the Sales goes from 29 to 13000, less than a 10% of error</a:t>
            </a:r>
          </a:p>
          <a:p>
            <a:r>
              <a:rPr lang="en-US" dirty="0"/>
              <a:t>Both values R2 and RMSE are balanced between Train and Test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7D9DD-90A9-60AC-883D-D790EFE6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9F756-FCAB-2957-FD6D-644D90FB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45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Having analyzed, pre processed the data and chosen a  the optimal depth of 5 </a:t>
            </a:r>
            <a:r>
              <a:rPr lang="en-US"/>
              <a:t>levels, the  </a:t>
            </a:r>
            <a:r>
              <a:rPr lang="en-US" dirty="0"/>
              <a:t>following results are given:</a:t>
            </a:r>
          </a:p>
          <a:p>
            <a:endParaRPr lang="en-US" dirty="0"/>
          </a:p>
          <a:p>
            <a:r>
              <a:rPr lang="en-US" dirty="0"/>
              <a:t>R2:</a:t>
            </a:r>
          </a:p>
          <a:p>
            <a:pPr lvl="1"/>
            <a:r>
              <a:rPr lang="en-US" dirty="0"/>
              <a:t>Train R2: 0.605</a:t>
            </a:r>
          </a:p>
          <a:p>
            <a:pPr lvl="1"/>
            <a:r>
              <a:rPr lang="en-US" dirty="0"/>
              <a:t>Test R2: 0.5968</a:t>
            </a:r>
          </a:p>
          <a:p>
            <a:endParaRPr lang="pt-BR" dirty="0"/>
          </a:p>
          <a:p>
            <a:r>
              <a:rPr lang="en-US" dirty="0"/>
              <a:t>Root of the mean squared error:</a:t>
            </a:r>
          </a:p>
          <a:p>
            <a:pPr lvl="1"/>
            <a:r>
              <a:rPr lang="en-US" dirty="0"/>
              <a:t>RMSE Train: 0.67</a:t>
            </a:r>
          </a:p>
          <a:p>
            <a:pPr lvl="1"/>
            <a:r>
              <a:rPr lang="en-US" dirty="0"/>
              <a:t>RMSE Test: 1566.62</a:t>
            </a:r>
          </a:p>
          <a:p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66EC91-59EF-2921-DE75-94A1A9CE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56" y="1690688"/>
            <a:ext cx="5334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655C-D04E-4CEC-55B4-91A3E407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6F5580-B9C1-8B78-492A-96809E9D86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89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en-US" dirty="0"/>
              <a:t>This R2 values are low in a scale of 0 to 1, the show a somehow weak capacity to predict effectively a value given the input.</a:t>
            </a:r>
          </a:p>
          <a:p>
            <a:r>
              <a:rPr lang="en-US" dirty="0"/>
              <a:t>The RMSE indicates a relatively low value since the range of the Sales goes from 29 to 13000, slightly more than a 10% of error</a:t>
            </a:r>
          </a:p>
          <a:p>
            <a:r>
              <a:rPr lang="en-US" dirty="0"/>
              <a:t>Both values R2 is balanced between Train and Test sets, but RMSE shows signs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352329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0CA16-4BC7-8B73-ED3E-68B77161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DBF51F-ED23-77D8-70F9-063E4AB9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regression tree shows sings of overfitting and there is no way to improve the current data source, I would choose the Linear regression method to predict sales for this </a:t>
            </a:r>
            <a:r>
              <a:rPr lang="en-US"/>
              <a:t>alimentary industry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Sales prediction for Alimentary Industry</vt:lpstr>
      <vt:lpstr>Linear Regression</vt:lpstr>
      <vt:lpstr>Regression Tree </vt:lpstr>
      <vt:lpstr>Regression Tree</vt:lpstr>
      <vt:lpstr>Decision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 for Alimentary Industry</dc:title>
  <dc:creator>Daniel Albarracin Carnero</dc:creator>
  <cp:lastModifiedBy>Daniel Albarracin Carnero</cp:lastModifiedBy>
  <cp:revision>2</cp:revision>
  <dcterms:created xsi:type="dcterms:W3CDTF">2023-04-13T21:09:13Z</dcterms:created>
  <dcterms:modified xsi:type="dcterms:W3CDTF">2023-04-17T18:41:58Z</dcterms:modified>
</cp:coreProperties>
</file>