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0D7E-B1FF-2270-6D24-3A8D2D83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69060-614D-F55F-B852-0730CA2E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B79A1-C7A7-4B47-DF1C-7E9A5515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4A66-C42D-7CE6-6DA1-FC6AEB9E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FE0F1-FDD5-BA26-FA0F-40390E5B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5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1AE49-EFC6-64ED-88F7-93C54CE4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163D7B-FAAA-A077-298E-79C01C5E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51366-D78D-DA4A-4DB2-75AAB97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1167E-B860-E758-1B80-69FB1D9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692DF-FFBD-244A-787E-87ACD32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C7361C-2E72-EAE9-261D-15038A2FA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59E39-1279-D9CD-60DF-EB6CE73A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A086F-776E-4352-0698-672F9EBC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E5A67-8BB7-5E26-C465-E3A08F6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78220-A7B7-48DD-B3E2-C9E70360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9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6FFA-1D00-CAE2-4395-07576C3F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F130A-4039-8E0D-82FE-6443F425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1340E-B1B5-526A-8335-7CF3EA42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1BC42-9973-089E-8885-59378864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3C86-9704-561E-073B-76D19C13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4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A8C7A-A82E-B09C-FA61-140B7222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06527-C7C3-7A45-E777-0876F02C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F299B-3AA1-A19E-160D-4D666059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FC76C-E1F7-A375-AB72-369B8208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35C77-2A96-080F-4146-0F5645A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4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F4C6-5CAF-B2A4-0D23-10F09FB3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31E86-7A43-A949-4DDC-40A124F9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2AE4B-4425-EE1E-9FB9-E2A9FD60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FB3D1-F0D4-A3FB-2F36-DA0F007A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4F84B-4502-0535-2D43-490D1DFE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D47CE-EC32-16D2-45B8-4F2D2948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2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B86E-951E-74A4-FC68-8D9E73E5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612D2-57D7-E449-58A9-48A84F04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A31C99-2B09-C1CA-41FB-7F2C3ECC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46055E-B88E-F273-F1AD-B0A6FCC0B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B37D41-D581-781B-17F8-D85BE6C30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32C28B-6AC0-9597-B42A-E757EECC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FB46E-1FA9-FC06-EE9D-79AEAAFD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4466F-34BC-B465-6284-974AB4B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5E713-9CAF-2D9A-52D3-7DB9A833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07C7CA-FB8C-9B8E-98D7-181D3D8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03C5CD-D01B-70E4-6375-744A42BA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1176A0-773B-69CD-B260-9355AB0F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8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E6F670-D358-9E80-393B-289A4E1B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ED9918-F381-F840-C841-8058A658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FD8033-F3FE-3BB7-84EA-57AE0E8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9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D7338-AC3B-E99B-35AA-3F464836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D6D0C-9CF2-6F0A-98EB-1BFA41DF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CBBDB7-31F8-2BDD-DF7F-428741E0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6F0E4D-4A8F-79A8-DC47-7543E8FB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655B6-B9B9-4477-263E-3E5AC97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1E57D-70BB-9C1B-4F39-FC5F6ED5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4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A60F5-A41F-ED6F-BB60-AE8B77C8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F89E03-CC30-05A8-F13F-DDA6F5E8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2D3E9-88C2-FB55-13E4-4056E492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78693-CAF0-CC71-D8C9-2C608661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BDCB0B-2BE9-5273-A977-FC733620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7611E-023E-E63A-1643-8464DEF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6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789FA1-8D20-6F78-79F9-CB5CE01A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DA5BE4-3CDC-74F8-3DA7-73A3C35A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2B55E-58B7-6228-87CC-B78205AED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F377A-4C15-4FB7-9BA8-AF8F3DFC2AFB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B4AC7-51D0-6F12-395A-4EE02E2C7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4FBBD-B1ED-287B-6772-BCE14C7C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BE0F5-96AF-417B-BB52-C99485F2BD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9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792D-93A0-4E8D-5D2A-38EBB52A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92DA0D3-7500-3571-B547-838F42FFBDF0}"/>
              </a:ext>
            </a:extLst>
          </p:cNvPr>
          <p:cNvCxnSpPr>
            <a:cxnSpLocks/>
          </p:cNvCxnSpPr>
          <p:nvPr/>
        </p:nvCxnSpPr>
        <p:spPr>
          <a:xfrm>
            <a:off x="4506089" y="5366144"/>
            <a:ext cx="16913" cy="17886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F0CE485-8C77-4B54-B545-1E1860BC1D22}"/>
              </a:ext>
            </a:extLst>
          </p:cNvPr>
          <p:cNvCxnSpPr>
            <a:cxnSpLocks/>
          </p:cNvCxnSpPr>
          <p:nvPr/>
        </p:nvCxnSpPr>
        <p:spPr>
          <a:xfrm>
            <a:off x="7090606" y="1019265"/>
            <a:ext cx="0" cy="61114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96D3005-86AC-8286-971B-0E6FCD6DD83F}"/>
              </a:ext>
            </a:extLst>
          </p:cNvPr>
          <p:cNvCxnSpPr>
            <a:cxnSpLocks/>
          </p:cNvCxnSpPr>
          <p:nvPr/>
        </p:nvCxnSpPr>
        <p:spPr>
          <a:xfrm>
            <a:off x="8478247" y="1003223"/>
            <a:ext cx="0" cy="60873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D3EF42-DF0F-6F55-DF40-7EF2CFC06112}"/>
              </a:ext>
            </a:extLst>
          </p:cNvPr>
          <p:cNvCxnSpPr>
            <a:cxnSpLocks/>
          </p:cNvCxnSpPr>
          <p:nvPr/>
        </p:nvCxnSpPr>
        <p:spPr>
          <a:xfrm>
            <a:off x="10491530" y="987181"/>
            <a:ext cx="0" cy="612749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CA0B1B-1D8D-8A57-BE5D-8DF06F9947F3}"/>
              </a:ext>
            </a:extLst>
          </p:cNvPr>
          <p:cNvCxnSpPr>
            <a:cxnSpLocks/>
          </p:cNvCxnSpPr>
          <p:nvPr/>
        </p:nvCxnSpPr>
        <p:spPr>
          <a:xfrm>
            <a:off x="4514109" y="1957196"/>
            <a:ext cx="25807" cy="228835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EAC0A28-F855-A9C5-5C68-4CA8ED5B784E}"/>
              </a:ext>
            </a:extLst>
          </p:cNvPr>
          <p:cNvCxnSpPr>
            <a:cxnSpLocks/>
          </p:cNvCxnSpPr>
          <p:nvPr/>
        </p:nvCxnSpPr>
        <p:spPr>
          <a:xfrm>
            <a:off x="3136228" y="1018246"/>
            <a:ext cx="0" cy="61365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366E4FA-C56F-E024-EEC5-8FF6DD4A33A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943596" y="1941154"/>
            <a:ext cx="0" cy="374115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D414505-BF5E-481B-33E8-D41D1111B611}"/>
                  </a:ext>
                </a:extLst>
              </p:cNvPr>
              <p:cNvSpPr txBox="1"/>
              <p:nvPr/>
            </p:nvSpPr>
            <p:spPr>
              <a:xfrm>
                <a:off x="2563112" y="2494804"/>
                <a:ext cx="845832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4    5   1   3    10</m:t>
                      </m:r>
                    </m:oMath>
                  </m:oMathPara>
                </a14:m>
                <a:endParaRPr lang="es-MX" sz="8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D414505-BF5E-481B-33E8-D41D1111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12" y="2494804"/>
                <a:ext cx="8458329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echa: a la izquierda y derecha 6">
                <a:extLst>
                  <a:ext uri="{FF2B5EF4-FFF2-40B4-BE49-F238E27FC236}">
                    <a16:creationId xmlns:a16="http://schemas.microsoft.com/office/drawing/2014/main" id="{02A129A7-2692-71EF-FFD2-B1505CF0267E}"/>
                  </a:ext>
                </a:extLst>
              </p:cNvPr>
              <p:cNvSpPr/>
              <p:nvPr/>
            </p:nvSpPr>
            <p:spPr>
              <a:xfrm>
                <a:off x="3232479" y="1018246"/>
                <a:ext cx="3733802" cy="873334"/>
              </a:xfrm>
              <a:prstGeom prst="leftRigh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Flecha: a la izquierda y derecha 6">
                <a:extLst>
                  <a:ext uri="{FF2B5EF4-FFF2-40B4-BE49-F238E27FC236}">
                    <a16:creationId xmlns:a16="http://schemas.microsoft.com/office/drawing/2014/main" id="{02A129A7-2692-71EF-FFD2-B1505CF02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79" y="1018246"/>
                <a:ext cx="3733802" cy="873334"/>
              </a:xfrm>
              <a:prstGeom prst="left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9586D91-172C-4E45-1838-0B080EA87F09}"/>
                  </a:ext>
                </a:extLst>
              </p:cNvPr>
              <p:cNvSpPr txBox="1"/>
              <p:nvPr/>
            </p:nvSpPr>
            <p:spPr>
              <a:xfrm>
                <a:off x="2986415" y="2093613"/>
                <a:ext cx="16960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9586D91-172C-4E45-1838-0B080EA8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15" y="2093613"/>
                <a:ext cx="169606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49ACF7-92D3-4566-DCEB-346DA37966D4}"/>
                  </a:ext>
                </a:extLst>
              </p:cNvPr>
              <p:cNvSpPr txBox="1"/>
              <p:nvPr/>
            </p:nvSpPr>
            <p:spPr>
              <a:xfrm>
                <a:off x="5943596" y="2052625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A49ACF7-92D3-4566-DCEB-346DA379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2052625"/>
                <a:ext cx="113096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82F6404-465A-B3AC-BF62-50008257B9A4}"/>
                  </a:ext>
                </a:extLst>
              </p:cNvPr>
              <p:cNvSpPr txBox="1"/>
              <p:nvPr/>
            </p:nvSpPr>
            <p:spPr>
              <a:xfrm>
                <a:off x="4676272" y="3839889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82F6404-465A-B3AC-BF62-50008257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72" y="3839889"/>
                <a:ext cx="113096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DBDFC23-8D4C-EE19-2385-97458F66DCC4}"/>
                  </a:ext>
                </a:extLst>
              </p:cNvPr>
              <p:cNvSpPr txBox="1"/>
              <p:nvPr/>
            </p:nvSpPr>
            <p:spPr>
              <a:xfrm>
                <a:off x="4652210" y="5286368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MX" sz="2800" dirty="0">
                  <a:solidFill>
                    <a:srgbClr val="C89800"/>
                  </a:solidFill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DBDFC23-8D4C-EE19-2385-97458F66D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10" y="5286368"/>
                <a:ext cx="113096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E499AD2-F05F-7D64-D0AB-1C22243081AF}"/>
                  </a:ext>
                </a:extLst>
              </p:cNvPr>
              <p:cNvSpPr txBox="1"/>
              <p:nvPr/>
            </p:nvSpPr>
            <p:spPr>
              <a:xfrm>
                <a:off x="3240503" y="3830051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E499AD2-F05F-7D64-D0AB-1C2224308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03" y="3830051"/>
                <a:ext cx="113096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4C11413-AE0F-E2FB-C690-D73397F79B57}"/>
                  </a:ext>
                </a:extLst>
              </p:cNvPr>
              <p:cNvSpPr txBox="1"/>
              <p:nvPr/>
            </p:nvSpPr>
            <p:spPr>
              <a:xfrm>
                <a:off x="5943596" y="5266814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MX" sz="2800" dirty="0">
                  <a:solidFill>
                    <a:srgbClr val="C8980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4C11413-AE0F-E2FB-C690-D73397F79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5266814"/>
                <a:ext cx="113096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Flecha: a la izquierda y derecha 28">
                <a:extLst>
                  <a:ext uri="{FF2B5EF4-FFF2-40B4-BE49-F238E27FC236}">
                    <a16:creationId xmlns:a16="http://schemas.microsoft.com/office/drawing/2014/main" id="{D4A96455-6B8E-39D6-7B1B-F1F96109A1FA}"/>
                  </a:ext>
                </a:extLst>
              </p:cNvPr>
              <p:cNvSpPr/>
              <p:nvPr/>
            </p:nvSpPr>
            <p:spPr>
              <a:xfrm>
                <a:off x="3199524" y="4357107"/>
                <a:ext cx="2648692" cy="873334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4−5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Flecha: a la izquierda y derecha 28">
                <a:extLst>
                  <a:ext uri="{FF2B5EF4-FFF2-40B4-BE49-F238E27FC236}">
                    <a16:creationId xmlns:a16="http://schemas.microsoft.com/office/drawing/2014/main" id="{D4A96455-6B8E-39D6-7B1B-F1F96109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24" y="4357107"/>
                <a:ext cx="2648692" cy="873334"/>
              </a:xfrm>
              <a:prstGeom prst="leftRightArrow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echa: a la izquierda y derecha 29">
                <a:extLst>
                  <a:ext uri="{FF2B5EF4-FFF2-40B4-BE49-F238E27FC236}">
                    <a16:creationId xmlns:a16="http://schemas.microsoft.com/office/drawing/2014/main" id="{1EFE4915-A447-2190-8513-CBFE98FAE269}"/>
                  </a:ext>
                </a:extLst>
              </p:cNvPr>
              <p:cNvSpPr/>
              <p:nvPr/>
            </p:nvSpPr>
            <p:spPr>
              <a:xfrm>
                <a:off x="4580023" y="5938067"/>
                <a:ext cx="2444673" cy="873334"/>
              </a:xfrm>
              <a:prstGeom prst="leftRightArrow">
                <a:avLst/>
              </a:prstGeom>
              <a:solidFill>
                <a:srgbClr val="C89800"/>
              </a:solidFill>
              <a:ln>
                <a:solidFill>
                  <a:srgbClr val="C898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0" name="Flecha: a la izquierda y derecha 29">
                <a:extLst>
                  <a:ext uri="{FF2B5EF4-FFF2-40B4-BE49-F238E27FC236}">
                    <a16:creationId xmlns:a16="http://schemas.microsoft.com/office/drawing/2014/main" id="{1EFE4915-A447-2190-8513-CBFE98FAE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23" y="5938067"/>
                <a:ext cx="2444673" cy="873334"/>
              </a:xfrm>
              <a:prstGeom prst="left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8980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59099136-C7F6-B144-066B-E8D697615C79}"/>
                  </a:ext>
                </a:extLst>
              </p:cNvPr>
              <p:cNvSpPr txBox="1"/>
              <p:nvPr/>
            </p:nvSpPr>
            <p:spPr>
              <a:xfrm>
                <a:off x="4044473" y="145149"/>
                <a:ext cx="54956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solidFill>
                                    <a:srgbClr val="C898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59099136-C7F6-B144-066B-E8D697615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73" y="145149"/>
                <a:ext cx="5495606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0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3A18612-3C11-A864-62E2-64323A9745A0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2664422" y="4823270"/>
            <a:ext cx="852996" cy="216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51AD9A7-6D28-6CC9-DD49-97F7FF712549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664422" y="5457737"/>
            <a:ext cx="1816207" cy="87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EF11E14-3970-7185-5E42-C9C72D9468DC}"/>
              </a:ext>
            </a:extLst>
          </p:cNvPr>
          <p:cNvCxnSpPr>
            <a:cxnSpLocks/>
            <a:stCxn id="7" idx="3"/>
            <a:endCxn id="32" idx="3"/>
          </p:cNvCxnSpPr>
          <p:nvPr/>
        </p:nvCxnSpPr>
        <p:spPr>
          <a:xfrm flipH="1" flipV="1">
            <a:off x="2129779" y="1667468"/>
            <a:ext cx="1387640" cy="1020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C706854-2C51-D86F-0EC1-AD7CE9AE480A}"/>
              </a:ext>
            </a:extLst>
          </p:cNvPr>
          <p:cNvCxnSpPr>
            <a:cxnSpLocks/>
            <a:stCxn id="4" idx="3"/>
            <a:endCxn id="36" idx="3"/>
          </p:cNvCxnSpPr>
          <p:nvPr/>
        </p:nvCxnSpPr>
        <p:spPr>
          <a:xfrm flipH="1">
            <a:off x="2173954" y="2804723"/>
            <a:ext cx="2158446" cy="277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ED15F4-67E1-1A87-1FDB-FA9662CBE76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60923" y="2512142"/>
            <a:ext cx="6630095" cy="815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4EA7ED1-149B-1E18-F9A2-AEE937468D29}"/>
              </a:ext>
            </a:extLst>
          </p:cNvPr>
          <p:cNvCxnSpPr>
            <a:cxnSpLocks/>
          </p:cNvCxnSpPr>
          <p:nvPr/>
        </p:nvCxnSpPr>
        <p:spPr>
          <a:xfrm>
            <a:off x="4240617" y="5366144"/>
            <a:ext cx="16913" cy="178863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BD40890-0426-33E1-7DD9-C60A23E4B590}"/>
              </a:ext>
            </a:extLst>
          </p:cNvPr>
          <p:cNvCxnSpPr>
            <a:cxnSpLocks/>
          </p:cNvCxnSpPr>
          <p:nvPr/>
        </p:nvCxnSpPr>
        <p:spPr>
          <a:xfrm>
            <a:off x="7090606" y="1019265"/>
            <a:ext cx="0" cy="611145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2654866-3D52-8061-CCC1-AC92C69D499B}"/>
              </a:ext>
            </a:extLst>
          </p:cNvPr>
          <p:cNvCxnSpPr>
            <a:cxnSpLocks/>
          </p:cNvCxnSpPr>
          <p:nvPr/>
        </p:nvCxnSpPr>
        <p:spPr>
          <a:xfrm>
            <a:off x="8478247" y="1003223"/>
            <a:ext cx="0" cy="60873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B770869-5BE0-8DBE-1B14-6C3FF59BC5D4}"/>
              </a:ext>
            </a:extLst>
          </p:cNvPr>
          <p:cNvCxnSpPr>
            <a:cxnSpLocks/>
          </p:cNvCxnSpPr>
          <p:nvPr/>
        </p:nvCxnSpPr>
        <p:spPr>
          <a:xfrm>
            <a:off x="9911429" y="987181"/>
            <a:ext cx="0" cy="612749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6E195F4-ED8E-2105-D9C4-078C0BD2B71A}"/>
              </a:ext>
            </a:extLst>
          </p:cNvPr>
          <p:cNvCxnSpPr>
            <a:cxnSpLocks/>
          </p:cNvCxnSpPr>
          <p:nvPr/>
        </p:nvCxnSpPr>
        <p:spPr>
          <a:xfrm>
            <a:off x="4266417" y="2122667"/>
            <a:ext cx="8027" cy="21228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CB7C96F-702A-79E0-1A3B-A4E38A15D405}"/>
              </a:ext>
            </a:extLst>
          </p:cNvPr>
          <p:cNvCxnSpPr>
            <a:cxnSpLocks/>
          </p:cNvCxnSpPr>
          <p:nvPr/>
        </p:nvCxnSpPr>
        <p:spPr>
          <a:xfrm>
            <a:off x="3323042" y="1018246"/>
            <a:ext cx="0" cy="613653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13FCDD-BAFF-B4EE-8EE7-337F2A700036}"/>
              </a:ext>
            </a:extLst>
          </p:cNvPr>
          <p:cNvCxnSpPr>
            <a:cxnSpLocks/>
          </p:cNvCxnSpPr>
          <p:nvPr/>
        </p:nvCxnSpPr>
        <p:spPr>
          <a:xfrm>
            <a:off x="6032088" y="2152163"/>
            <a:ext cx="0" cy="35596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A7AF7E5-293F-7EE3-D147-D0B854F6C85B}"/>
                  </a:ext>
                </a:extLst>
              </p:cNvPr>
              <p:cNvSpPr txBox="1"/>
              <p:nvPr/>
            </p:nvSpPr>
            <p:spPr>
              <a:xfrm>
                <a:off x="2563112" y="2858597"/>
                <a:ext cx="845832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80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MX" sz="8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A7AF7E5-293F-7EE3-D147-D0B854F6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12" y="2858597"/>
                <a:ext cx="8458329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echa: a la izquierda y derecha 6">
                <a:extLst>
                  <a:ext uri="{FF2B5EF4-FFF2-40B4-BE49-F238E27FC236}">
                    <a16:creationId xmlns:a16="http://schemas.microsoft.com/office/drawing/2014/main" id="{1109815A-6CFC-5306-A44D-F00720288ADE}"/>
                  </a:ext>
                </a:extLst>
              </p:cNvPr>
              <p:cNvSpPr/>
              <p:nvPr/>
            </p:nvSpPr>
            <p:spPr>
              <a:xfrm>
                <a:off x="3517419" y="1332879"/>
                <a:ext cx="3448861" cy="873334"/>
              </a:xfrm>
              <a:prstGeom prst="leftRigh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Flecha: a la izquierda y derecha 6">
                <a:extLst>
                  <a:ext uri="{FF2B5EF4-FFF2-40B4-BE49-F238E27FC236}">
                    <a16:creationId xmlns:a16="http://schemas.microsoft.com/office/drawing/2014/main" id="{1109815A-6CFC-5306-A44D-F00720288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19" y="1332879"/>
                <a:ext cx="3448861" cy="873334"/>
              </a:xfrm>
              <a:prstGeom prst="leftRigh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2A5BA17-0283-9949-9FF1-A975DA652372}"/>
                  </a:ext>
                </a:extLst>
              </p:cNvPr>
              <p:cNvSpPr txBox="1"/>
              <p:nvPr/>
            </p:nvSpPr>
            <p:spPr>
              <a:xfrm>
                <a:off x="2957955" y="833988"/>
                <a:ext cx="16960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2A5BA17-0283-9949-9FF1-A975DA65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55" y="833988"/>
                <a:ext cx="169606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E1B102-0676-BDDE-BD5F-6899B90DAEEE}"/>
                  </a:ext>
                </a:extLst>
              </p:cNvPr>
              <p:cNvSpPr txBox="1"/>
              <p:nvPr/>
            </p:nvSpPr>
            <p:spPr>
              <a:xfrm>
                <a:off x="5981028" y="796970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MX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E1B102-0676-BDDE-BD5F-6899B90DA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28" y="796970"/>
                <a:ext cx="113096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D6C3A25-01BA-11C2-5735-BCADFB1B5BBE}"/>
                  </a:ext>
                </a:extLst>
              </p:cNvPr>
              <p:cNvSpPr txBox="1"/>
              <p:nvPr/>
            </p:nvSpPr>
            <p:spPr>
              <a:xfrm>
                <a:off x="4608185" y="3928371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D6C3A25-01BA-11C2-5735-BCADFB1B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85" y="3928371"/>
                <a:ext cx="113096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29F05A-AB8C-A7F7-F2AF-7F84163C1390}"/>
                  </a:ext>
                </a:extLst>
              </p:cNvPr>
              <p:cNvSpPr txBox="1"/>
              <p:nvPr/>
            </p:nvSpPr>
            <p:spPr>
              <a:xfrm>
                <a:off x="4613552" y="5312697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MX" sz="2800" dirty="0">
                  <a:solidFill>
                    <a:srgbClr val="C89800"/>
                  </a:solidFill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29F05A-AB8C-A7F7-F2AF-7F84163C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52" y="5312697"/>
                <a:ext cx="113096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05E2D2F-498A-C8BD-3DE6-DC08AB56B60B}"/>
                  </a:ext>
                </a:extLst>
              </p:cNvPr>
              <p:cNvSpPr txBox="1"/>
              <p:nvPr/>
            </p:nvSpPr>
            <p:spPr>
              <a:xfrm>
                <a:off x="3240503" y="3928371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05E2D2F-498A-C8BD-3DE6-DC08AB56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03" y="3928371"/>
                <a:ext cx="113096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34A160-2605-3BB4-6448-607A209270F6}"/>
                  </a:ext>
                </a:extLst>
              </p:cNvPr>
              <p:cNvSpPr txBox="1"/>
              <p:nvPr/>
            </p:nvSpPr>
            <p:spPr>
              <a:xfrm>
                <a:off x="5943596" y="5296310"/>
                <a:ext cx="1130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rgbClr val="C898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MX" sz="2800" dirty="0">
                  <a:solidFill>
                    <a:srgbClr val="C8980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34A160-2605-3BB4-6448-607A2092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6" y="5296310"/>
                <a:ext cx="113096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Flecha: a la izquierda y derecha 28">
                <a:extLst>
                  <a:ext uri="{FF2B5EF4-FFF2-40B4-BE49-F238E27FC236}">
                    <a16:creationId xmlns:a16="http://schemas.microsoft.com/office/drawing/2014/main" id="{CB328868-2D92-B3F6-0D66-480B3D201C62}"/>
                  </a:ext>
                </a:extLst>
              </p:cNvPr>
              <p:cNvSpPr/>
              <p:nvPr/>
            </p:nvSpPr>
            <p:spPr>
              <a:xfrm>
                <a:off x="3517418" y="4386603"/>
                <a:ext cx="2330797" cy="873334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29" name="Flecha: a la izquierda y derecha 28">
                <a:extLst>
                  <a:ext uri="{FF2B5EF4-FFF2-40B4-BE49-F238E27FC236}">
                    <a16:creationId xmlns:a16="http://schemas.microsoft.com/office/drawing/2014/main" id="{CB328868-2D92-B3F6-0D66-480B3D201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18" y="4386603"/>
                <a:ext cx="2330797" cy="873334"/>
              </a:xfrm>
              <a:prstGeom prst="leftRightArrow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Flecha: a la izquierda y derecha 29">
                <a:extLst>
                  <a:ext uri="{FF2B5EF4-FFF2-40B4-BE49-F238E27FC236}">
                    <a16:creationId xmlns:a16="http://schemas.microsoft.com/office/drawing/2014/main" id="{5F0478E4-0DEA-9218-EFD7-34B200780229}"/>
                  </a:ext>
                </a:extLst>
              </p:cNvPr>
              <p:cNvSpPr/>
              <p:nvPr/>
            </p:nvSpPr>
            <p:spPr>
              <a:xfrm>
                <a:off x="4480629" y="5899698"/>
                <a:ext cx="2444673" cy="873334"/>
              </a:xfrm>
              <a:prstGeom prst="leftRightArrow">
                <a:avLst/>
              </a:prstGeom>
              <a:solidFill>
                <a:srgbClr val="C89800"/>
              </a:solidFill>
              <a:ln>
                <a:solidFill>
                  <a:srgbClr val="C898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MX" sz="17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s-MX" sz="1700" dirty="0"/>
              </a:p>
            </p:txBody>
          </p:sp>
        </mc:Choice>
        <mc:Fallback>
          <p:sp>
            <p:nvSpPr>
              <p:cNvPr id="30" name="Flecha: a la izquierda y derecha 29">
                <a:extLst>
                  <a:ext uri="{FF2B5EF4-FFF2-40B4-BE49-F238E27FC236}">
                    <a16:creationId xmlns:a16="http://schemas.microsoft.com/office/drawing/2014/main" id="{5F0478E4-0DEA-9218-EFD7-34B20078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29" y="5899698"/>
                <a:ext cx="2444673" cy="873334"/>
              </a:xfrm>
              <a:prstGeom prst="leftRightArrow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8980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9D6BC82-3446-BD12-1491-634F8A9F553C}"/>
                  </a:ext>
                </a:extLst>
              </p:cNvPr>
              <p:cNvSpPr txBox="1"/>
              <p:nvPr/>
            </p:nvSpPr>
            <p:spPr>
              <a:xfrm>
                <a:off x="1170928" y="50016"/>
                <a:ext cx="101164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𝑈𝑃𝐷𝐴𝑇𝐸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MX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solidFill>
                                    <a:srgbClr val="C898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9D6BC82-3446-BD12-1491-634F8A9F5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28" y="50016"/>
                <a:ext cx="10116491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echa: a la izquierda y derecha 3">
                <a:extLst>
                  <a:ext uri="{FF2B5EF4-FFF2-40B4-BE49-F238E27FC236}">
                    <a16:creationId xmlns:a16="http://schemas.microsoft.com/office/drawing/2014/main" id="{275F8AAB-3FD9-B6F2-806C-611BA7708E06}"/>
                  </a:ext>
                </a:extLst>
              </p:cNvPr>
              <p:cNvSpPr/>
              <p:nvPr/>
            </p:nvSpPr>
            <p:spPr>
              <a:xfrm>
                <a:off x="4332400" y="2396790"/>
                <a:ext cx="1648191" cy="815865"/>
              </a:xfrm>
              <a:prstGeom prst="left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s-MX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MX" sz="9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9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>
          <p:sp>
            <p:nvSpPr>
              <p:cNvPr id="4" name="Flecha: a la izquierda y derecha 3">
                <a:extLst>
                  <a:ext uri="{FF2B5EF4-FFF2-40B4-BE49-F238E27FC236}">
                    <a16:creationId xmlns:a16="http://schemas.microsoft.com/office/drawing/2014/main" id="{275F8AAB-3FD9-B6F2-806C-611BA7708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00" y="2396790"/>
                <a:ext cx="1648191" cy="815865"/>
              </a:xfrm>
              <a:prstGeom prst="leftRightArrow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87C04C-DB3A-38A5-44B7-9EB1A438E298}"/>
                  </a:ext>
                </a:extLst>
              </p:cNvPr>
              <p:cNvSpPr txBox="1"/>
              <p:nvPr/>
            </p:nvSpPr>
            <p:spPr>
              <a:xfrm>
                <a:off x="4911049" y="2216107"/>
                <a:ext cx="5872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MX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87C04C-DB3A-38A5-44B7-9EB1A438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49" y="2216107"/>
                <a:ext cx="587284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79CBDE6B-5F9F-1F0A-19D6-420024FE901D}"/>
              </a:ext>
            </a:extLst>
          </p:cNvPr>
          <p:cNvSpPr/>
          <p:nvPr/>
        </p:nvSpPr>
        <p:spPr>
          <a:xfrm>
            <a:off x="4070555" y="1409077"/>
            <a:ext cx="2388730" cy="4571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C881197-BD7F-D73B-D6B0-F026FA911577}"/>
                  </a:ext>
                </a:extLst>
              </p:cNvPr>
              <p:cNvSpPr txBox="1"/>
              <p:nvPr/>
            </p:nvSpPr>
            <p:spPr>
              <a:xfrm>
                <a:off x="4719929" y="1088984"/>
                <a:ext cx="8239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C881197-BD7F-D73B-D6B0-F026FA91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29" y="1088984"/>
                <a:ext cx="823951" cy="6771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562D620A-6830-6B5F-6C0F-D8B847C34F18}"/>
                  </a:ext>
                </a:extLst>
              </p:cNvPr>
              <p:cNvSpPr/>
              <p:nvPr/>
            </p:nvSpPr>
            <p:spPr>
              <a:xfrm>
                <a:off x="10491018" y="1887794"/>
                <a:ext cx="1473791" cy="12486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562D620A-6830-6B5F-6C0F-D8B847C34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018" y="1887794"/>
                <a:ext cx="1473791" cy="12486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10FB30B-FBAF-12BC-DCDB-4424CAE18F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636774" y="2512142"/>
            <a:ext cx="3854244" cy="8309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CD813932-4B76-DE51-15CE-061924753293}"/>
                  </a:ext>
                </a:extLst>
              </p:cNvPr>
              <p:cNvSpPr/>
              <p:nvPr/>
            </p:nvSpPr>
            <p:spPr>
              <a:xfrm>
                <a:off x="548045" y="1043120"/>
                <a:ext cx="1581734" cy="124869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Since the value has not been updated, its default value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CD813932-4B76-DE51-15CE-061924753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5" y="1043120"/>
                <a:ext cx="1581734" cy="12486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3121F32-28D8-266E-A3F8-6A6ECE235ECF}"/>
                  </a:ext>
                </a:extLst>
              </p:cNvPr>
              <p:cNvSpPr/>
              <p:nvPr/>
            </p:nvSpPr>
            <p:spPr>
              <a:xfrm>
                <a:off x="260605" y="4086511"/>
                <a:ext cx="2387775" cy="23739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Since the range contains 2 numbers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MX" sz="1400" dirty="0"/>
                  <a:t>, </a:t>
                </a:r>
                <a:r>
                  <a:rPr lang="en-US" sz="1400" dirty="0"/>
                  <a:t>it is not possible to form a palindromic subsequence. Thus, we set its value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dirty="0"/>
                  <a:t> by default and never update it. This is done in order to discard it when calculating the minimum value. </a:t>
                </a:r>
              </a:p>
            </p:txBody>
          </p:sp>
        </mc:Choice>
        <mc:Fallback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3121F32-28D8-266E-A3F8-6A6ECE235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5" y="4086511"/>
                <a:ext cx="2387775" cy="2373935"/>
              </a:xfrm>
              <a:prstGeom prst="rect">
                <a:avLst/>
              </a:prstGeom>
              <a:blipFill>
                <a:blip r:embed="rId18"/>
                <a:stretch>
                  <a:fillRect r="-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57CA353-71C5-7727-3A59-C2E7DE178DA0}"/>
                  </a:ext>
                </a:extLst>
              </p:cNvPr>
              <p:cNvSpPr/>
              <p:nvPr/>
            </p:nvSpPr>
            <p:spPr>
              <a:xfrm>
                <a:off x="546396" y="2458065"/>
                <a:ext cx="1627558" cy="12486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dirty="0"/>
                  <a:t>Since it is a subsequence of length 1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1400" b="0" dirty="0"/>
                  <a:t>the number of changes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757CA353-71C5-7727-3A59-C2E7DE178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6" y="2458065"/>
                <a:ext cx="1627558" cy="1248696"/>
              </a:xfrm>
              <a:prstGeom prst="rect">
                <a:avLst/>
              </a:prstGeom>
              <a:blipFill>
                <a:blip r:embed="rId19"/>
                <a:stretch>
                  <a:fillRect r="-1481" b="-4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6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6CA8-6A3F-57FD-BD3F-0BFA38A2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676A9-1422-0F6A-0366-AD7C1441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86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185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Alvarez Sil</dc:creator>
  <cp:lastModifiedBy>Daniel Alvarez Sil</cp:lastModifiedBy>
  <cp:revision>2</cp:revision>
  <dcterms:created xsi:type="dcterms:W3CDTF">2024-12-18T01:36:44Z</dcterms:created>
  <dcterms:modified xsi:type="dcterms:W3CDTF">2024-12-20T06:40:30Z</dcterms:modified>
</cp:coreProperties>
</file>