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t>15.06.2019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4632" cy="4752528"/>
          </a:xfrm>
        </p:spPr>
        <p:txBody>
          <a:bodyPr/>
          <a:lstStyle/>
          <a:p>
            <a:r>
              <a:rPr lang="ru-RU" dirty="0" smtClean="0"/>
              <a:t>Занятие 4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4800" dirty="0" smtClean="0"/>
              <a:t>ИК-датчик препятствий, ультразвуковой и ИК-дальномеры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22977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188640"/>
            <a:ext cx="3466728" cy="952128"/>
          </a:xfrm>
        </p:spPr>
        <p:txBody>
          <a:bodyPr/>
          <a:lstStyle/>
          <a:p>
            <a:r>
              <a:rPr lang="ru-RU" dirty="0" smtClean="0"/>
              <a:t>Задача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84784"/>
            <a:ext cx="3106688" cy="1180728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Черный = </a:t>
            </a:r>
            <a:r>
              <a:rPr lang="ru-RU" b="1" u="sng" dirty="0" smtClean="0">
                <a:solidFill>
                  <a:srgbClr val="FF0000"/>
                </a:solidFill>
              </a:rPr>
              <a:t>синий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Желтый = </a:t>
            </a:r>
            <a:r>
              <a:rPr lang="ru-RU" b="1" u="sng" dirty="0" smtClean="0">
                <a:solidFill>
                  <a:srgbClr val="FF0000"/>
                </a:solidFill>
              </a:rPr>
              <a:t>черный</a:t>
            </a:r>
            <a:endParaRPr lang="ru-RU" b="1" u="sng" dirty="0">
              <a:solidFill>
                <a:srgbClr val="FF0000"/>
              </a:solidFill>
            </a:endParaRPr>
          </a:p>
        </p:txBody>
      </p:sp>
      <p:pic>
        <p:nvPicPr>
          <p:cNvPr id="4098" name="Picture 2" descr="https://pp.userapi.com/c855616/v855616210/6d380/4z-AHSZo9h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86648"/>
            <a:ext cx="5544616" cy="635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42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ru-RU" dirty="0" smtClean="0"/>
              <a:t>Задача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Подключить ИК-датчик препятствий к </a:t>
            </a:r>
            <a:r>
              <a:rPr lang="en-US" dirty="0"/>
              <a:t>Arduino </a:t>
            </a:r>
            <a:r>
              <a:rPr lang="ru-RU" dirty="0"/>
              <a:t>и </a:t>
            </a:r>
            <a:r>
              <a:rPr lang="ru-RU" dirty="0" smtClean="0"/>
              <a:t>продублировать его срабатывание световым и звуковым сигналом.</a:t>
            </a:r>
          </a:p>
          <a:p>
            <a:endParaRPr lang="ru-RU" dirty="0" smtClean="0"/>
          </a:p>
          <a:p>
            <a:r>
              <a:rPr lang="ru-RU" b="1" dirty="0"/>
              <a:t>Для эксперимента нам понадобятся</a:t>
            </a:r>
            <a:r>
              <a:rPr lang="ru-RU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плата </a:t>
            </a:r>
            <a:r>
              <a:rPr lang="en-US" dirty="0"/>
              <a:t>Arduino UNO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USB-</a:t>
            </a:r>
            <a:r>
              <a:rPr lang="ru-RU" dirty="0"/>
              <a:t> кабель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ИК-датчик препятствий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светодиод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резистор 220 Ом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 smtClean="0"/>
              <a:t>пьезоизлучатель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соединительные провода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макетная </a:t>
            </a:r>
            <a:r>
              <a:rPr lang="ru-RU" dirty="0" smtClean="0"/>
              <a:t>плата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3240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r>
              <a:rPr lang="ru-RU" dirty="0" smtClean="0"/>
              <a:t>Задача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Подключить ультразвуковой сонар к </a:t>
            </a:r>
            <a:r>
              <a:rPr lang="en-US" dirty="0" smtClean="0"/>
              <a:t>Arduino </a:t>
            </a:r>
            <a:r>
              <a:rPr lang="ru-RU" dirty="0" smtClean="0"/>
              <a:t>и убедиться, что он работает. Если препятствие ближе 50см включить светодиод.</a:t>
            </a:r>
          </a:p>
          <a:p>
            <a:endParaRPr lang="ru-RU" dirty="0" smtClean="0"/>
          </a:p>
          <a:p>
            <a:r>
              <a:rPr lang="ru-RU" b="1" dirty="0"/>
              <a:t>Для эксперимента нам понадобятся</a:t>
            </a:r>
            <a:r>
              <a:rPr lang="ru-RU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плата </a:t>
            </a:r>
            <a:r>
              <a:rPr lang="en-US" dirty="0"/>
              <a:t>Arduino UNO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USB-</a:t>
            </a:r>
            <a:r>
              <a:rPr lang="ru-RU" dirty="0"/>
              <a:t> кабель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ультразвуковой дальномер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светодиод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резистор 220 Ом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соединительные </a:t>
            </a:r>
            <a:r>
              <a:rPr lang="ru-RU" dirty="0"/>
              <a:t>провода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макетная </a:t>
            </a:r>
            <a:r>
              <a:rPr lang="ru-RU" dirty="0" smtClean="0"/>
              <a:t>плата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3478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47464"/>
            <a:ext cx="8229600" cy="1600200"/>
          </a:xfrm>
        </p:spPr>
        <p:txBody>
          <a:bodyPr/>
          <a:lstStyle/>
          <a:p>
            <a:r>
              <a:rPr lang="ru-RU" dirty="0" smtClean="0"/>
              <a:t>Задача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https://pp.userapi.com/c849120/v849120210/1a8029/myseQ0SPyu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46296"/>
            <a:ext cx="6230218" cy="562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89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Задача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Подключить ультразвуковой дальномер и при обнаружении препятствия ближе 50см оповестить световым и звуковым сигналами. По мере приближения препятствия изменить тональность звукового сигнала и частоту мигания светодиода.</a:t>
            </a:r>
          </a:p>
          <a:p>
            <a:endParaRPr lang="ru-RU" dirty="0"/>
          </a:p>
          <a:p>
            <a:r>
              <a:rPr lang="ru-RU" b="1" dirty="0"/>
              <a:t>Для эксперимента нам понадобятся</a:t>
            </a:r>
            <a:r>
              <a:rPr lang="ru-RU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плата </a:t>
            </a:r>
            <a:r>
              <a:rPr lang="en-US" dirty="0"/>
              <a:t>Arduino UNO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USB-</a:t>
            </a:r>
            <a:r>
              <a:rPr lang="ru-RU" dirty="0"/>
              <a:t> кабель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</a:t>
            </a:r>
            <a:r>
              <a:rPr lang="ru-RU" dirty="0" smtClean="0"/>
              <a:t>льтразвуковой дальномер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светодиод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резистор 220 Ом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пьезоизлучатель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соединительные провода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макетная </a:t>
            </a:r>
            <a:r>
              <a:rPr lang="ru-RU" dirty="0" smtClean="0"/>
              <a:t>плата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7770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75456"/>
            <a:ext cx="8229600" cy="1600200"/>
          </a:xfrm>
        </p:spPr>
        <p:txBody>
          <a:bodyPr/>
          <a:lstStyle/>
          <a:p>
            <a:r>
              <a:rPr lang="ru-RU" dirty="0" smtClean="0"/>
              <a:t>Задача 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Подключить ИК-датчик препятствий к </a:t>
            </a:r>
            <a:r>
              <a:rPr lang="en-US" dirty="0"/>
              <a:t>Arduino </a:t>
            </a:r>
            <a:r>
              <a:rPr lang="ru-RU" dirty="0"/>
              <a:t>и убедиться, что он работает. Затем подключить </a:t>
            </a:r>
            <a:r>
              <a:rPr lang="ru-RU" dirty="0" smtClean="0"/>
              <a:t>3 светодиода, которые будут </a:t>
            </a:r>
            <a:r>
              <a:rPr lang="ru-RU" dirty="0"/>
              <a:t>загораться при срабатывании </a:t>
            </a:r>
            <a:r>
              <a:rPr lang="ru-RU" dirty="0" smtClean="0"/>
              <a:t>датчика. При расстоянии 0-20см загорался 1 светодиод, 20-70см – 2 светодиода, </a:t>
            </a:r>
            <a:r>
              <a:rPr lang="en-US" dirty="0" smtClean="0"/>
              <a:t>&gt;70 – 3 </a:t>
            </a:r>
            <a:r>
              <a:rPr lang="ru-RU" dirty="0" smtClean="0"/>
              <a:t>светодиода.</a:t>
            </a:r>
          </a:p>
          <a:p>
            <a:endParaRPr lang="ru-RU" dirty="0"/>
          </a:p>
          <a:p>
            <a:r>
              <a:rPr lang="ru-RU" b="1" dirty="0"/>
              <a:t>Для эксперимента нам понадобятся</a:t>
            </a:r>
            <a:r>
              <a:rPr lang="ru-RU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плата </a:t>
            </a:r>
            <a:r>
              <a:rPr lang="en-US" dirty="0"/>
              <a:t>Arduino UNO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USB-</a:t>
            </a:r>
            <a:r>
              <a:rPr lang="ru-RU" dirty="0"/>
              <a:t> кабель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ИК-датчик препятствий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</a:t>
            </a:r>
            <a:r>
              <a:rPr lang="ru-RU" dirty="0" smtClean="0"/>
              <a:t>ветодиод (3)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резитор</a:t>
            </a:r>
            <a:r>
              <a:rPr lang="ru-RU" dirty="0"/>
              <a:t> 220 </a:t>
            </a:r>
            <a:r>
              <a:rPr lang="ru-RU" dirty="0" smtClean="0"/>
              <a:t>Ом (3)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соединительные провода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макетная </a:t>
            </a:r>
            <a:r>
              <a:rPr lang="ru-RU" dirty="0" smtClean="0"/>
              <a:t>плата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144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Подключить и настроить ИК-дальномер. Определить рабочий диапазон дальномера. Результаты измерений вывести на экран монитора. Предусмотреть сигнализацию отладочным светодиодом.</a:t>
            </a:r>
          </a:p>
          <a:p>
            <a:endParaRPr lang="ru-RU" dirty="0"/>
          </a:p>
          <a:p>
            <a:r>
              <a:rPr lang="ru-RU" b="1" dirty="0"/>
              <a:t>Для эксперимента нам понадобятся</a:t>
            </a:r>
            <a:r>
              <a:rPr lang="ru-RU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плата </a:t>
            </a:r>
            <a:r>
              <a:rPr lang="en-US" dirty="0"/>
              <a:t>Arduino UNO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USB-</a:t>
            </a:r>
            <a:r>
              <a:rPr lang="ru-RU" dirty="0"/>
              <a:t> кабель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ИК-дальномер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макетная плата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626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r>
              <a:rPr lang="ru-RU" dirty="0" smtClean="0"/>
              <a:t>Задача 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6" name="Picture 2" descr="https://pp.userapi.com/c850016/v850016210/1b790c/isgQw_qjWRI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47" t="37503"/>
          <a:stretch/>
        </p:blipFill>
        <p:spPr bwMode="auto">
          <a:xfrm>
            <a:off x="1763688" y="1556792"/>
            <a:ext cx="5512109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373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r>
              <a:rPr lang="ru-RU" dirty="0" smtClean="0"/>
              <a:t>Задача 7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Подключить и настроить ИК-дальномер</a:t>
            </a:r>
            <a:r>
              <a:rPr lang="ru-RU" dirty="0" smtClean="0"/>
              <a:t>.</a:t>
            </a:r>
            <a:r>
              <a:rPr lang="ru-RU" dirty="0"/>
              <a:t> Результаты измерений вывести на экран монитора.</a:t>
            </a:r>
            <a:r>
              <a:rPr lang="ru-RU" dirty="0" smtClean="0"/>
              <a:t> При появлении препятствия ближе 30см загорался светодиод и издавался звук. По мере приближения препятствия тональность звука должна изменяться</a:t>
            </a:r>
          </a:p>
          <a:p>
            <a:endParaRPr lang="ru-RU" dirty="0"/>
          </a:p>
          <a:p>
            <a:r>
              <a:rPr lang="ru-RU" b="1" dirty="0"/>
              <a:t>Для эксперимента нам понадобятся</a:t>
            </a:r>
            <a:r>
              <a:rPr lang="ru-RU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плата </a:t>
            </a:r>
            <a:r>
              <a:rPr lang="en-US" dirty="0"/>
              <a:t>Arduino UNO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USB-</a:t>
            </a:r>
            <a:r>
              <a:rPr lang="ru-RU" dirty="0"/>
              <a:t> кабель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ИК-дальномер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 err="1"/>
              <a:t>пьезоизлучатель</a:t>
            </a:r>
            <a:endParaRPr lang="ru-RU"/>
          </a:p>
          <a:p>
            <a:pPr marL="457200" indent="-457200">
              <a:buFont typeface="+mj-lt"/>
              <a:buAutoNum type="arabicPeriod"/>
            </a:pPr>
            <a:r>
              <a:rPr lang="ru-RU" smtClean="0"/>
              <a:t>макетная </a:t>
            </a:r>
            <a:r>
              <a:rPr lang="ru-RU" dirty="0" smtClean="0"/>
              <a:t>плата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375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r>
              <a:rPr lang="ru-RU" dirty="0" smtClean="0"/>
              <a:t>ИК-датчик препятствий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ИК-датчик препятствий для бесконтактного обнаружения препятствий с регулируемым диапазоном срабатывания – позволяет роботу избежать столкновения с препятствиями без фиксации непосредственного контакта с ними. </a:t>
            </a:r>
          </a:p>
          <a:p>
            <a:endParaRPr lang="ru-RU" dirty="0" smtClean="0"/>
          </a:p>
          <a:p>
            <a:r>
              <a:rPr lang="ru-RU" dirty="0" smtClean="0"/>
              <a:t>Датчик работает в инфракрасном диапазоне, что позволяет работать со всеми типами поверхностей.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934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387424"/>
            <a:ext cx="8229600" cy="1600200"/>
          </a:xfrm>
        </p:spPr>
        <p:txBody>
          <a:bodyPr/>
          <a:lstStyle/>
          <a:p>
            <a:r>
              <a:rPr lang="ru-RU" dirty="0" smtClean="0"/>
              <a:t>ИК-датчик препятствий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ru-RU" sz="2000" dirty="0"/>
              <a:t>ИК-датчик препятствий НЕ измеряет расстояние, а только сигнализирует о наличии препятствия на заранее заданном расстоянии.</a:t>
            </a:r>
          </a:p>
          <a:p>
            <a:endParaRPr lang="ru-RU" sz="2000" dirty="0"/>
          </a:p>
          <a:p>
            <a:r>
              <a:rPr lang="ru-RU" sz="2000" dirty="0"/>
              <a:t>Это цифровой датчик, поэтому его выход должен подключаться к цифровым портам контроллера.</a:t>
            </a:r>
          </a:p>
          <a:p>
            <a:endParaRPr lang="ru-RU" dirty="0"/>
          </a:p>
        </p:txBody>
      </p:sp>
      <p:pic>
        <p:nvPicPr>
          <p:cNvPr id="1026" name="Picture 2" descr="ÐÐ°ÑÑÐ¸Ð½ÐºÐ¸ Ð¿Ð¾ Ð·Ð°Ð¿ÑÐ¾ÑÑ Ð¸Ðº Ð´Ð°ÑÑÐ¸Ðº Ð¿ÑÐµÐ¿ÑÑÑÑÐ²Ð¸Ð¹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4" b="16396"/>
          <a:stretch/>
        </p:blipFill>
        <p:spPr bwMode="auto">
          <a:xfrm>
            <a:off x="2771800" y="3645024"/>
            <a:ext cx="3816423" cy="28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00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r>
              <a:rPr lang="ru-RU" sz="4800" dirty="0" smtClean="0"/>
              <a:t>Ультразвуковой дальномер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Бинокулярное зрение – это зрение, позволяющее определять расстояние до объектов. </a:t>
            </a:r>
          </a:p>
          <a:p>
            <a:r>
              <a:rPr lang="ru-RU" dirty="0" smtClean="0"/>
              <a:t>Ультразвуковой дальномер (сонар) определяет есть ли </a:t>
            </a:r>
            <a:r>
              <a:rPr lang="ru-RU" dirty="0"/>
              <a:t>по </a:t>
            </a:r>
            <a:r>
              <a:rPr lang="ru-RU" dirty="0" smtClean="0"/>
              <a:t>сторонам препятствия.</a:t>
            </a:r>
          </a:p>
          <a:p>
            <a:endParaRPr lang="ru-RU" dirty="0" smtClean="0"/>
          </a:p>
          <a:p>
            <a:r>
              <a:rPr lang="ru-RU" dirty="0" smtClean="0"/>
              <a:t>У дальномера есть 2 </a:t>
            </a:r>
            <a:r>
              <a:rPr lang="ru-RU" dirty="0" err="1" smtClean="0"/>
              <a:t>пьезоэлемента</a:t>
            </a:r>
            <a:r>
              <a:rPr lang="ru-RU" dirty="0" smtClean="0"/>
              <a:t>, а именно, излучатель и приемник сигналов. Излучатель посылает короткий ультразвуковой импульс, который отражается от объекта и принимается приемником. Таким образом вычисляется расстояние до объекта.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62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Ультразвуковой дальномер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ÐÐ°ÑÑÐ¸Ð½ÐºÐ¸ Ð¿Ð¾ Ð·Ð°Ð¿ÑÐ¾ÑÑ ÑÐ»ÑÑÑÐ°Ð·Ð²ÑÐºÐ¾Ð²Ð¾Ð¹ Ð´Ð°Ð»ÑÐ½Ð¾Ð¼ÐµÑ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6" y="1772816"/>
            <a:ext cx="696274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31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72616"/>
            <a:ext cx="8229600" cy="1600200"/>
          </a:xfrm>
        </p:spPr>
        <p:txBody>
          <a:bodyPr/>
          <a:lstStyle/>
          <a:p>
            <a:r>
              <a:rPr lang="ru-RU" dirty="0" smtClean="0"/>
              <a:t>Подключение внешних библиотек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Библиотека – это некоторый набор кода, который облегчает подключения специфического датчика.</a:t>
            </a:r>
          </a:p>
          <a:p>
            <a:endParaRPr lang="ru-RU" sz="2000" dirty="0" smtClean="0"/>
          </a:p>
          <a:p>
            <a:r>
              <a:rPr lang="ru-RU" sz="2000" dirty="0" smtClean="0"/>
              <a:t>Существует 2 типа библиотек: стандартные и пользовательские. Стандартные библиотеки уже используются в среде </a:t>
            </a:r>
            <a:r>
              <a:rPr lang="en-US" sz="2000" dirty="0" smtClean="0"/>
              <a:t>Arduino</a:t>
            </a:r>
            <a:r>
              <a:rPr lang="ru-RU" sz="2000" dirty="0" smtClean="0"/>
              <a:t>, они загрузились автоматически при установке программы. А пользовательские – это дополнительные библиотеки, которые нужно скачивать отдельно и устанавливать.</a:t>
            </a:r>
          </a:p>
          <a:p>
            <a:endParaRPr lang="ru-RU" sz="2000" dirty="0" smtClean="0"/>
          </a:p>
          <a:p>
            <a:r>
              <a:rPr lang="ru-RU" sz="2000" dirty="0" smtClean="0"/>
              <a:t>Подключение библиотек происходит следующим образом: </a:t>
            </a:r>
            <a:r>
              <a:rPr lang="en-US" sz="2000" dirty="0" smtClean="0"/>
              <a:t>#include “</a:t>
            </a:r>
            <a:r>
              <a:rPr lang="en-US" sz="2000" dirty="0" err="1" smtClean="0"/>
              <a:t>Ultrasonic.h</a:t>
            </a:r>
            <a:r>
              <a:rPr lang="en-US" sz="2000" dirty="0" smtClean="0"/>
              <a:t>”</a:t>
            </a:r>
            <a:r>
              <a:rPr lang="ru-RU" sz="2000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3425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r>
              <a:rPr lang="ru-RU" dirty="0" smtClean="0"/>
              <a:t>ИК-дальномер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ИК-дальномер – это оптический датчик, который служит для измерения расстояния и обнаружения препятствий, фиксируя отраженное ИК-излучение.</a:t>
            </a:r>
          </a:p>
          <a:p>
            <a:endParaRPr lang="ru-RU" dirty="0"/>
          </a:p>
          <a:p>
            <a:r>
              <a:rPr lang="ru-RU" dirty="0" smtClean="0"/>
              <a:t>ИК-дальномер работает по принципу триангуляции, сущность которого заключается в построении на местности системы треугольников, в которых измеряются все углы и длины базисных сторон.</a:t>
            </a:r>
          </a:p>
          <a:p>
            <a:endParaRPr lang="ru-RU" dirty="0"/>
          </a:p>
          <a:p>
            <a:r>
              <a:rPr lang="ru-RU" dirty="0" smtClean="0"/>
              <a:t>ИК-дальномер помогает ориентироваться роботу на местности.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035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ru-RU" dirty="0" smtClean="0"/>
              <a:t>ИК-дальномер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Сенсор определяет расстояние до препятствия по отраженному лучу света в ИК-спектре.</a:t>
            </a:r>
          </a:p>
          <a:p>
            <a:endParaRPr lang="ru-RU" sz="2000" dirty="0"/>
          </a:p>
          <a:p>
            <a:r>
              <a:rPr lang="ru-RU" sz="2000" dirty="0" smtClean="0">
                <a:solidFill>
                  <a:srgbClr val="FF0000"/>
                </a:solidFill>
              </a:rPr>
              <a:t>Выдаваемое выходное напряжение датчика обратно пропорционально расстоянию до препятствия – с увеличением расстояния его значение уменьшается!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ÐÐ°ÑÑÐ¸Ð½ÐºÐ¸ Ð¿Ð¾ Ð·Ð°Ð¿ÑÐ¾ÑÑ Ð¸Ð½ÑÑÐ°ÐºÑÐ°ÑÐ½ÑÐ¹ Ð´Ð°Ð»ÑÐ½Ð¾Ð¼ÐµÑ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98" b="21472"/>
          <a:stretch/>
        </p:blipFill>
        <p:spPr bwMode="auto">
          <a:xfrm>
            <a:off x="1462158" y="3501008"/>
            <a:ext cx="5962262" cy="299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37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387424"/>
            <a:ext cx="8229600" cy="1600200"/>
          </a:xfrm>
        </p:spPr>
        <p:txBody>
          <a:bodyPr/>
          <a:lstStyle/>
          <a:p>
            <a:r>
              <a:rPr lang="ru-RU" dirty="0" smtClean="0"/>
              <a:t>Задача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Подключить ИК-датчик препятствий к </a:t>
            </a:r>
            <a:r>
              <a:rPr lang="en-US" dirty="0" smtClean="0"/>
              <a:t>Arduino </a:t>
            </a:r>
            <a:r>
              <a:rPr lang="ru-RU" dirty="0" smtClean="0"/>
              <a:t>и убедиться, что он работает. Затем подключить светодиод, который будет загораться при срабатывании датчика.</a:t>
            </a:r>
          </a:p>
          <a:p>
            <a:endParaRPr lang="ru-RU" dirty="0"/>
          </a:p>
          <a:p>
            <a:r>
              <a:rPr lang="ru-RU" b="1" dirty="0"/>
              <a:t>Для эксперимента нам понадобятся</a:t>
            </a:r>
            <a:r>
              <a:rPr lang="ru-RU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плата </a:t>
            </a:r>
            <a:r>
              <a:rPr lang="en-US" dirty="0"/>
              <a:t>Arduino UNO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USB-</a:t>
            </a:r>
            <a:r>
              <a:rPr lang="ru-RU" dirty="0"/>
              <a:t> </a:t>
            </a:r>
            <a:r>
              <a:rPr lang="ru-RU" dirty="0" smtClean="0"/>
              <a:t>кабель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ИК-датчик препятствий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</a:t>
            </a:r>
            <a:r>
              <a:rPr lang="ru-RU" dirty="0" smtClean="0"/>
              <a:t>ветодиод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р</a:t>
            </a:r>
            <a:r>
              <a:rPr lang="ru-RU" dirty="0" err="1" smtClean="0"/>
              <a:t>езитор</a:t>
            </a:r>
            <a:r>
              <a:rPr lang="ru-RU" dirty="0" smtClean="0"/>
              <a:t> 220 Ом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соединительные провода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м</a:t>
            </a:r>
            <a:r>
              <a:rPr lang="ru-RU" dirty="0" smtClean="0"/>
              <a:t>акетная плата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9298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98</TotalTime>
  <Words>626</Words>
  <Application>Microsoft Office PowerPoint</Application>
  <PresentationFormat>Экран (4:3)</PresentationFormat>
  <Paragraphs>110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Исполнительная</vt:lpstr>
      <vt:lpstr>Занятие 4  ИК-датчик препятствий, ультразвуковой и ИК-дальномеры</vt:lpstr>
      <vt:lpstr>ИК-датчик препятствий</vt:lpstr>
      <vt:lpstr>ИК-датчик препятствий</vt:lpstr>
      <vt:lpstr>Ультразвуковой дальномер</vt:lpstr>
      <vt:lpstr>Ультразвуковой дальномер</vt:lpstr>
      <vt:lpstr>Подключение внешних библиотек</vt:lpstr>
      <vt:lpstr>ИК-дальномер</vt:lpstr>
      <vt:lpstr>ИК-дальномер</vt:lpstr>
      <vt:lpstr>Задача 1</vt:lpstr>
      <vt:lpstr>Задача 1</vt:lpstr>
      <vt:lpstr>Задача 2</vt:lpstr>
      <vt:lpstr>Задача 3</vt:lpstr>
      <vt:lpstr>Задача 3</vt:lpstr>
      <vt:lpstr>Задача 4</vt:lpstr>
      <vt:lpstr>Задача 5</vt:lpstr>
      <vt:lpstr>Задача 6</vt:lpstr>
      <vt:lpstr>Задача 6</vt:lpstr>
      <vt:lpstr>Задача 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4  ИК-датчик препятствий, ультразвуковой и ИК-дальномеры</dc:title>
  <cp:lastModifiedBy>Анастасия Аракчеева</cp:lastModifiedBy>
  <cp:revision>15</cp:revision>
  <dcterms:created xsi:type="dcterms:W3CDTF">2019-06-15T17:17:26Z</dcterms:created>
  <dcterms:modified xsi:type="dcterms:W3CDTF">2019-06-15T18:59:29Z</dcterms:modified>
</cp:coreProperties>
</file>