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88" r:id="rId4"/>
    <p:sldId id="258" r:id="rId5"/>
    <p:sldId id="290" r:id="rId6"/>
    <p:sldId id="291" r:id="rId7"/>
    <p:sldId id="264" r:id="rId8"/>
    <p:sldId id="265" r:id="rId9"/>
    <p:sldId id="292" r:id="rId10"/>
    <p:sldId id="266" r:id="rId11"/>
    <p:sldId id="29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F7171-7866-4583-A241-9BF034C9D0A0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E27A1-B74E-43FA-851D-889348301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14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4267200"/>
          </a:xfrm>
        </p:spPr>
        <p:txBody>
          <a:bodyPr/>
          <a:lstStyle/>
          <a:p>
            <a:r>
              <a:rPr lang="ru-RU" dirty="0"/>
              <a:t>Занятие 5</a:t>
            </a:r>
            <a:br>
              <a:rPr lang="ru-RU" dirty="0"/>
            </a:br>
            <a:br>
              <a:rPr lang="ru-RU" dirty="0"/>
            </a:br>
            <a:r>
              <a:rPr lang="ru-RU" sz="5400" dirty="0"/>
              <a:t>Управление сервоприводом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46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7544"/>
          </a:xfrm>
        </p:spPr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Необходимо поворачивать сервопривод из одного крайнего положения в другое по показаниям ИК-датчика. При нахождении сервопривода в крайних положениях должны загораться светодиоды и издаваться звук разной частоты.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платформа </a:t>
            </a:r>
            <a:r>
              <a:rPr lang="en-US" dirty="0"/>
              <a:t>Arduino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ИК-датчик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сервопривод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два светодиода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два резистора 220 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плата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1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7544"/>
          </a:xfrm>
        </p:spPr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Повторить предыдущую задачу, заменив ИК-датчик на звуковой сонар. Расстояние до препятствия сопровождать короткими импульсами длительностью 0,8 с, дискретностью 0,5 с. «Расстояние» между серией импульсов – 2 с.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платформа </a:t>
            </a:r>
            <a:r>
              <a:rPr lang="en-US" dirty="0"/>
              <a:t>Arduino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/>
              <a:t>ультразвуковой </a:t>
            </a:r>
            <a:r>
              <a:rPr lang="ru-RU" dirty="0"/>
              <a:t>сонар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сервопривод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два светодиода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два резистора 220 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плата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8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/>
          <a:lstStyle/>
          <a:p>
            <a:r>
              <a:rPr lang="ru-RU" dirty="0"/>
              <a:t>Сервопривод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0276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/>
              <a:t>Сервопривод (следящий привод) — привод с управлением через отрицательную обратную связь, позволяющую точно управлять параметрами движения.</a:t>
            </a:r>
          </a:p>
          <a:p>
            <a:endParaRPr lang="ru-RU" dirty="0"/>
          </a:p>
        </p:txBody>
      </p:sp>
      <p:pic>
        <p:nvPicPr>
          <p:cNvPr id="1026" name="Picture 2" descr="Ð Ð°Ð·Ð½Ð¾Ð¾Ð±ÑÐ°Ð·Ð¸Ðµ ÑÐµÑÐ²Ð¾Ð¿ÑÐ¸Ð²Ð¾Ð´Ð¾Ð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87976"/>
            <a:ext cx="593531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1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/>
          <a:lstStyle/>
          <a:p>
            <a:r>
              <a:rPr lang="ru-RU" dirty="0"/>
              <a:t>Сервопривод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/>
              <a:t>Сервоприводом является любой тип механического привода, имеющий в составе датчик и блок управления приводом, автоматически поддерживающий необходимые параметры на датчике согласно заданному внешнему значению.</a:t>
            </a:r>
          </a:p>
          <a:p>
            <a:r>
              <a:rPr lang="ru-RU" dirty="0"/>
              <a:t>Проще говоря, сервопривод – это мотор, положением вала которого можно управлять, задавая угол поворота.</a:t>
            </a:r>
          </a:p>
          <a:p>
            <a:r>
              <a:rPr lang="ru-RU" dirty="0"/>
              <a:t>Для сервопривода, потребляющего большой ток, необходим свой источник питания.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2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415" y="260648"/>
            <a:ext cx="8964488" cy="952128"/>
          </a:xfrm>
        </p:spPr>
        <p:txBody>
          <a:bodyPr/>
          <a:lstStyle/>
          <a:p>
            <a:r>
              <a:rPr lang="ru-RU" sz="4800" dirty="0"/>
              <a:t>Функции библиотеки </a:t>
            </a:r>
            <a:r>
              <a:rPr lang="en-US" sz="4800" dirty="0"/>
              <a:t>Servo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029" y="1268760"/>
            <a:ext cx="8229600" cy="4824536"/>
          </a:xfrm>
        </p:spPr>
        <p:txBody>
          <a:bodyPr>
            <a:normAutofit/>
          </a:bodyPr>
          <a:lstStyle/>
          <a:p>
            <a:r>
              <a:rPr lang="ru-RU" dirty="0"/>
              <a:t>Стандартная библиотека </a:t>
            </a:r>
            <a:r>
              <a:rPr lang="en-US" dirty="0"/>
              <a:t>Servo</a:t>
            </a:r>
            <a:r>
              <a:rPr lang="ru-RU" dirty="0"/>
              <a:t> позволяет осуществлять программное управление сервоприводами. Для этого вводится переменная типа </a:t>
            </a:r>
            <a:r>
              <a:rPr lang="en-US" dirty="0"/>
              <a:t>Servo</a:t>
            </a:r>
            <a:r>
              <a:rPr lang="ru-RU" dirty="0"/>
              <a:t>. Управление осуществляется следующими функциями:</a:t>
            </a:r>
          </a:p>
          <a:p>
            <a:r>
              <a:rPr lang="en-US" b="1" dirty="0"/>
              <a:t>attach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ru-RU" dirty="0"/>
              <a:t>присоединяет переменную к конкретному </a:t>
            </a:r>
            <a:r>
              <a:rPr lang="ru-RU" dirty="0" err="1"/>
              <a:t>пину</a:t>
            </a:r>
            <a:r>
              <a:rPr lang="ru-RU" dirty="0"/>
              <a:t>. Возможны 2 варианта для функции: </a:t>
            </a:r>
            <a:r>
              <a:rPr lang="en-US" dirty="0" err="1"/>
              <a:t>servo.attach</a:t>
            </a:r>
            <a:r>
              <a:rPr lang="en-US" dirty="0"/>
              <a:t>(pin) </a:t>
            </a:r>
            <a:r>
              <a:rPr lang="ru-RU" dirty="0"/>
              <a:t>и </a:t>
            </a:r>
            <a:r>
              <a:rPr lang="en-US" dirty="0" err="1"/>
              <a:t>servo.attach</a:t>
            </a:r>
            <a:r>
              <a:rPr lang="en-US" dirty="0"/>
              <a:t>(pin, </a:t>
            </a:r>
            <a:r>
              <a:rPr lang="en-US" dirty="0" err="1"/>
              <a:t>min,max</a:t>
            </a:r>
            <a:r>
              <a:rPr lang="en-US" dirty="0"/>
              <a:t>). </a:t>
            </a:r>
            <a:r>
              <a:rPr lang="ru-RU" dirty="0"/>
              <a:t>При этом </a:t>
            </a:r>
            <a:r>
              <a:rPr lang="en-US" dirty="0"/>
              <a:t>pin</a:t>
            </a:r>
            <a:r>
              <a:rPr lang="ru-RU" dirty="0"/>
              <a:t> – это номер </a:t>
            </a:r>
            <a:r>
              <a:rPr lang="ru-RU" dirty="0" err="1"/>
              <a:t>пина</a:t>
            </a:r>
            <a:r>
              <a:rPr lang="ru-RU" dirty="0"/>
              <a:t>, к которому присоединяется сервопривод, </a:t>
            </a:r>
            <a:r>
              <a:rPr lang="en-US" dirty="0"/>
              <a:t>min </a:t>
            </a:r>
            <a:r>
              <a:rPr lang="ru-RU" dirty="0"/>
              <a:t>и </a:t>
            </a:r>
            <a:r>
              <a:rPr lang="en-US" dirty="0"/>
              <a:t>max</a:t>
            </a:r>
            <a:r>
              <a:rPr lang="ru-RU" dirty="0"/>
              <a:t> – длины импульсов в микросекундах, отвечающих за углы поворота от 0 до 180.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165984" y="3918399"/>
            <a:ext cx="3978016" cy="46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901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415" y="260648"/>
            <a:ext cx="8964488" cy="952128"/>
          </a:xfrm>
        </p:spPr>
        <p:txBody>
          <a:bodyPr/>
          <a:lstStyle/>
          <a:p>
            <a:r>
              <a:rPr lang="ru-RU" sz="4800" dirty="0"/>
              <a:t>Функции библиотеки </a:t>
            </a:r>
            <a:r>
              <a:rPr lang="en-US" sz="4800" dirty="0"/>
              <a:t>Servo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029" y="1268760"/>
            <a:ext cx="8229600" cy="4824536"/>
          </a:xfrm>
        </p:spPr>
        <p:txBody>
          <a:bodyPr>
            <a:normAutofit/>
          </a:bodyPr>
          <a:lstStyle/>
          <a:p>
            <a:r>
              <a:rPr lang="en-US" b="1" dirty="0"/>
              <a:t>write </a:t>
            </a:r>
            <a:r>
              <a:rPr lang="en-US" dirty="0"/>
              <a:t>–</a:t>
            </a:r>
            <a:r>
              <a:rPr lang="ru-RU" dirty="0"/>
              <a:t> отдает команду сервоприводу принять некоторое значение параметров.</a:t>
            </a:r>
          </a:p>
          <a:p>
            <a:r>
              <a:rPr lang="ru-RU" dirty="0"/>
              <a:t>Синтаксис: </a:t>
            </a:r>
            <a:r>
              <a:rPr lang="en-US" dirty="0"/>
              <a:t>servo</a:t>
            </a:r>
            <a:r>
              <a:rPr lang="ru-RU" dirty="0"/>
              <a:t>.</a:t>
            </a:r>
            <a:r>
              <a:rPr lang="en-US" dirty="0"/>
              <a:t>write(angle)</a:t>
            </a:r>
            <a:r>
              <a:rPr lang="ru-RU" b="1" dirty="0"/>
              <a:t>, </a:t>
            </a:r>
            <a:r>
              <a:rPr lang="ru-RU" dirty="0"/>
              <a:t>где </a:t>
            </a:r>
            <a:r>
              <a:rPr lang="en-US" dirty="0"/>
              <a:t>angle</a:t>
            </a:r>
            <a:r>
              <a:rPr lang="ru-RU" dirty="0"/>
              <a:t> – угол, на который должен повернуться сервопривод</a:t>
            </a:r>
          </a:p>
          <a:p>
            <a:r>
              <a:rPr lang="en-US" b="1" dirty="0" err="1"/>
              <a:t>writeMicroseconds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ru-RU" dirty="0"/>
              <a:t> отдает команду на сервопривод импульс определенной длины и является низкоуровневым аналогом предыдущей команды.</a:t>
            </a:r>
          </a:p>
          <a:p>
            <a:r>
              <a:rPr lang="ru-RU" dirty="0"/>
              <a:t>Синтаксис: </a:t>
            </a:r>
            <a:r>
              <a:rPr lang="en-US" dirty="0"/>
              <a:t>servo</a:t>
            </a:r>
            <a:r>
              <a:rPr lang="ru-RU" dirty="0"/>
              <a:t>.</a:t>
            </a:r>
            <a:r>
              <a:rPr lang="en-US" dirty="0" err="1"/>
              <a:t>writeMicrosecunds</a:t>
            </a:r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  <a:r>
              <a:rPr lang="ru-RU" b="1" dirty="0"/>
              <a:t>, </a:t>
            </a:r>
            <a:r>
              <a:rPr lang="ru-RU" dirty="0"/>
              <a:t>где </a:t>
            </a:r>
            <a:r>
              <a:rPr lang="en-US" dirty="0" err="1"/>
              <a:t>ms</a:t>
            </a:r>
            <a:r>
              <a:rPr lang="ru-RU" dirty="0"/>
              <a:t> – длина импульса в микросекундах.</a:t>
            </a:r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165984" y="3918399"/>
            <a:ext cx="3978016" cy="46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9181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415" y="260648"/>
            <a:ext cx="8964488" cy="952128"/>
          </a:xfrm>
        </p:spPr>
        <p:txBody>
          <a:bodyPr/>
          <a:lstStyle/>
          <a:p>
            <a:r>
              <a:rPr lang="ru-RU" sz="4800" dirty="0"/>
              <a:t>Функции библиотеки </a:t>
            </a:r>
            <a:r>
              <a:rPr lang="en-US" sz="4800" dirty="0"/>
              <a:t>Servo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029" y="1268760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read </a:t>
            </a:r>
            <a:r>
              <a:rPr lang="en-US" dirty="0"/>
              <a:t>–</a:t>
            </a:r>
            <a:r>
              <a:rPr lang="ru-RU" dirty="0"/>
              <a:t> читает значение угла, в котором находится сервопривод.</a:t>
            </a:r>
          </a:p>
          <a:p>
            <a:r>
              <a:rPr lang="ru-RU" dirty="0"/>
              <a:t>Синтаксис: </a:t>
            </a:r>
            <a:r>
              <a:rPr lang="en-US" dirty="0"/>
              <a:t>servo</a:t>
            </a:r>
            <a:r>
              <a:rPr lang="ru-RU" dirty="0"/>
              <a:t>.</a:t>
            </a:r>
            <a:r>
              <a:rPr lang="en-US" dirty="0"/>
              <a:t>read </a:t>
            </a:r>
            <a:r>
              <a:rPr lang="ru-RU" dirty="0"/>
              <a:t>возвращает целое значение от 0 до 180.</a:t>
            </a:r>
            <a:endParaRPr lang="en-US" dirty="0"/>
          </a:p>
          <a:p>
            <a:r>
              <a:rPr lang="en-US" b="1" dirty="0"/>
              <a:t>attached </a:t>
            </a:r>
            <a:r>
              <a:rPr lang="en-US" dirty="0"/>
              <a:t>–</a:t>
            </a:r>
            <a:r>
              <a:rPr lang="ru-RU" dirty="0"/>
              <a:t> проверка, была ли присоединена переменная к конкретному </a:t>
            </a:r>
            <a:r>
              <a:rPr lang="ru-RU" dirty="0" err="1"/>
              <a:t>пину</a:t>
            </a:r>
            <a:r>
              <a:rPr lang="ru-RU" dirty="0"/>
              <a:t>.</a:t>
            </a:r>
          </a:p>
          <a:p>
            <a:r>
              <a:rPr lang="ru-RU" dirty="0"/>
              <a:t>Синтаксис: </a:t>
            </a:r>
            <a:r>
              <a:rPr lang="en-US" dirty="0"/>
              <a:t>servo</a:t>
            </a:r>
            <a:r>
              <a:rPr lang="ru-RU" dirty="0"/>
              <a:t>.</a:t>
            </a:r>
            <a:r>
              <a:rPr lang="en-US" dirty="0"/>
              <a:t>attached()</a:t>
            </a:r>
            <a:r>
              <a:rPr lang="ru-RU" dirty="0"/>
              <a:t>. Возвращается логическая истина, если переменная была присоединена к какому-либо </a:t>
            </a:r>
            <a:r>
              <a:rPr lang="ru-RU" dirty="0" err="1"/>
              <a:t>пину</a:t>
            </a:r>
            <a:r>
              <a:rPr lang="ru-RU" dirty="0"/>
              <a:t>, или ложь в обратном случае.</a:t>
            </a:r>
          </a:p>
          <a:p>
            <a:r>
              <a:rPr lang="en-US" b="1" dirty="0"/>
              <a:t>detach </a:t>
            </a:r>
            <a:r>
              <a:rPr lang="en-US" dirty="0"/>
              <a:t>–</a:t>
            </a:r>
            <a:r>
              <a:rPr lang="ru-RU" dirty="0"/>
              <a:t> производит действие, обратное </a:t>
            </a:r>
            <a:r>
              <a:rPr lang="en-US" dirty="0"/>
              <a:t>attach, </a:t>
            </a:r>
            <a:r>
              <a:rPr lang="ru-RU" dirty="0"/>
              <a:t>то есть отсоединяет переменную от </a:t>
            </a:r>
            <a:r>
              <a:rPr lang="ru-RU" dirty="0" err="1"/>
              <a:t>пина</a:t>
            </a:r>
            <a:r>
              <a:rPr lang="ru-RU" dirty="0"/>
              <a:t>, к которому она была приписана.</a:t>
            </a:r>
          </a:p>
          <a:p>
            <a:r>
              <a:rPr lang="ru-RU" dirty="0"/>
              <a:t>Синтаксис: </a:t>
            </a:r>
            <a:r>
              <a:rPr lang="en-US" dirty="0"/>
              <a:t>servo</a:t>
            </a:r>
            <a:r>
              <a:rPr lang="ru-RU" dirty="0"/>
              <a:t>.</a:t>
            </a:r>
            <a:r>
              <a:rPr lang="en-US" dirty="0"/>
              <a:t>detach()</a:t>
            </a:r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165984" y="3918399"/>
            <a:ext cx="3978016" cy="46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6389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Подключить сервопривод и с дискретностью 2,5 секунды заставить его принимать крайние положения. Реализовать два скетча и объяснить разницу.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платформа </a:t>
            </a:r>
            <a:r>
              <a:rPr lang="en-US" dirty="0"/>
              <a:t>Arduino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сервопривод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кабель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43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780" y="260648"/>
            <a:ext cx="7866620" cy="1123528"/>
          </a:xfrm>
        </p:spPr>
        <p:txBody>
          <a:bodyPr/>
          <a:lstStyle/>
          <a:p>
            <a:r>
              <a:rPr lang="ru-RU" dirty="0"/>
              <a:t>Задача 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84784"/>
            <a:ext cx="5883375" cy="49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2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674" y="0"/>
            <a:ext cx="7866620" cy="1123528"/>
          </a:xfrm>
        </p:spPr>
        <p:txBody>
          <a:bodyPr/>
          <a:lstStyle/>
          <a:p>
            <a:r>
              <a:rPr lang="ru-RU" dirty="0"/>
              <a:t>Задача 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3123" b="9941"/>
          <a:stretch/>
        </p:blipFill>
        <p:spPr>
          <a:xfrm>
            <a:off x="1115616" y="1268760"/>
            <a:ext cx="6624736" cy="51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0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404</TotalTime>
  <Words>470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Palatino Linotype</vt:lpstr>
      <vt:lpstr>Исполнительная</vt:lpstr>
      <vt:lpstr>Занятие 5  Управление сервоприводом</vt:lpstr>
      <vt:lpstr>Сервопривод</vt:lpstr>
      <vt:lpstr>Сервопривод</vt:lpstr>
      <vt:lpstr>Функции библиотеки Servo</vt:lpstr>
      <vt:lpstr>Функции библиотеки Servo</vt:lpstr>
      <vt:lpstr>Функции библиотеки Servo</vt:lpstr>
      <vt:lpstr>Задача 1</vt:lpstr>
      <vt:lpstr>Задача 1</vt:lpstr>
      <vt:lpstr>Задача 1</vt:lpstr>
      <vt:lpstr>Задача 2</vt:lpstr>
      <vt:lpstr>Задача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2  Потенциометр и широтно-импульсная модуляция</dc:title>
  <dc:creator>79605</dc:creator>
  <cp:lastModifiedBy>Даниил Аристов</cp:lastModifiedBy>
  <cp:revision>35</cp:revision>
  <dcterms:created xsi:type="dcterms:W3CDTF">2019-06-11T08:57:15Z</dcterms:created>
  <dcterms:modified xsi:type="dcterms:W3CDTF">2022-04-28T04:35:31Z</dcterms:modified>
</cp:coreProperties>
</file>