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60D6-107E-4E50-8096-9F8C9B3A3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CB17A-3438-4881-90F2-69B773C70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2BE0-BE37-4921-BE73-FB79C24F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CC4-79D8-481F-B6CC-0F9A467595F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A3EF-5FA2-47C1-92E8-918BE165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D42E8-0E62-473D-BFA8-502EAC65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69F9-01CC-49C9-AAA4-0D2F4450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8914-D719-4DB5-80F8-E5615A80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8F79-15D7-4CA0-91A1-D43E03B3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31C01-A903-49CF-BAD5-5656A43C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CC4-79D8-481F-B6CC-0F9A467595F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B47E-D5B8-49CE-927A-7E51511C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3BA3-8F01-4969-9579-F204161C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69F9-01CC-49C9-AAA4-0D2F4450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4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A83CA-AC8A-4664-A599-53F91318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8660-F4A7-46ED-88F6-24A9D76E5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6FDB-CE9B-466F-8129-E8BA270B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CC4-79D8-481F-B6CC-0F9A467595F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FBF5-676D-41A7-AA33-2A759963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C4516-0892-4482-AB32-CB349AA8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69F9-01CC-49C9-AAA4-0D2F4450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DE2B-F2FE-4DCF-AD90-A2A0DF99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45D6-1857-4671-89E3-FD85F33F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67F5-84B0-4632-99F7-46782F81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CC4-79D8-481F-B6CC-0F9A467595F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9872F-61EA-4167-ABC7-709048A4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63D43-5F93-4AE9-BE77-BE7E6B8C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69F9-01CC-49C9-AAA4-0D2F4450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3DB6-96D0-44A4-8887-6849D86F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F7C5C-24D2-4F41-957D-D94C5C135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93B3E-A01B-484E-9A72-7BD95270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CC4-79D8-481F-B6CC-0F9A467595F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8FEB1-EA2F-446E-BAC7-0BB9C1C9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32F9-DBE0-4695-9984-38868527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69F9-01CC-49C9-AAA4-0D2F4450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2F06-CBC0-464A-B084-13C957CB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222B-57D0-45E6-8350-E1233290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9978-2FE7-4921-A0B3-02D2D0D9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86F72-2F36-4BD6-913F-4CBDBF6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CC4-79D8-481F-B6CC-0F9A467595F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CBC1E-A725-4281-82F6-AAD71D82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10EB0-B06C-4EE8-BC70-9D86B445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69F9-01CC-49C9-AAA4-0D2F4450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C930-6B4E-4CB2-81D7-B91E3BB8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FE31-C1FF-4A72-832A-966EF01E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F79C-9496-484B-8B88-0EF0E885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63D5F-A3A4-4CA0-B059-31BE328C4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B2A0D-F9E0-45FF-920B-9B2E0C7DE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A79A8-0C1C-4DFD-9918-EF8ACDA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CC4-79D8-481F-B6CC-0F9A467595F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75A11-69C4-4A6C-8332-E2B44F64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B9671-2F98-4E5F-923B-C4B64C18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69F9-01CC-49C9-AAA4-0D2F4450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D6E6-BB5A-49A8-A0E9-2B666EC8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752F3-C8CF-4A3D-B09D-CDD5F353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CC4-79D8-481F-B6CC-0F9A467595F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79CD3-9F50-4D95-9335-0D965E78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4B608-987B-47F5-8FF7-4671DC7F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69F9-01CC-49C9-AAA4-0D2F4450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5CB2E-916F-4759-BD60-B6D65CDF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CC4-79D8-481F-B6CC-0F9A467595F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B5EFF-93D1-4F6B-A209-1F330045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20A4B-B686-4500-9731-122B944A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69F9-01CC-49C9-AAA4-0D2F4450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2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F661-B1D7-4209-9797-05DCBD8D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C8EC-FBC6-40F4-9B34-257F3E89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2C210-6355-4F9C-B6F9-317AAAEA6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1F541-94F8-442E-AA8C-FCEE69A6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CC4-79D8-481F-B6CC-0F9A467595F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A8E26-762F-4162-ABAB-57F3D969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F249F-70E6-4A02-B6D3-F2CAE804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69F9-01CC-49C9-AAA4-0D2F4450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54D5-6688-4381-BFA7-98EE67B0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50552-D5A1-4510-9D51-0C7FCC714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56EDD-860B-42FC-A1EE-64EB322C7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73EA6-690A-411B-B1FD-2E4045FA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0CC4-79D8-481F-B6CC-0F9A467595F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325E5-1872-488A-9143-3A5CCD74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54FF9-31FB-49FC-AA73-6DA782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69F9-01CC-49C9-AAA4-0D2F4450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8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6F4A7-B934-4A03-B542-C7BDBE03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3232-4D7C-4706-96B0-452DD83C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3CEC-8AFB-4673-B1D8-0181F42A7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F0CC4-79D8-481F-B6CC-0F9A467595F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8845-01BD-4C03-9536-012C01058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836A-757D-4EEC-AA9A-10D70C8CD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69F9-01CC-49C9-AAA4-0D2F4450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F397-CA08-4642-8159-2972265E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A6C1-9701-40D5-9E04-FB6E5578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E791D-1C19-4F71-9829-9AC0B1399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89" t="23258" r="9629" b="47809"/>
          <a:stretch/>
        </p:blipFill>
        <p:spPr>
          <a:xfrm>
            <a:off x="2328420" y="1951347"/>
            <a:ext cx="7484883" cy="36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E5CE-80E9-4E49-B4C3-8BE6DDC4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87F69-5E48-4E4D-96C9-0BAF295AE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23" t="23416" r="9679" b="47859"/>
          <a:stretch/>
        </p:blipFill>
        <p:spPr>
          <a:xfrm>
            <a:off x="899401" y="2758714"/>
            <a:ext cx="4380521" cy="2119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94128-6BB3-4552-81BF-BD1B4F48C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30" t="20086" r="19793" b="51293"/>
          <a:stretch/>
        </p:blipFill>
        <p:spPr>
          <a:xfrm>
            <a:off x="5757709" y="2766512"/>
            <a:ext cx="4375212" cy="21118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1B71BC-D566-4B3D-A91F-C7EC99B3BA28}"/>
              </a:ext>
            </a:extLst>
          </p:cNvPr>
          <p:cNvCxnSpPr>
            <a:cxnSpLocks/>
          </p:cNvCxnSpPr>
          <p:nvPr/>
        </p:nvCxnSpPr>
        <p:spPr>
          <a:xfrm>
            <a:off x="1298359" y="2625213"/>
            <a:ext cx="25759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38CF82-001B-4B0A-ADE3-CB04C77415AC}"/>
              </a:ext>
            </a:extLst>
          </p:cNvPr>
          <p:cNvCxnSpPr>
            <a:cxnSpLocks/>
          </p:cNvCxnSpPr>
          <p:nvPr/>
        </p:nvCxnSpPr>
        <p:spPr>
          <a:xfrm>
            <a:off x="5824075" y="2632587"/>
            <a:ext cx="338291" cy="80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4AD552-BB97-48A5-9FD0-B072760E1F0D}"/>
              </a:ext>
            </a:extLst>
          </p:cNvPr>
          <p:cNvCxnSpPr>
            <a:cxnSpLocks/>
          </p:cNvCxnSpPr>
          <p:nvPr/>
        </p:nvCxnSpPr>
        <p:spPr>
          <a:xfrm>
            <a:off x="7579901" y="2670647"/>
            <a:ext cx="0" cy="62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8BE32D-9678-4374-87B3-6DD161D6A164}"/>
              </a:ext>
            </a:extLst>
          </p:cNvPr>
          <p:cNvCxnSpPr>
            <a:cxnSpLocks/>
          </p:cNvCxnSpPr>
          <p:nvPr/>
        </p:nvCxnSpPr>
        <p:spPr>
          <a:xfrm flipV="1">
            <a:off x="5830989" y="4083307"/>
            <a:ext cx="265011" cy="92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2EDD37-E457-41C6-847C-F882997C76C5}"/>
              </a:ext>
            </a:extLst>
          </p:cNvPr>
          <p:cNvCxnSpPr>
            <a:cxnSpLocks/>
          </p:cNvCxnSpPr>
          <p:nvPr/>
        </p:nvCxnSpPr>
        <p:spPr>
          <a:xfrm flipH="1" flipV="1">
            <a:off x="6881043" y="4236947"/>
            <a:ext cx="244506" cy="77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F182E0-CEAD-4144-8052-310AC002ED40}"/>
              </a:ext>
            </a:extLst>
          </p:cNvPr>
          <p:cNvSpPr txBox="1"/>
          <p:nvPr/>
        </p:nvSpPr>
        <p:spPr>
          <a:xfrm>
            <a:off x="1060072" y="2352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5B4587-DD4E-442C-84F0-1F89D7C7551D}"/>
              </a:ext>
            </a:extLst>
          </p:cNvPr>
          <p:cNvSpPr txBox="1"/>
          <p:nvPr/>
        </p:nvSpPr>
        <p:spPr>
          <a:xfrm>
            <a:off x="5579542" y="2352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A05BB8-52BE-4A74-9C1A-9F1DECA25A7B}"/>
              </a:ext>
            </a:extLst>
          </p:cNvPr>
          <p:cNvSpPr txBox="1"/>
          <p:nvPr/>
        </p:nvSpPr>
        <p:spPr>
          <a:xfrm>
            <a:off x="7421043" y="23529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3A32F-E73E-4D14-83F8-06565FE0648E}"/>
              </a:ext>
            </a:extLst>
          </p:cNvPr>
          <p:cNvSpPr txBox="1"/>
          <p:nvPr/>
        </p:nvSpPr>
        <p:spPr>
          <a:xfrm>
            <a:off x="5656994" y="493819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2FB458-7EB6-4875-882A-593837204E93}"/>
              </a:ext>
            </a:extLst>
          </p:cNvPr>
          <p:cNvSpPr txBox="1"/>
          <p:nvPr/>
        </p:nvSpPr>
        <p:spPr>
          <a:xfrm>
            <a:off x="7003296" y="49430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73783A-B343-4DE1-B44C-783658691E63}"/>
              </a:ext>
            </a:extLst>
          </p:cNvPr>
          <p:cNvSpPr txBox="1"/>
          <p:nvPr/>
        </p:nvSpPr>
        <p:spPr>
          <a:xfrm>
            <a:off x="7560383" y="493819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04841C-76FA-447B-AA8F-4C020F43D039}"/>
              </a:ext>
            </a:extLst>
          </p:cNvPr>
          <p:cNvCxnSpPr>
            <a:cxnSpLocks/>
          </p:cNvCxnSpPr>
          <p:nvPr/>
        </p:nvCxnSpPr>
        <p:spPr>
          <a:xfrm flipH="1" flipV="1">
            <a:off x="7579901" y="4778477"/>
            <a:ext cx="8564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1D60F9-9812-4D36-AF18-8B7AF33E3134}"/>
              </a:ext>
            </a:extLst>
          </p:cNvPr>
          <p:cNvCxnSpPr>
            <a:cxnSpLocks/>
          </p:cNvCxnSpPr>
          <p:nvPr/>
        </p:nvCxnSpPr>
        <p:spPr>
          <a:xfrm>
            <a:off x="9261241" y="2670647"/>
            <a:ext cx="0" cy="49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F661A9C-F73F-4AC7-A6A1-80FB15A4DE9A}"/>
              </a:ext>
            </a:extLst>
          </p:cNvPr>
          <p:cNvSpPr txBox="1"/>
          <p:nvPr/>
        </p:nvSpPr>
        <p:spPr>
          <a:xfrm>
            <a:off x="9103718" y="23520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13622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94BB62-7396-46A1-89B5-26A096691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4" t="15806" r="64012" b="53011"/>
          <a:stretch/>
        </p:blipFill>
        <p:spPr>
          <a:xfrm>
            <a:off x="2558542" y="2389238"/>
            <a:ext cx="6194628" cy="223438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6EDF74-44C4-4AC5-BDF1-A8E5ABB8344F}"/>
              </a:ext>
            </a:extLst>
          </p:cNvPr>
          <p:cNvCxnSpPr>
            <a:cxnSpLocks/>
          </p:cNvCxnSpPr>
          <p:nvPr/>
        </p:nvCxnSpPr>
        <p:spPr>
          <a:xfrm flipV="1">
            <a:off x="2927555" y="4474139"/>
            <a:ext cx="122903" cy="29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D02C74-5EC6-48F2-8C82-5F8DD540EB70}"/>
              </a:ext>
            </a:extLst>
          </p:cNvPr>
          <p:cNvCxnSpPr>
            <a:cxnSpLocks/>
          </p:cNvCxnSpPr>
          <p:nvPr/>
        </p:nvCxnSpPr>
        <p:spPr>
          <a:xfrm flipV="1">
            <a:off x="6314767" y="4474139"/>
            <a:ext cx="0" cy="29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23FD38-7E2F-497E-84DE-CF5E24280136}"/>
              </a:ext>
            </a:extLst>
          </p:cNvPr>
          <p:cNvCxnSpPr>
            <a:cxnSpLocks/>
          </p:cNvCxnSpPr>
          <p:nvPr/>
        </p:nvCxnSpPr>
        <p:spPr>
          <a:xfrm flipH="1">
            <a:off x="8608142" y="2960739"/>
            <a:ext cx="476864" cy="31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2CE7AC-6C98-4874-AFEB-D5F3B36BD0E9}"/>
              </a:ext>
            </a:extLst>
          </p:cNvPr>
          <p:cNvCxnSpPr>
            <a:cxnSpLocks/>
          </p:cNvCxnSpPr>
          <p:nvPr/>
        </p:nvCxnSpPr>
        <p:spPr>
          <a:xfrm flipH="1">
            <a:off x="8514738" y="3848563"/>
            <a:ext cx="476864" cy="31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2F906-85A4-49DE-A7D9-3F13E8818610}"/>
              </a:ext>
            </a:extLst>
          </p:cNvPr>
          <p:cNvCxnSpPr>
            <a:cxnSpLocks/>
          </p:cNvCxnSpPr>
          <p:nvPr/>
        </p:nvCxnSpPr>
        <p:spPr>
          <a:xfrm flipH="1">
            <a:off x="8514738" y="4447562"/>
            <a:ext cx="476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9E3697-75EC-4D12-948C-707B0ADF30F0}"/>
              </a:ext>
            </a:extLst>
          </p:cNvPr>
          <p:cNvSpPr txBox="1"/>
          <p:nvPr/>
        </p:nvSpPr>
        <p:spPr>
          <a:xfrm>
            <a:off x="2768697" y="46898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58CBC-F5AE-4F1C-8C5F-3E1ACDE1B36B}"/>
              </a:ext>
            </a:extLst>
          </p:cNvPr>
          <p:cNvSpPr txBox="1"/>
          <p:nvPr/>
        </p:nvSpPr>
        <p:spPr>
          <a:xfrm>
            <a:off x="6155909" y="46898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EBECA-F91A-4A24-B34E-72A15DBAE6BA}"/>
              </a:ext>
            </a:extLst>
          </p:cNvPr>
          <p:cNvSpPr txBox="1"/>
          <p:nvPr/>
        </p:nvSpPr>
        <p:spPr>
          <a:xfrm>
            <a:off x="8991602" y="277422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49050-EBF2-4F23-9CEB-3B0536358B28}"/>
              </a:ext>
            </a:extLst>
          </p:cNvPr>
          <p:cNvSpPr txBox="1"/>
          <p:nvPr/>
        </p:nvSpPr>
        <p:spPr>
          <a:xfrm>
            <a:off x="8991602" y="36373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64309-3C2A-413D-BEE6-3B78F68EDFA7}"/>
              </a:ext>
            </a:extLst>
          </p:cNvPr>
          <p:cNvSpPr txBox="1"/>
          <p:nvPr/>
        </p:nvSpPr>
        <p:spPr>
          <a:xfrm>
            <a:off x="8991602" y="42628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D7754-627E-4D8D-BBFC-5B62331E5B02}"/>
              </a:ext>
            </a:extLst>
          </p:cNvPr>
          <p:cNvSpPr txBox="1"/>
          <p:nvPr/>
        </p:nvSpPr>
        <p:spPr>
          <a:xfrm>
            <a:off x="7175693" y="25895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55F41C-5772-467B-B3B9-7190735F42CB}"/>
              </a:ext>
            </a:extLst>
          </p:cNvPr>
          <p:cNvCxnSpPr>
            <a:cxnSpLocks/>
          </p:cNvCxnSpPr>
          <p:nvPr/>
        </p:nvCxnSpPr>
        <p:spPr>
          <a:xfrm flipH="1">
            <a:off x="6769509" y="2873933"/>
            <a:ext cx="445826" cy="94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51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5FC706-214F-4956-8A00-F645E37E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1" t="21183" r="60081" b="56452"/>
          <a:stretch/>
        </p:blipFill>
        <p:spPr>
          <a:xfrm>
            <a:off x="3605977" y="1825625"/>
            <a:ext cx="3097165" cy="23007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6EABF3-CB6D-4C0C-96BC-95A20FC3CC5C}"/>
              </a:ext>
            </a:extLst>
          </p:cNvPr>
          <p:cNvCxnSpPr>
            <a:cxnSpLocks/>
          </p:cNvCxnSpPr>
          <p:nvPr/>
        </p:nvCxnSpPr>
        <p:spPr>
          <a:xfrm flipV="1">
            <a:off x="4549877" y="3648229"/>
            <a:ext cx="277762" cy="61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1A6366-265B-48AF-88CC-D83886BCA532}"/>
              </a:ext>
            </a:extLst>
          </p:cNvPr>
          <p:cNvSpPr txBox="1"/>
          <p:nvPr/>
        </p:nvSpPr>
        <p:spPr>
          <a:xfrm>
            <a:off x="4371042" y="4211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21C01-3135-4FA6-8F4B-48C8E4F9A1B1}"/>
              </a:ext>
            </a:extLst>
          </p:cNvPr>
          <p:cNvSpPr txBox="1"/>
          <p:nvPr/>
        </p:nvSpPr>
        <p:spPr>
          <a:xfrm>
            <a:off x="5778284" y="42115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48CB0A-5DB9-47D7-B5F6-BEEEEA1958B3}"/>
              </a:ext>
            </a:extLst>
          </p:cNvPr>
          <p:cNvCxnSpPr>
            <a:cxnSpLocks/>
          </p:cNvCxnSpPr>
          <p:nvPr/>
        </p:nvCxnSpPr>
        <p:spPr>
          <a:xfrm flipV="1">
            <a:off x="5921768" y="3908322"/>
            <a:ext cx="15374" cy="39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C61D14-EF35-4C1C-91D0-F5B47F4E4707}"/>
              </a:ext>
            </a:extLst>
          </p:cNvPr>
          <p:cNvCxnSpPr>
            <a:cxnSpLocks/>
          </p:cNvCxnSpPr>
          <p:nvPr/>
        </p:nvCxnSpPr>
        <p:spPr>
          <a:xfrm>
            <a:off x="3605977" y="3109958"/>
            <a:ext cx="818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A418B2-9D73-40E1-83A2-28B89FF1D565}"/>
              </a:ext>
            </a:extLst>
          </p:cNvPr>
          <p:cNvSpPr txBox="1"/>
          <p:nvPr/>
        </p:nvSpPr>
        <p:spPr>
          <a:xfrm>
            <a:off x="6773632" y="33490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3E8ACB-732A-40BA-9DF6-34308385B09E}"/>
              </a:ext>
            </a:extLst>
          </p:cNvPr>
          <p:cNvSpPr txBox="1"/>
          <p:nvPr/>
        </p:nvSpPr>
        <p:spPr>
          <a:xfrm>
            <a:off x="6777028" y="29396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11979E-F0D7-4E27-9E7F-47CEEB0DC03B}"/>
              </a:ext>
            </a:extLst>
          </p:cNvPr>
          <p:cNvSpPr txBox="1"/>
          <p:nvPr/>
        </p:nvSpPr>
        <p:spPr>
          <a:xfrm>
            <a:off x="6773632" y="24975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B36A6-3F11-49F5-9025-790DAB666E8E}"/>
              </a:ext>
            </a:extLst>
          </p:cNvPr>
          <p:cNvSpPr txBox="1"/>
          <p:nvPr/>
        </p:nvSpPr>
        <p:spPr>
          <a:xfrm>
            <a:off x="3347108" y="29228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01E2E0-7F47-4202-8DDF-B8F6C1144B14}"/>
              </a:ext>
            </a:extLst>
          </p:cNvPr>
          <p:cNvCxnSpPr>
            <a:cxnSpLocks/>
          </p:cNvCxnSpPr>
          <p:nvPr/>
        </p:nvCxnSpPr>
        <p:spPr>
          <a:xfrm flipH="1">
            <a:off x="6400800" y="3528102"/>
            <a:ext cx="40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190ED2-4CF5-4E9A-A71A-7F2E4316C935}"/>
              </a:ext>
            </a:extLst>
          </p:cNvPr>
          <p:cNvCxnSpPr>
            <a:cxnSpLocks/>
          </p:cNvCxnSpPr>
          <p:nvPr/>
        </p:nvCxnSpPr>
        <p:spPr>
          <a:xfrm flipH="1">
            <a:off x="6400800" y="3108295"/>
            <a:ext cx="40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C48329-C5D4-4337-B6A3-998BD0A17C6D}"/>
              </a:ext>
            </a:extLst>
          </p:cNvPr>
          <p:cNvCxnSpPr>
            <a:cxnSpLocks/>
          </p:cNvCxnSpPr>
          <p:nvPr/>
        </p:nvCxnSpPr>
        <p:spPr>
          <a:xfrm flipH="1">
            <a:off x="6437672" y="2683009"/>
            <a:ext cx="37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2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Melunis</dc:creator>
  <cp:lastModifiedBy>Justin Melunis</cp:lastModifiedBy>
  <cp:revision>8</cp:revision>
  <dcterms:created xsi:type="dcterms:W3CDTF">2019-08-02T16:26:59Z</dcterms:created>
  <dcterms:modified xsi:type="dcterms:W3CDTF">2019-08-07T15:09:41Z</dcterms:modified>
</cp:coreProperties>
</file>