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59B51-B3B5-41E5-BBE8-83C04D287AB6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98EA9-8D13-4C99-B086-668202FE8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660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59B51-B3B5-41E5-BBE8-83C04D287AB6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98EA9-8D13-4C99-B086-668202FE8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32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59B51-B3B5-41E5-BBE8-83C04D287AB6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98EA9-8D13-4C99-B086-668202FE8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062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59B51-B3B5-41E5-BBE8-83C04D287AB6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98EA9-8D13-4C99-B086-668202FE8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545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59B51-B3B5-41E5-BBE8-83C04D287AB6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98EA9-8D13-4C99-B086-668202FE8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366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59B51-B3B5-41E5-BBE8-83C04D287AB6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98EA9-8D13-4C99-B086-668202FE8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9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59B51-B3B5-41E5-BBE8-83C04D287AB6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98EA9-8D13-4C99-B086-668202FE8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379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59B51-B3B5-41E5-BBE8-83C04D287AB6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98EA9-8D13-4C99-B086-668202FE8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8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59B51-B3B5-41E5-BBE8-83C04D287AB6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98EA9-8D13-4C99-B086-668202FE8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47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59B51-B3B5-41E5-BBE8-83C04D287AB6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98EA9-8D13-4C99-B086-668202FE8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70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59B51-B3B5-41E5-BBE8-83C04D287AB6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98EA9-8D13-4C99-B086-668202FE8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410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59B51-B3B5-41E5-BBE8-83C04D287AB6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98EA9-8D13-4C99-B086-668202FE8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078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43352" y="1016226"/>
            <a:ext cx="1685676" cy="4691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Seg_Sinu_1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77779" y="1016226"/>
            <a:ext cx="1685676" cy="4691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Seg_Sinu_1_Pro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43352" y="1797774"/>
            <a:ext cx="1685676" cy="4691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Seg_Bile_1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43352" y="2579322"/>
            <a:ext cx="1685676" cy="4691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Seg_Void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59902" y="3360870"/>
            <a:ext cx="1685676" cy="4691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Seg_Sort_Veins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59902" y="4142418"/>
            <a:ext cx="1685676" cy="4691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Seg_Veins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43352" y="5705514"/>
            <a:ext cx="1685676" cy="4691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Seg_Bile_2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77779" y="2579322"/>
            <a:ext cx="1685676" cy="4691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Seg_Void_Pro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4" idx="2"/>
            <a:endCxn id="6" idx="0"/>
          </p:cNvCxnSpPr>
          <p:nvPr/>
        </p:nvCxnSpPr>
        <p:spPr>
          <a:xfrm>
            <a:off x="3086190" y="1485353"/>
            <a:ext cx="0" cy="31242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086190" y="2266901"/>
            <a:ext cx="0" cy="31242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699766" y="3048449"/>
            <a:ext cx="0" cy="31242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699766" y="3829997"/>
            <a:ext cx="0" cy="31242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699766" y="4611545"/>
            <a:ext cx="0" cy="31242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900413" y="3048448"/>
            <a:ext cx="0" cy="3124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900413" y="3829997"/>
            <a:ext cx="0" cy="3124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2"/>
            <a:endCxn id="11" idx="0"/>
          </p:cNvCxnSpPr>
          <p:nvPr/>
        </p:nvCxnSpPr>
        <p:spPr>
          <a:xfrm>
            <a:off x="5520617" y="1485353"/>
            <a:ext cx="0" cy="10939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989095" y="630195"/>
            <a:ext cx="2194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Architectural Staining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47214" y="630195"/>
            <a:ext cx="2146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Proliferation Staining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459902" y="4923966"/>
            <a:ext cx="1685676" cy="4691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Seg_Sinu_2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694827" y="5393093"/>
            <a:ext cx="0" cy="31242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890775" y="4611544"/>
            <a:ext cx="0" cy="3124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820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1674</TotalTime>
  <Words>13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Thomas Jefferson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Melunis</dc:creator>
  <cp:lastModifiedBy>Justin Melunis</cp:lastModifiedBy>
  <cp:revision>4</cp:revision>
  <dcterms:created xsi:type="dcterms:W3CDTF">2019-08-05T15:34:53Z</dcterms:created>
  <dcterms:modified xsi:type="dcterms:W3CDTF">2019-08-07T15:02:21Z</dcterms:modified>
</cp:coreProperties>
</file>