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CE3A3A3D-AEF6-46E0-823D-C08AF72B2641}">
          <p14:sldIdLst>
            <p14:sldId id="256"/>
            <p14:sldId id="260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D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C5A9-CC85-4EEF-A50D-0004E521DC43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66B-3B4F-41AF-B13E-AC8271EC1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47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C5A9-CC85-4EEF-A50D-0004E521DC43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66B-3B4F-41AF-B13E-AC8271EC1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01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C5A9-CC85-4EEF-A50D-0004E521DC43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66B-3B4F-41AF-B13E-AC8271EC1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32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C5A9-CC85-4EEF-A50D-0004E521DC43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66B-3B4F-41AF-B13E-AC8271EC1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98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C5A9-CC85-4EEF-A50D-0004E521DC43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66B-3B4F-41AF-B13E-AC8271EC1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045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C5A9-CC85-4EEF-A50D-0004E521DC43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66B-3B4F-41AF-B13E-AC8271EC1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C5A9-CC85-4EEF-A50D-0004E521DC43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66B-3B4F-41AF-B13E-AC8271EC1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370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C5A9-CC85-4EEF-A50D-0004E521DC43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66B-3B4F-41AF-B13E-AC8271EC1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756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C5A9-CC85-4EEF-A50D-0004E521DC43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66B-3B4F-41AF-B13E-AC8271EC1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86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C5A9-CC85-4EEF-A50D-0004E521DC43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66B-3B4F-41AF-B13E-AC8271EC1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52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DC5A9-CC85-4EEF-A50D-0004E521DC43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AC66B-3B4F-41AF-B13E-AC8271EC1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87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DC5A9-CC85-4EEF-A50D-0004E521DC43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AC66B-3B4F-41AF-B13E-AC8271EC1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8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783544"/>
            <a:ext cx="5791200" cy="1333454"/>
          </a:xfrm>
        </p:spPr>
        <p:txBody>
          <a:bodyPr>
            <a:normAutofit fontScale="90000"/>
          </a:bodyPr>
          <a:lstStyle/>
          <a:p>
            <a:r>
              <a:rPr lang="pt-BR" sz="4400" b="1" dirty="0"/>
              <a:t>Análise de Dados: Por que alguns pagam mais caro pelo seguro de vida?</a:t>
            </a:r>
            <a:endParaRPr lang="pt-BR" sz="4400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362177" y="4417254"/>
            <a:ext cx="5603631" cy="1107831"/>
          </a:xfrm>
        </p:spPr>
        <p:txBody>
          <a:bodyPr/>
          <a:lstStyle/>
          <a:p>
            <a:r>
              <a:rPr lang="pt-BR" dirty="0"/>
              <a:t>Uma exploração com Python para entender os fatores que influenciam os encargos cobrados pelas seguradoras.</a:t>
            </a:r>
            <a:endParaRPr lang="pt-BR" dirty="0"/>
          </a:p>
        </p:txBody>
      </p:sp>
      <p:pic>
        <p:nvPicPr>
          <p:cNvPr id="1028" name="Picture 4" descr="Imagens Linha De Vida PNG e Vetor, com Fundo Transparente Para Download  Gráti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587" y="422189"/>
            <a:ext cx="3445754" cy="293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52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1. Idade importa (e muito</a:t>
            </a:r>
            <a:r>
              <a:rPr lang="pt-BR" b="1" dirty="0" smtClean="0"/>
              <a:t>):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Há uma correlação clara entre o aumento da idade e o valor dos encargos. Pessoas mais velhas pagam significativamente mais.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908" y="1690688"/>
            <a:ext cx="5581892" cy="4311987"/>
          </a:xfrm>
        </p:spPr>
      </p:pic>
      <p:pic>
        <p:nvPicPr>
          <p:cNvPr id="1026" name="Picture 2" descr="22 melhores ideias de Idoso desenho | idoso desenho, dia dos avós, avô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53096"/>
            <a:ext cx="2213463" cy="295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56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4000" b="1" dirty="0"/>
              <a:t>2. O impacto do tabagismo: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3553096"/>
            <a:ext cx="3932237" cy="2315891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Os fumantes têm encargos médios </a:t>
            </a:r>
            <a:r>
              <a:rPr lang="pt-BR" sz="2000" b="1" dirty="0"/>
              <a:t>mais que o dobro</a:t>
            </a:r>
            <a:r>
              <a:rPr lang="pt-BR" sz="2000" dirty="0"/>
              <a:t> dos não fumantes. Esse foi o fator que mais influenciou os preços</a:t>
            </a:r>
            <a:r>
              <a:rPr lang="pt-BR" sz="2000" dirty="0" smtClean="0"/>
              <a:t>.</a:t>
            </a:r>
          </a:p>
          <a:p>
            <a:endParaRPr lang="pt-BR" sz="2000" dirty="0"/>
          </a:p>
          <a:p>
            <a:r>
              <a:rPr lang="pt-BR" sz="2000" dirty="0" smtClean="0"/>
              <a:t>Nota-se que que o valor mínimo cobrado está acima de 75% do valor cobrado para os não fumantes.</a:t>
            </a:r>
            <a:endParaRPr lang="pt-BR" sz="2000" dirty="0"/>
          </a:p>
        </p:txBody>
      </p:sp>
      <p:pic>
        <p:nvPicPr>
          <p:cNvPr id="2050" name="Picture 2" descr="Imagens Caixa De Cigarro PNG e Vetor, com Fundo Transparente Para Download  Grátis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6" y="1172391"/>
            <a:ext cx="2509247" cy="250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514" y="142190"/>
            <a:ext cx="4477146" cy="3624736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341" y="3696507"/>
            <a:ext cx="4488838" cy="31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1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3. IMC e saúde:</a:t>
            </a: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374" y="932146"/>
            <a:ext cx="5918940" cy="4572355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795450"/>
            <a:ext cx="3932237" cy="3073537"/>
          </a:xfrm>
        </p:spPr>
        <p:txBody>
          <a:bodyPr/>
          <a:lstStyle/>
          <a:p>
            <a:r>
              <a:rPr lang="pt-BR" dirty="0"/>
              <a:t>Indivíduos com </a:t>
            </a:r>
            <a:r>
              <a:rPr lang="pt-BR" b="1" dirty="0"/>
              <a:t>IMC elevado (acima de 30)</a:t>
            </a:r>
            <a:r>
              <a:rPr lang="pt-BR" dirty="0"/>
              <a:t> também tendem a pagar mais — possivelmente por maior risco de doenças associadas.</a:t>
            </a:r>
          </a:p>
        </p:txBody>
      </p:sp>
      <p:pic>
        <p:nvPicPr>
          <p:cNvPr id="3074" name="Picture 2" descr="Dieta de peso balança ilustração vetorial de corpo vetor bonito dos  desenhos animados | Vetor Premiu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93"/>
          <a:stretch/>
        </p:blipFill>
        <p:spPr bwMode="auto">
          <a:xfrm>
            <a:off x="1697083" y="3887061"/>
            <a:ext cx="3218634" cy="271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40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1520</TotalTime>
  <Words>140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Análise de Dados: Por que alguns pagam mais caro pelo seguro de vida?</vt:lpstr>
      <vt:lpstr>1. Idade importa (e muito):</vt:lpstr>
      <vt:lpstr>2. O impacto do tabagismo:</vt:lpstr>
      <vt:lpstr>3. IMC e saúde: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</dc:creator>
  <cp:lastModifiedBy>Daniel</cp:lastModifiedBy>
  <cp:revision>8</cp:revision>
  <dcterms:created xsi:type="dcterms:W3CDTF">2025-10-10T13:09:35Z</dcterms:created>
  <dcterms:modified xsi:type="dcterms:W3CDTF">2025-10-15T11:21:23Z</dcterms:modified>
</cp:coreProperties>
</file>