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70" r:id="rId9"/>
    <p:sldId id="258" r:id="rId10"/>
    <p:sldId id="264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3781E-6246-6143-8714-D786D02ED6B5}" v="1057" dt="2024-09-19T01:06:2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0"/>
    <p:restoredTop sz="94716"/>
  </p:normalViewPr>
  <p:slideViewPr>
    <p:cSldViewPr snapToGrid="0">
      <p:cViewPr>
        <p:scale>
          <a:sx n="98" d="100"/>
          <a:sy n="98" d="100"/>
        </p:scale>
        <p:origin x="121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staño Rodríguez" userId="fb3252c0-8157-4805-a826-603c6677d13f" providerId="ADAL" clId="{DED3781E-6246-6143-8714-D786D02ED6B5}"/>
    <pc:docChg chg="undo redo custSel addSld delSld modSld sldOrd">
      <pc:chgData name="Daniel Castaño Rodríguez" userId="fb3252c0-8157-4805-a826-603c6677d13f" providerId="ADAL" clId="{DED3781E-6246-6143-8714-D786D02ED6B5}" dt="2024-09-19T01:06:26.759" v="1888"/>
      <pc:docMkLst>
        <pc:docMk/>
      </pc:docMkLst>
      <pc:sldChg chg="addSp delSp modSp mod addAnim delAnim setClrOvrMap delDesignElem">
        <pc:chgData name="Daniel Castaño Rodríguez" userId="fb3252c0-8157-4805-a826-603c6677d13f" providerId="ADAL" clId="{DED3781E-6246-6143-8714-D786D02ED6B5}" dt="2024-09-18T22:46:18.611" v="1155" actId="1076"/>
        <pc:sldMkLst>
          <pc:docMk/>
          <pc:sldMk cId="3798419864" sldId="256"/>
        </pc:sldMkLst>
        <pc:spChg chg="mod">
          <ac:chgData name="Daniel Castaño Rodríguez" userId="fb3252c0-8157-4805-a826-603c6677d13f" providerId="ADAL" clId="{DED3781E-6246-6143-8714-D786D02ED6B5}" dt="2024-09-18T18:16:23.300" v="5" actId="26606"/>
          <ac:spMkLst>
            <pc:docMk/>
            <pc:sldMk cId="3798419864" sldId="256"/>
            <ac:spMk id="2" creationId="{CABA6A19-495C-87BD-7188-52279A62340F}"/>
          </ac:spMkLst>
        </pc:spChg>
        <pc:spChg chg="mod">
          <ac:chgData name="Daniel Castaño Rodríguez" userId="fb3252c0-8157-4805-a826-603c6677d13f" providerId="ADAL" clId="{DED3781E-6246-6143-8714-D786D02ED6B5}" dt="2024-09-18T18:16:23.300" v="5" actId="26606"/>
          <ac:spMkLst>
            <pc:docMk/>
            <pc:sldMk cId="3798419864" sldId="256"/>
            <ac:spMk id="3" creationId="{89686622-8BC2-2815-FA6B-4EE6D50ACA94}"/>
          </ac:spMkLst>
        </pc:spChg>
        <pc:spChg chg="add del">
          <ac:chgData name="Daniel Castaño Rodríguez" userId="fb3252c0-8157-4805-a826-603c6677d13f" providerId="ADAL" clId="{DED3781E-6246-6143-8714-D786D02ED6B5}" dt="2024-09-18T18:17:43.713" v="10"/>
          <ac:spMkLst>
            <pc:docMk/>
            <pc:sldMk cId="3798419864" sldId="256"/>
            <ac:spMk id="26" creationId="{33E93247-6229-44AB-A550-739E971E690B}"/>
          </ac:spMkLst>
        </pc:spChg>
        <pc:spChg chg="add del">
          <ac:chgData name="Daniel Castaño Rodríguez" userId="fb3252c0-8157-4805-a826-603c6677d13f" providerId="ADAL" clId="{DED3781E-6246-6143-8714-D786D02ED6B5}" dt="2024-09-18T18:16:23.300" v="5" actId="26606"/>
          <ac:spMkLst>
            <pc:docMk/>
            <pc:sldMk cId="3798419864" sldId="256"/>
            <ac:spMk id="33" creationId="{33E93247-6229-44AB-A550-739E971E690B}"/>
          </ac:spMkLst>
        </pc:spChg>
        <pc:spChg chg="add del">
          <ac:chgData name="Daniel Castaño Rodríguez" userId="fb3252c0-8157-4805-a826-603c6677d13f" providerId="ADAL" clId="{DED3781E-6246-6143-8714-D786D02ED6B5}" dt="2024-09-18T18:16:23.300" v="5" actId="26606"/>
          <ac:spMkLst>
            <pc:docMk/>
            <pc:sldMk cId="3798419864" sldId="256"/>
            <ac:spMk id="37" creationId="{EFBAAD93-7DE6-47D1-3609-446AE138A223}"/>
          </ac:spMkLst>
        </pc:spChg>
        <pc:picChg chg="mod ord">
          <ac:chgData name="Daniel Castaño Rodríguez" userId="fb3252c0-8157-4805-a826-603c6677d13f" providerId="ADAL" clId="{DED3781E-6246-6143-8714-D786D02ED6B5}" dt="2024-09-18T18:16:23.300" v="5" actId="26606"/>
          <ac:picMkLst>
            <pc:docMk/>
            <pc:sldMk cId="3798419864" sldId="256"/>
            <ac:picMk id="5" creationId="{0A87AE36-EF50-B446-56D6-514A95E37C53}"/>
          </ac:picMkLst>
        </pc:picChg>
        <pc:picChg chg="add mod">
          <ac:chgData name="Daniel Castaño Rodríguez" userId="fb3252c0-8157-4805-a826-603c6677d13f" providerId="ADAL" clId="{DED3781E-6246-6143-8714-D786D02ED6B5}" dt="2024-09-18T22:46:14.371" v="1154" actId="1076"/>
          <ac:picMkLst>
            <pc:docMk/>
            <pc:sldMk cId="3798419864" sldId="256"/>
            <ac:picMk id="1026" creationId="{E908F095-0AB0-CDCB-49D8-0137EDE2EEA7}"/>
          </ac:picMkLst>
        </pc:picChg>
        <pc:picChg chg="add mod">
          <ac:chgData name="Daniel Castaño Rodríguez" userId="fb3252c0-8157-4805-a826-603c6677d13f" providerId="ADAL" clId="{DED3781E-6246-6143-8714-D786D02ED6B5}" dt="2024-09-18T22:46:18.611" v="1155" actId="1076"/>
          <ac:picMkLst>
            <pc:docMk/>
            <pc:sldMk cId="3798419864" sldId="256"/>
            <ac:picMk id="1028" creationId="{10EE7DBD-7C00-DA62-2049-F1BC19DD7142}"/>
          </ac:picMkLst>
        </pc:picChg>
        <pc:cxnChg chg="add del">
          <ac:chgData name="Daniel Castaño Rodríguez" userId="fb3252c0-8157-4805-a826-603c6677d13f" providerId="ADAL" clId="{DED3781E-6246-6143-8714-D786D02ED6B5}" dt="2024-09-18T18:17:43.713" v="10"/>
          <ac:cxnSpMkLst>
            <pc:docMk/>
            <pc:sldMk cId="3798419864" sldId="256"/>
            <ac:cxnSpMk id="28" creationId="{EE2E603F-4A95-4FE8-BB06-211DFD75DBEF}"/>
          </ac:cxnSpMkLst>
        </pc:cxnChg>
        <pc:cxnChg chg="add del">
          <ac:chgData name="Daniel Castaño Rodríguez" userId="fb3252c0-8157-4805-a826-603c6677d13f" providerId="ADAL" clId="{DED3781E-6246-6143-8714-D786D02ED6B5}" dt="2024-09-18T18:16:23.300" v="5" actId="26606"/>
          <ac:cxnSpMkLst>
            <pc:docMk/>
            <pc:sldMk cId="3798419864" sldId="256"/>
            <ac:cxnSpMk id="35" creationId="{EE2E603F-4A95-4FE8-BB06-211DFD75DBEF}"/>
          </ac:cxnSpMkLst>
        </pc:cxnChg>
        <pc:cxnChg chg="add del">
          <ac:chgData name="Daniel Castaño Rodríguez" userId="fb3252c0-8157-4805-a826-603c6677d13f" providerId="ADAL" clId="{DED3781E-6246-6143-8714-D786D02ED6B5}" dt="2024-09-18T18:16:23.300" v="5" actId="26606"/>
          <ac:cxnSpMkLst>
            <pc:docMk/>
            <pc:sldMk cId="3798419864" sldId="256"/>
            <ac:cxnSpMk id="39" creationId="{90236859-7780-1451-40B8-74A77E2715DD}"/>
          </ac:cxnSpMkLst>
        </pc:cxnChg>
      </pc:sldChg>
      <pc:sldChg chg="addSp delSp modSp mod modTransition modAnim">
        <pc:chgData name="Daniel Castaño Rodríguez" userId="fb3252c0-8157-4805-a826-603c6677d13f" providerId="ADAL" clId="{DED3781E-6246-6143-8714-D786D02ED6B5}" dt="2024-09-18T20:50:57.453" v="635"/>
        <pc:sldMkLst>
          <pc:docMk/>
          <pc:sldMk cId="2004434174" sldId="257"/>
        </pc:sldMkLst>
        <pc:spChg chg="add mod">
          <ac:chgData name="Daniel Castaño Rodríguez" userId="fb3252c0-8157-4805-a826-603c6677d13f" providerId="ADAL" clId="{DED3781E-6246-6143-8714-D786D02ED6B5}" dt="2024-09-18T19:08:06.699" v="194" actId="164"/>
          <ac:spMkLst>
            <pc:docMk/>
            <pc:sldMk cId="2004434174" sldId="257"/>
            <ac:spMk id="3" creationId="{14DB4CF1-4AC9-7A22-76DC-08083E475CAC}"/>
          </ac:spMkLst>
        </pc:spChg>
        <pc:spChg chg="add del mod">
          <ac:chgData name="Daniel Castaño Rodríguez" userId="fb3252c0-8157-4805-a826-603c6677d13f" providerId="ADAL" clId="{DED3781E-6246-6143-8714-D786D02ED6B5}" dt="2024-09-18T19:10:43.346" v="196" actId="478"/>
          <ac:spMkLst>
            <pc:docMk/>
            <pc:sldMk cId="2004434174" sldId="257"/>
            <ac:spMk id="6" creationId="{8F917D0D-BFA8-75F7-0E29-8D82D9D6764F}"/>
          </ac:spMkLst>
        </pc:spChg>
        <pc:spChg chg="add mod">
          <ac:chgData name="Daniel Castaño Rodríguez" userId="fb3252c0-8157-4805-a826-603c6677d13f" providerId="ADAL" clId="{DED3781E-6246-6143-8714-D786D02ED6B5}" dt="2024-09-18T19:24:03.090" v="514" actId="962"/>
          <ac:spMkLst>
            <pc:docMk/>
            <pc:sldMk cId="2004434174" sldId="257"/>
            <ac:spMk id="8" creationId="{6E49F59A-089A-722B-3939-4F2BF7F76CD4}"/>
          </ac:spMkLst>
        </pc:spChg>
        <pc:spChg chg="add del mod">
          <ac:chgData name="Daniel Castaño Rodríguez" userId="fb3252c0-8157-4805-a826-603c6677d13f" providerId="ADAL" clId="{DED3781E-6246-6143-8714-D786D02ED6B5}" dt="2024-09-18T19:23:49.242" v="512" actId="962"/>
          <ac:spMkLst>
            <pc:docMk/>
            <pc:sldMk cId="2004434174" sldId="257"/>
            <ac:spMk id="11" creationId="{A15D3C87-5EB3-0EF1-79DE-FF93E8510C35}"/>
          </ac:spMkLst>
        </pc:spChg>
        <pc:grpChg chg="add mod">
          <ac:chgData name="Daniel Castaño Rodríguez" userId="fb3252c0-8157-4805-a826-603c6677d13f" providerId="ADAL" clId="{DED3781E-6246-6143-8714-D786D02ED6B5}" dt="2024-09-18T19:25:05.964" v="524" actId="962"/>
          <ac:grpSpMkLst>
            <pc:docMk/>
            <pc:sldMk cId="2004434174" sldId="257"/>
            <ac:grpSpMk id="7" creationId="{9320C3FD-99C2-CEBD-E1F7-D373BE440005}"/>
          </ac:grpSpMkLst>
        </pc:grpChg>
        <pc:picChg chg="add mod modCrop">
          <ac:chgData name="Daniel Castaño Rodríguez" userId="fb3252c0-8157-4805-a826-603c6677d13f" providerId="ADAL" clId="{DED3781E-6246-6143-8714-D786D02ED6B5}" dt="2024-09-18T19:08:06.699" v="194" actId="164"/>
          <ac:picMkLst>
            <pc:docMk/>
            <pc:sldMk cId="2004434174" sldId="257"/>
            <ac:picMk id="5" creationId="{E1D2EAA2-4256-6D39-E534-30BF067204A1}"/>
          </ac:picMkLst>
        </pc:picChg>
      </pc:sldChg>
      <pc:sldChg chg="addSp modSp new mod ord modTransition">
        <pc:chgData name="Daniel Castaño Rodríguez" userId="fb3252c0-8157-4805-a826-603c6677d13f" providerId="ADAL" clId="{DED3781E-6246-6143-8714-D786D02ED6B5}" dt="2024-09-19T01:06:26.759" v="1888"/>
        <pc:sldMkLst>
          <pc:docMk/>
          <pc:sldMk cId="155447631" sldId="258"/>
        </pc:sldMkLst>
        <pc:spChg chg="mod">
          <ac:chgData name="Daniel Castaño Rodríguez" userId="fb3252c0-8157-4805-a826-603c6677d13f" providerId="ADAL" clId="{DED3781E-6246-6143-8714-D786D02ED6B5}" dt="2024-09-19T01:06:26.759" v="1888"/>
          <ac:spMkLst>
            <pc:docMk/>
            <pc:sldMk cId="155447631" sldId="258"/>
            <ac:spMk id="2" creationId="{68D85F54-A94D-368A-83E1-A4CFF65619E6}"/>
          </ac:spMkLst>
        </pc:spChg>
        <pc:spChg chg="mod">
          <ac:chgData name="Daniel Castaño Rodríguez" userId="fb3252c0-8157-4805-a826-603c6677d13f" providerId="ADAL" clId="{DED3781E-6246-6143-8714-D786D02ED6B5}" dt="2024-09-18T19:01:30.794" v="151" actId="1076"/>
          <ac:spMkLst>
            <pc:docMk/>
            <pc:sldMk cId="155447631" sldId="258"/>
            <ac:spMk id="3" creationId="{77A8A7CE-E3CF-76E1-63DB-64967F30C5D3}"/>
          </ac:spMkLst>
        </pc:spChg>
        <pc:spChg chg="add mod">
          <ac:chgData name="Daniel Castaño Rodríguez" userId="fb3252c0-8157-4805-a826-603c6677d13f" providerId="ADAL" clId="{DED3781E-6246-6143-8714-D786D02ED6B5}" dt="2024-09-18T19:02:06.870" v="184" actId="1076"/>
          <ac:spMkLst>
            <pc:docMk/>
            <pc:sldMk cId="155447631" sldId="258"/>
            <ac:spMk id="4" creationId="{062871E2-457A-294D-756A-F2F090670795}"/>
          </ac:spMkLst>
        </pc:spChg>
        <pc:spChg chg="add mod">
          <ac:chgData name="Daniel Castaño Rodríguez" userId="fb3252c0-8157-4805-a826-603c6677d13f" providerId="ADAL" clId="{DED3781E-6246-6143-8714-D786D02ED6B5}" dt="2024-09-18T19:02:58.425" v="193" actId="14100"/>
          <ac:spMkLst>
            <pc:docMk/>
            <pc:sldMk cId="155447631" sldId="258"/>
            <ac:spMk id="5" creationId="{7913DE16-5792-080A-7035-03A8215EA7F6}"/>
          </ac:spMkLst>
        </pc:spChg>
      </pc:sldChg>
      <pc:sldChg chg="delSp add del mod ord">
        <pc:chgData name="Daniel Castaño Rodríguez" userId="fb3252c0-8157-4805-a826-603c6677d13f" providerId="ADAL" clId="{DED3781E-6246-6143-8714-D786D02ED6B5}" dt="2024-09-18T19:27:15.902" v="535" actId="2696"/>
        <pc:sldMkLst>
          <pc:docMk/>
          <pc:sldMk cId="1126049995" sldId="259"/>
        </pc:sldMkLst>
        <pc:grpChg chg="del">
          <ac:chgData name="Daniel Castaño Rodríguez" userId="fb3252c0-8157-4805-a826-603c6677d13f" providerId="ADAL" clId="{DED3781E-6246-6143-8714-D786D02ED6B5}" dt="2024-09-18T19:10:54.147" v="199" actId="478"/>
          <ac:grpSpMkLst>
            <pc:docMk/>
            <pc:sldMk cId="1126049995" sldId="259"/>
            <ac:grpSpMk id="7" creationId="{9320C3FD-99C2-CEBD-E1F7-D373BE440005}"/>
          </ac:grpSpMkLst>
        </pc:grpChg>
      </pc:sldChg>
      <pc:sldChg chg="modSp add del mod modTransition">
        <pc:chgData name="Daniel Castaño Rodríguez" userId="fb3252c0-8157-4805-a826-603c6677d13f" providerId="ADAL" clId="{DED3781E-6246-6143-8714-D786D02ED6B5}" dt="2024-09-18T20:14:25.858" v="573"/>
        <pc:sldMkLst>
          <pc:docMk/>
          <pc:sldMk cId="2378407604" sldId="260"/>
        </pc:sldMkLst>
        <pc:spChg chg="mod">
          <ac:chgData name="Daniel Castaño Rodríguez" userId="fb3252c0-8157-4805-a826-603c6677d13f" providerId="ADAL" clId="{DED3781E-6246-6143-8714-D786D02ED6B5}" dt="2024-09-18T19:24:50.419" v="521" actId="962"/>
          <ac:spMkLst>
            <pc:docMk/>
            <pc:sldMk cId="2378407604" sldId="260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24:53.519" v="522" actId="1076"/>
          <ac:grpSpMkLst>
            <pc:docMk/>
            <pc:sldMk cId="2378407604" sldId="260"/>
            <ac:grpSpMk id="7" creationId="{9320C3FD-99C2-CEBD-E1F7-D373BE440005}"/>
          </ac:grpSpMkLst>
        </pc:grpChg>
      </pc:sldChg>
      <pc:sldChg chg="addSp modSp add del mod">
        <pc:chgData name="Daniel Castaño Rodríguez" userId="fb3252c0-8157-4805-a826-603c6677d13f" providerId="ADAL" clId="{DED3781E-6246-6143-8714-D786D02ED6B5}" dt="2024-09-18T19:16:41.707" v="324" actId="2696"/>
        <pc:sldMkLst>
          <pc:docMk/>
          <pc:sldMk cId="1749371708" sldId="261"/>
        </pc:sldMkLst>
        <pc:spChg chg="add mod">
          <ac:chgData name="Daniel Castaño Rodríguez" userId="fb3252c0-8157-4805-a826-603c6677d13f" providerId="ADAL" clId="{DED3781E-6246-6143-8714-D786D02ED6B5}" dt="2024-09-18T19:14:58.329" v="232" actId="1076"/>
          <ac:spMkLst>
            <pc:docMk/>
            <pc:sldMk cId="1749371708" sldId="261"/>
            <ac:spMk id="4" creationId="{03DE58A2-0BFF-879E-397A-ADA08B69490E}"/>
          </ac:spMkLst>
        </pc:spChg>
        <pc:spChg chg="mod">
          <ac:chgData name="Daniel Castaño Rodríguez" userId="fb3252c0-8157-4805-a826-603c6677d13f" providerId="ADAL" clId="{DED3781E-6246-6143-8714-D786D02ED6B5}" dt="2024-09-18T19:16:38.221" v="323" actId="21"/>
          <ac:spMkLst>
            <pc:docMk/>
            <pc:sldMk cId="1749371708" sldId="261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14:08.510" v="223" actId="1076"/>
          <ac:grpSpMkLst>
            <pc:docMk/>
            <pc:sldMk cId="1749371708" sldId="261"/>
            <ac:grpSpMk id="7" creationId="{9320C3FD-99C2-CEBD-E1F7-D373BE440005}"/>
          </ac:grpSpMkLst>
        </pc:grpChg>
      </pc:sldChg>
      <pc:sldChg chg="delSp modSp add del mod">
        <pc:chgData name="Daniel Castaño Rodríguez" userId="fb3252c0-8157-4805-a826-603c6677d13f" providerId="ADAL" clId="{DED3781E-6246-6143-8714-D786D02ED6B5}" dt="2024-09-18T19:13:09.699" v="212" actId="2696"/>
        <pc:sldMkLst>
          <pc:docMk/>
          <pc:sldMk cId="2272812012" sldId="261"/>
        </pc:sldMkLst>
        <pc:spChg chg="mod">
          <ac:chgData name="Daniel Castaño Rodríguez" userId="fb3252c0-8157-4805-a826-603c6677d13f" providerId="ADAL" clId="{DED3781E-6246-6143-8714-D786D02ED6B5}" dt="2024-09-18T19:12:33.548" v="205" actId="167"/>
          <ac:spMkLst>
            <pc:docMk/>
            <pc:sldMk cId="2272812012" sldId="261"/>
            <ac:spMk id="3" creationId="{14DB4CF1-4AC9-7A22-76DC-08083E475CAC}"/>
          </ac:spMkLst>
        </pc:spChg>
        <pc:spChg chg="del">
          <ac:chgData name="Daniel Castaño Rodríguez" userId="fb3252c0-8157-4805-a826-603c6677d13f" providerId="ADAL" clId="{DED3781E-6246-6143-8714-D786D02ED6B5}" dt="2024-09-18T19:12:42.497" v="207" actId="478"/>
          <ac:spMkLst>
            <pc:docMk/>
            <pc:sldMk cId="2272812012" sldId="261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13:06.505" v="211" actId="1076"/>
          <ac:grpSpMkLst>
            <pc:docMk/>
            <pc:sldMk cId="2272812012" sldId="261"/>
            <ac:grpSpMk id="7" creationId="{9320C3FD-99C2-CEBD-E1F7-D373BE440005}"/>
          </ac:grpSpMkLst>
        </pc:grpChg>
      </pc:sldChg>
      <pc:sldChg chg="addSp modSp add del mod modTransition">
        <pc:chgData name="Daniel Castaño Rodríguez" userId="fb3252c0-8157-4805-a826-603c6677d13f" providerId="ADAL" clId="{DED3781E-6246-6143-8714-D786D02ED6B5}" dt="2024-09-18T20:14:30.038" v="574"/>
        <pc:sldMkLst>
          <pc:docMk/>
          <pc:sldMk cId="3296665989" sldId="261"/>
        </pc:sldMkLst>
        <pc:spChg chg="add mod">
          <ac:chgData name="Daniel Castaño Rodríguez" userId="fb3252c0-8157-4805-a826-603c6677d13f" providerId="ADAL" clId="{DED3781E-6246-6143-8714-D786D02ED6B5}" dt="2024-09-18T19:25:55.546" v="532" actId="962"/>
          <ac:spMkLst>
            <pc:docMk/>
            <pc:sldMk cId="3296665989" sldId="261"/>
            <ac:spMk id="4" creationId="{F3EA5D1E-6B3F-DC9E-DDE9-FEF8C37A9C2A}"/>
          </ac:spMkLst>
        </pc:spChg>
        <pc:spChg chg="mod">
          <ac:chgData name="Daniel Castaño Rodríguez" userId="fb3252c0-8157-4805-a826-603c6677d13f" providerId="ADAL" clId="{DED3781E-6246-6143-8714-D786D02ED6B5}" dt="2024-09-18T19:25:28.604" v="528" actId="962"/>
          <ac:spMkLst>
            <pc:docMk/>
            <pc:sldMk cId="3296665989" sldId="261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25:22.642" v="526" actId="962"/>
          <ac:grpSpMkLst>
            <pc:docMk/>
            <pc:sldMk cId="3296665989" sldId="261"/>
            <ac:grpSpMk id="7" creationId="{9320C3FD-99C2-CEBD-E1F7-D373BE440005}"/>
          </ac:grpSpMkLst>
        </pc:grpChg>
      </pc:sldChg>
      <pc:sldChg chg="modSp add del mod">
        <pc:chgData name="Daniel Castaño Rodríguez" userId="fb3252c0-8157-4805-a826-603c6677d13f" providerId="ADAL" clId="{DED3781E-6246-6143-8714-D786D02ED6B5}" dt="2024-09-18T19:13:38.009" v="219" actId="2696"/>
        <pc:sldMkLst>
          <pc:docMk/>
          <pc:sldMk cId="3491834275" sldId="261"/>
        </pc:sldMkLst>
        <pc:spChg chg="mod">
          <ac:chgData name="Daniel Castaño Rodríguez" userId="fb3252c0-8157-4805-a826-603c6677d13f" providerId="ADAL" clId="{DED3781E-6246-6143-8714-D786D02ED6B5}" dt="2024-09-18T19:13:35.501" v="218" actId="1076"/>
          <ac:spMkLst>
            <pc:docMk/>
            <pc:sldMk cId="3491834275" sldId="261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13:26.842" v="216" actId="167"/>
          <ac:grpSpMkLst>
            <pc:docMk/>
            <pc:sldMk cId="3491834275" sldId="261"/>
            <ac:grpSpMk id="7" creationId="{9320C3FD-99C2-CEBD-E1F7-D373BE440005}"/>
          </ac:grpSpMkLst>
        </pc:grpChg>
      </pc:sldChg>
      <pc:sldChg chg="addSp modSp add mod modTransition">
        <pc:chgData name="Daniel Castaño Rodríguez" userId="fb3252c0-8157-4805-a826-603c6677d13f" providerId="ADAL" clId="{DED3781E-6246-6143-8714-D786D02ED6B5}" dt="2024-09-18T22:59:36.844" v="1166" actId="20577"/>
        <pc:sldMkLst>
          <pc:docMk/>
          <pc:sldMk cId="3188671041" sldId="262"/>
        </pc:sldMkLst>
        <pc:spChg chg="mod">
          <ac:chgData name="Daniel Castaño Rodríguez" userId="fb3252c0-8157-4805-a826-603c6677d13f" providerId="ADAL" clId="{DED3781E-6246-6143-8714-D786D02ED6B5}" dt="2024-09-18T22:59:36.844" v="1166" actId="20577"/>
          <ac:spMkLst>
            <pc:docMk/>
            <pc:sldMk cId="3188671041" sldId="262"/>
            <ac:spMk id="2" creationId="{226E5DEB-0737-A52C-E20C-4E238B4189F2}"/>
          </ac:spMkLst>
        </pc:spChg>
        <pc:spChg chg="mod">
          <ac:chgData name="Daniel Castaño Rodríguez" userId="fb3252c0-8157-4805-a826-603c6677d13f" providerId="ADAL" clId="{DED3781E-6246-6143-8714-D786D02ED6B5}" dt="2024-09-18T19:26:16.407" v="534" actId="962"/>
          <ac:spMkLst>
            <pc:docMk/>
            <pc:sldMk cId="3188671041" sldId="262"/>
            <ac:spMk id="4" creationId="{F3EA5D1E-6B3F-DC9E-DDE9-FEF8C37A9C2A}"/>
          </ac:spMkLst>
        </pc:spChg>
        <pc:spChg chg="add mod">
          <ac:chgData name="Daniel Castaño Rodríguez" userId="fb3252c0-8157-4805-a826-603c6677d13f" providerId="ADAL" clId="{DED3781E-6246-6143-8714-D786D02ED6B5}" dt="2024-09-18T19:22:30.145" v="496" actId="1076"/>
          <ac:spMkLst>
            <pc:docMk/>
            <pc:sldMk cId="3188671041" sldId="262"/>
            <ac:spMk id="6" creationId="{D5EC8C69-DCD5-5C84-122E-B77241BA40A2}"/>
          </ac:spMkLst>
        </pc:spChg>
        <pc:spChg chg="add mod">
          <ac:chgData name="Daniel Castaño Rodríguez" userId="fb3252c0-8157-4805-a826-603c6677d13f" providerId="ADAL" clId="{DED3781E-6246-6143-8714-D786D02ED6B5}" dt="2024-09-18T19:22:51.750" v="507" actId="1076"/>
          <ac:spMkLst>
            <pc:docMk/>
            <pc:sldMk cId="3188671041" sldId="262"/>
            <ac:spMk id="8" creationId="{A486FBB7-9137-5910-CE4E-3553237B74F4}"/>
          </ac:spMkLst>
        </pc:spChg>
        <pc:spChg chg="mod">
          <ac:chgData name="Daniel Castaño Rodríguez" userId="fb3252c0-8157-4805-a826-603c6677d13f" providerId="ADAL" clId="{DED3781E-6246-6143-8714-D786D02ED6B5}" dt="2024-09-18T19:25:42.244" v="531" actId="962"/>
          <ac:spMkLst>
            <pc:docMk/>
            <pc:sldMk cId="3188671041" sldId="262"/>
            <ac:spMk id="11" creationId="{A15D3C87-5EB3-0EF1-79DE-FF93E8510C35}"/>
          </ac:spMkLst>
        </pc:spChg>
        <pc:grpChg chg="mod">
          <ac:chgData name="Daniel Castaño Rodríguez" userId="fb3252c0-8157-4805-a826-603c6677d13f" providerId="ADAL" clId="{DED3781E-6246-6143-8714-D786D02ED6B5}" dt="2024-09-18T19:25:36.198" v="529" actId="962"/>
          <ac:grpSpMkLst>
            <pc:docMk/>
            <pc:sldMk cId="3188671041" sldId="262"/>
            <ac:grpSpMk id="7" creationId="{9320C3FD-99C2-CEBD-E1F7-D373BE440005}"/>
          </ac:grpSpMkLst>
        </pc:grpChg>
      </pc:sldChg>
      <pc:sldChg chg="add del">
        <pc:chgData name="Daniel Castaño Rodríguez" userId="fb3252c0-8157-4805-a826-603c6677d13f" providerId="ADAL" clId="{DED3781E-6246-6143-8714-D786D02ED6B5}" dt="2024-09-18T19:17:01.441" v="328"/>
        <pc:sldMkLst>
          <pc:docMk/>
          <pc:sldMk cId="3686830261" sldId="262"/>
        </pc:sldMkLst>
      </pc:sldChg>
      <pc:sldChg chg="addSp delSp modSp add mod modTransition">
        <pc:chgData name="Daniel Castaño Rodríguez" userId="fb3252c0-8157-4805-a826-603c6677d13f" providerId="ADAL" clId="{DED3781E-6246-6143-8714-D786D02ED6B5}" dt="2024-09-18T22:32:10.565" v="1043"/>
        <pc:sldMkLst>
          <pc:docMk/>
          <pc:sldMk cId="17575538" sldId="263"/>
        </pc:sldMkLst>
        <pc:spChg chg="mod">
          <ac:chgData name="Daniel Castaño Rodríguez" userId="fb3252c0-8157-4805-a826-603c6677d13f" providerId="ADAL" clId="{DED3781E-6246-6143-8714-D786D02ED6B5}" dt="2024-09-18T21:59:23.094" v="752" actId="1076"/>
          <ac:spMkLst>
            <pc:docMk/>
            <pc:sldMk cId="17575538" sldId="263"/>
            <ac:spMk id="2" creationId="{68D85F54-A94D-368A-83E1-A4CFF65619E6}"/>
          </ac:spMkLst>
        </pc:spChg>
        <pc:spChg chg="del">
          <ac:chgData name="Daniel Castaño Rodríguez" userId="fb3252c0-8157-4805-a826-603c6677d13f" providerId="ADAL" clId="{DED3781E-6246-6143-8714-D786D02ED6B5}" dt="2024-09-18T19:30:16.645" v="552" actId="478"/>
          <ac:spMkLst>
            <pc:docMk/>
            <pc:sldMk cId="17575538" sldId="263"/>
            <ac:spMk id="3" creationId="{77A8A7CE-E3CF-76E1-63DB-64967F30C5D3}"/>
          </ac:spMkLst>
        </pc:spChg>
        <pc:spChg chg="del">
          <ac:chgData name="Daniel Castaño Rodríguez" userId="fb3252c0-8157-4805-a826-603c6677d13f" providerId="ADAL" clId="{DED3781E-6246-6143-8714-D786D02ED6B5}" dt="2024-09-18T19:30:09.111" v="550" actId="478"/>
          <ac:spMkLst>
            <pc:docMk/>
            <pc:sldMk cId="17575538" sldId="263"/>
            <ac:spMk id="4" creationId="{062871E2-457A-294D-756A-F2F090670795}"/>
          </ac:spMkLst>
        </pc:spChg>
        <pc:spChg chg="del">
          <ac:chgData name="Daniel Castaño Rodríguez" userId="fb3252c0-8157-4805-a826-603c6677d13f" providerId="ADAL" clId="{DED3781E-6246-6143-8714-D786D02ED6B5}" dt="2024-09-18T19:30:09.906" v="551" actId="478"/>
          <ac:spMkLst>
            <pc:docMk/>
            <pc:sldMk cId="17575538" sldId="263"/>
            <ac:spMk id="5" creationId="{7913DE16-5792-080A-7035-03A8215EA7F6}"/>
          </ac:spMkLst>
        </pc:spChg>
        <pc:spChg chg="add del mod">
          <ac:chgData name="Daniel Castaño Rodríguez" userId="fb3252c0-8157-4805-a826-603c6677d13f" providerId="ADAL" clId="{DED3781E-6246-6143-8714-D786D02ED6B5}" dt="2024-09-18T21:46:55.494" v="644" actId="478"/>
          <ac:spMkLst>
            <pc:docMk/>
            <pc:sldMk cId="17575538" sldId="263"/>
            <ac:spMk id="7" creationId="{BC8E8F71-FDD6-55EA-C166-7A07BB57D6CA}"/>
          </ac:spMkLst>
        </pc:spChg>
        <pc:spChg chg="add del mod">
          <ac:chgData name="Daniel Castaño Rodríguez" userId="fb3252c0-8157-4805-a826-603c6677d13f" providerId="ADAL" clId="{DED3781E-6246-6143-8714-D786D02ED6B5}" dt="2024-09-18T21:54:40.998" v="650"/>
          <ac:spMkLst>
            <pc:docMk/>
            <pc:sldMk cId="17575538" sldId="263"/>
            <ac:spMk id="8" creationId="{8F4321EA-F574-0F12-B523-333DAAB5E86D}"/>
          </ac:spMkLst>
        </pc:spChg>
        <pc:spChg chg="add mod">
          <ac:chgData name="Daniel Castaño Rodríguez" userId="fb3252c0-8157-4805-a826-603c6677d13f" providerId="ADAL" clId="{DED3781E-6246-6143-8714-D786D02ED6B5}" dt="2024-09-18T21:54:43.334" v="652" actId="767"/>
          <ac:spMkLst>
            <pc:docMk/>
            <pc:sldMk cId="17575538" sldId="263"/>
            <ac:spMk id="9" creationId="{A7FD53DC-5284-3E36-576E-D7BF3B7B169A}"/>
          </ac:spMkLst>
        </pc:spChg>
        <pc:spChg chg="add mod">
          <ac:chgData name="Daniel Castaño Rodríguez" userId="fb3252c0-8157-4805-a826-603c6677d13f" providerId="ADAL" clId="{DED3781E-6246-6143-8714-D786D02ED6B5}" dt="2024-09-18T21:59:26.332" v="753" actId="1076"/>
          <ac:spMkLst>
            <pc:docMk/>
            <pc:sldMk cId="17575538" sldId="263"/>
            <ac:spMk id="10" creationId="{7B1CA6C7-D323-73B7-1EC7-71DB1C90D457}"/>
          </ac:spMkLst>
        </pc:spChg>
        <pc:spChg chg="add del mod">
          <ac:chgData name="Daniel Castaño Rodríguez" userId="fb3252c0-8157-4805-a826-603c6677d13f" providerId="ADAL" clId="{DED3781E-6246-6143-8714-D786D02ED6B5}" dt="2024-09-18T22:19:03.998" v="936" actId="478"/>
          <ac:spMkLst>
            <pc:docMk/>
            <pc:sldMk cId="17575538" sldId="263"/>
            <ac:spMk id="11" creationId="{3C27D772-6EA7-462C-CBC7-737D5057F3D5}"/>
          </ac:spMkLst>
        </pc:spChg>
        <pc:spChg chg="add del mod">
          <ac:chgData name="Daniel Castaño Rodríguez" userId="fb3252c0-8157-4805-a826-603c6677d13f" providerId="ADAL" clId="{DED3781E-6246-6143-8714-D786D02ED6B5}" dt="2024-09-18T22:31:59.652" v="1041" actId="478"/>
          <ac:spMkLst>
            <pc:docMk/>
            <pc:sldMk cId="17575538" sldId="263"/>
            <ac:spMk id="12" creationId="{E5701753-F08D-E266-6DE6-4241C2CC8720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13" creationId="{C95621AA-EBAD-C6CD-A4EC-DBF5128DBC14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14" creationId="{CA206CC4-8C19-4987-33D3-A8F1F7697C1A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15" creationId="{433C44FB-7E68-1DF4-1C91-56CA4E21F3B5}"/>
          </ac:spMkLst>
        </pc:spChg>
        <pc:spChg chg="add mod">
          <ac:chgData name="Daniel Castaño Rodríguez" userId="fb3252c0-8157-4805-a826-603c6677d13f" providerId="ADAL" clId="{DED3781E-6246-6143-8714-D786D02ED6B5}" dt="2024-09-18T21:58:06.711" v="739" actId="1076"/>
          <ac:spMkLst>
            <pc:docMk/>
            <pc:sldMk cId="17575538" sldId="263"/>
            <ac:spMk id="16" creationId="{608326E3-91EC-7BF1-B7A9-37AFF9A226EA}"/>
          </ac:spMkLst>
        </pc:spChg>
        <pc:spChg chg="add mod">
          <ac:chgData name="Daniel Castaño Rodríguez" userId="fb3252c0-8157-4805-a826-603c6677d13f" providerId="ADAL" clId="{DED3781E-6246-6143-8714-D786D02ED6B5}" dt="2024-09-18T21:58:06.198" v="738" actId="1076"/>
          <ac:spMkLst>
            <pc:docMk/>
            <pc:sldMk cId="17575538" sldId="263"/>
            <ac:spMk id="17" creationId="{C1FD48D7-8F26-927C-21EA-F6D281B9B3AB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18" creationId="{8CFA1D60-EFA4-5EA8-7769-19E0919985EC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19" creationId="{0820035B-FB6C-AC6D-CDC1-F9B247F2F7B1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0" creationId="{0DD637F1-ACD4-772A-0B03-A764EB480C1E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1" creationId="{7B875633-5310-3A2C-328E-14147A3E3BD7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2" creationId="{93149640-D54E-BBF7-71B4-8531AB9AA30F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3" creationId="{A5D9433E-5ADB-1BC5-060D-206AE4FCBC70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4" creationId="{23760018-A487-1572-E75F-70311565B01C}"/>
          </ac:spMkLst>
        </pc:spChg>
        <pc:spChg chg="add mod">
          <ac:chgData name="Daniel Castaño Rodríguez" userId="fb3252c0-8157-4805-a826-603c6677d13f" providerId="ADAL" clId="{DED3781E-6246-6143-8714-D786D02ED6B5}" dt="2024-09-18T22:04:31.883" v="792" actId="14100"/>
          <ac:spMkLst>
            <pc:docMk/>
            <pc:sldMk cId="17575538" sldId="263"/>
            <ac:spMk id="25" creationId="{16141834-C24F-ACAC-375C-A6595B7194E5}"/>
          </ac:spMkLst>
        </pc:spChg>
        <pc:spChg chg="add mod">
          <ac:chgData name="Daniel Castaño Rodríguez" userId="fb3252c0-8157-4805-a826-603c6677d13f" providerId="ADAL" clId="{DED3781E-6246-6143-8714-D786D02ED6B5}" dt="2024-09-18T22:17:59.070" v="925" actId="1076"/>
          <ac:spMkLst>
            <pc:docMk/>
            <pc:sldMk cId="17575538" sldId="263"/>
            <ac:spMk id="26" creationId="{B7BB1F5F-98AE-5AEB-7E44-1AAB05AC8691}"/>
          </ac:spMkLst>
        </pc:spChg>
        <pc:spChg chg="add mod">
          <ac:chgData name="Daniel Castaño Rodríguez" userId="fb3252c0-8157-4805-a826-603c6677d13f" providerId="ADAL" clId="{DED3781E-6246-6143-8714-D786D02ED6B5}" dt="2024-09-18T22:18:54.116" v="933" actId="1076"/>
          <ac:spMkLst>
            <pc:docMk/>
            <pc:sldMk cId="17575538" sldId="263"/>
            <ac:spMk id="27" creationId="{37808261-451E-B2A1-2106-4424EF20A162}"/>
          </ac:spMkLst>
        </pc:spChg>
        <pc:spChg chg="add mod">
          <ac:chgData name="Daniel Castaño Rodríguez" userId="fb3252c0-8157-4805-a826-603c6677d13f" providerId="ADAL" clId="{DED3781E-6246-6143-8714-D786D02ED6B5}" dt="2024-09-18T22:18:26.401" v="928" actId="1076"/>
          <ac:spMkLst>
            <pc:docMk/>
            <pc:sldMk cId="17575538" sldId="263"/>
            <ac:spMk id="28" creationId="{2D79A897-E5B8-37D4-F2F4-589C077B1FE5}"/>
          </ac:spMkLst>
        </pc:spChg>
        <pc:spChg chg="add mod">
          <ac:chgData name="Daniel Castaño Rodríguez" userId="fb3252c0-8157-4805-a826-603c6677d13f" providerId="ADAL" clId="{DED3781E-6246-6143-8714-D786D02ED6B5}" dt="2024-09-18T22:18:15.364" v="926" actId="1076"/>
          <ac:spMkLst>
            <pc:docMk/>
            <pc:sldMk cId="17575538" sldId="263"/>
            <ac:spMk id="29" creationId="{EADB90E4-70D0-D6BE-9B0D-C22C88D64914}"/>
          </ac:spMkLst>
        </pc:spChg>
        <pc:spChg chg="add mod">
          <ac:chgData name="Daniel Castaño Rodríguez" userId="fb3252c0-8157-4805-a826-603c6677d13f" providerId="ADAL" clId="{DED3781E-6246-6143-8714-D786D02ED6B5}" dt="2024-09-18T22:18:44.068" v="931" actId="1076"/>
          <ac:spMkLst>
            <pc:docMk/>
            <pc:sldMk cId="17575538" sldId="263"/>
            <ac:spMk id="30" creationId="{4765E306-2E3B-33BE-A17B-299C70A26C02}"/>
          </ac:spMkLst>
        </pc:spChg>
        <pc:spChg chg="add mod">
          <ac:chgData name="Daniel Castaño Rodríguez" userId="fb3252c0-8157-4805-a826-603c6677d13f" providerId="ADAL" clId="{DED3781E-6246-6143-8714-D786D02ED6B5}" dt="2024-09-18T22:18:48.526" v="932" actId="1076"/>
          <ac:spMkLst>
            <pc:docMk/>
            <pc:sldMk cId="17575538" sldId="263"/>
            <ac:spMk id="31" creationId="{CCF8CD41-5A9F-D78E-F30D-EA891FB354B8}"/>
          </ac:spMkLst>
        </pc:spChg>
        <pc:spChg chg="add mod">
          <ac:chgData name="Daniel Castaño Rodríguez" userId="fb3252c0-8157-4805-a826-603c6677d13f" providerId="ADAL" clId="{DED3781E-6246-6143-8714-D786D02ED6B5}" dt="2024-09-18T22:18:20.536" v="927" actId="1076"/>
          <ac:spMkLst>
            <pc:docMk/>
            <pc:sldMk cId="17575538" sldId="263"/>
            <ac:spMk id="32" creationId="{C30600F2-CCCA-5E50-C75F-EEF47240CF77}"/>
          </ac:spMkLst>
        </pc:spChg>
        <pc:spChg chg="add mod">
          <ac:chgData name="Daniel Castaño Rodríguez" userId="fb3252c0-8157-4805-a826-603c6677d13f" providerId="ADAL" clId="{DED3781E-6246-6143-8714-D786D02ED6B5}" dt="2024-09-18T22:18:31.888" v="929" actId="1076"/>
          <ac:spMkLst>
            <pc:docMk/>
            <pc:sldMk cId="17575538" sldId="263"/>
            <ac:spMk id="33" creationId="{FFBF1821-E2C1-132A-5601-66E06FAF88C2}"/>
          </ac:spMkLst>
        </pc:spChg>
        <pc:spChg chg="add mod">
          <ac:chgData name="Daniel Castaño Rodríguez" userId="fb3252c0-8157-4805-a826-603c6677d13f" providerId="ADAL" clId="{DED3781E-6246-6143-8714-D786D02ED6B5}" dt="2024-09-18T22:18:59.798" v="934" actId="1076"/>
          <ac:spMkLst>
            <pc:docMk/>
            <pc:sldMk cId="17575538" sldId="263"/>
            <ac:spMk id="34" creationId="{0657CEBC-C66A-7748-9F67-3E6A4B8114E8}"/>
          </ac:spMkLst>
        </pc:spChg>
        <pc:spChg chg="add mod">
          <ac:chgData name="Daniel Castaño Rodríguez" userId="fb3252c0-8157-4805-a826-603c6677d13f" providerId="ADAL" clId="{DED3781E-6246-6143-8714-D786D02ED6B5}" dt="2024-09-18T22:18:38.923" v="930" actId="1076"/>
          <ac:spMkLst>
            <pc:docMk/>
            <pc:sldMk cId="17575538" sldId="263"/>
            <ac:spMk id="35" creationId="{DFD5E43D-1F0C-ABF8-E46B-EAF1E0091970}"/>
          </ac:spMkLst>
        </pc:spChg>
        <pc:spChg chg="add del mod">
          <ac:chgData name="Daniel Castaño Rodríguez" userId="fb3252c0-8157-4805-a826-603c6677d13f" providerId="ADAL" clId="{DED3781E-6246-6143-8714-D786D02ED6B5}" dt="2024-09-18T22:19:11.555" v="940" actId="478"/>
          <ac:spMkLst>
            <pc:docMk/>
            <pc:sldMk cId="17575538" sldId="263"/>
            <ac:spMk id="36" creationId="{3CEB4D19-D92A-A510-427C-4AF7B7701723}"/>
          </ac:spMkLst>
        </pc:spChg>
        <pc:spChg chg="add del mod">
          <ac:chgData name="Daniel Castaño Rodríguez" userId="fb3252c0-8157-4805-a826-603c6677d13f" providerId="ADAL" clId="{DED3781E-6246-6143-8714-D786D02ED6B5}" dt="2024-09-18T22:19:05.685" v="937" actId="478"/>
          <ac:spMkLst>
            <pc:docMk/>
            <pc:sldMk cId="17575538" sldId="263"/>
            <ac:spMk id="42" creationId="{7444668C-86CE-DB8F-6F43-5D1FF731540E}"/>
          </ac:spMkLst>
        </pc:spChg>
        <pc:spChg chg="add del mod">
          <ac:chgData name="Daniel Castaño Rodríguez" userId="fb3252c0-8157-4805-a826-603c6677d13f" providerId="ADAL" clId="{DED3781E-6246-6143-8714-D786D02ED6B5}" dt="2024-09-18T22:19:06.628" v="938" actId="478"/>
          <ac:spMkLst>
            <pc:docMk/>
            <pc:sldMk cId="17575538" sldId="263"/>
            <ac:spMk id="43" creationId="{86B5285B-5622-A045-648A-1962275D52EE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44" creationId="{6E553B38-51C2-E053-83A3-F271D4ED28C9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45" creationId="{2D6BFD88-4380-7724-674D-035C0F227F35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46" creationId="{051E5A75-6EB3-8D90-0963-27C81B553225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47" creationId="{E83647AC-28FA-F951-BDAD-C71E4EC576B3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48" creationId="{D95A1902-4287-F264-BC53-D3248831E878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54" creationId="{865B4D7F-D02F-3184-B0FB-4AF7EAF66ADD}"/>
          </ac:spMkLst>
        </pc:spChg>
        <pc:spChg chg="add mod topLvl">
          <ac:chgData name="Daniel Castaño Rodríguez" userId="fb3252c0-8157-4805-a826-603c6677d13f" providerId="ADAL" clId="{DED3781E-6246-6143-8714-D786D02ED6B5}" dt="2024-09-18T22:13:29.948" v="896" actId="164"/>
          <ac:spMkLst>
            <pc:docMk/>
            <pc:sldMk cId="17575538" sldId="263"/>
            <ac:spMk id="55" creationId="{DAF8434D-279F-DFA7-FA97-F5EF61454ACE}"/>
          </ac:spMkLst>
        </pc:spChg>
        <pc:spChg chg="add mod topLvl">
          <ac:chgData name="Daniel Castaño Rodríguez" userId="fb3252c0-8157-4805-a826-603c6677d13f" providerId="ADAL" clId="{DED3781E-6246-6143-8714-D786D02ED6B5}" dt="2024-09-18T22:13:29.948" v="896" actId="164"/>
          <ac:spMkLst>
            <pc:docMk/>
            <pc:sldMk cId="17575538" sldId="263"/>
            <ac:spMk id="56" creationId="{A284F41F-8B29-E6B5-D5DF-EC504612D97A}"/>
          </ac:spMkLst>
        </pc:spChg>
        <pc:spChg chg="add del mod">
          <ac:chgData name="Daniel Castaño Rodríguez" userId="fb3252c0-8157-4805-a826-603c6677d13f" providerId="ADAL" clId="{DED3781E-6246-6143-8714-D786D02ED6B5}" dt="2024-09-18T22:11:11.818" v="854"/>
          <ac:spMkLst>
            <pc:docMk/>
            <pc:sldMk cId="17575538" sldId="263"/>
            <ac:spMk id="57" creationId="{CF574CE5-53A5-C90D-DB56-53ECB1B35A2B}"/>
          </ac:spMkLst>
        </pc:spChg>
        <pc:spChg chg="mod topLvl">
          <ac:chgData name="Daniel Castaño Rodríguez" userId="fb3252c0-8157-4805-a826-603c6677d13f" providerId="ADAL" clId="{DED3781E-6246-6143-8714-D786D02ED6B5}" dt="2024-09-18T22:13:24.267" v="895" actId="164"/>
          <ac:spMkLst>
            <pc:docMk/>
            <pc:sldMk cId="17575538" sldId="263"/>
            <ac:spMk id="60" creationId="{C278BDEE-58BD-3057-960A-DCA52D5B2504}"/>
          </ac:spMkLst>
        </pc:spChg>
        <pc:spChg chg="mod topLvl">
          <ac:chgData name="Daniel Castaño Rodríguez" userId="fb3252c0-8157-4805-a826-603c6677d13f" providerId="ADAL" clId="{DED3781E-6246-6143-8714-D786D02ED6B5}" dt="2024-09-18T22:13:24.267" v="895" actId="164"/>
          <ac:spMkLst>
            <pc:docMk/>
            <pc:sldMk cId="17575538" sldId="263"/>
            <ac:spMk id="61" creationId="{C6D4A198-19E9-A71C-DF9D-FF7F738FCA23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62" creationId="{1421E249-9F20-FCF9-748E-9DFD7AB13948}"/>
          </ac:spMkLst>
        </pc:spChg>
        <pc:spChg chg="add del mod">
          <ac:chgData name="Daniel Castaño Rodríguez" userId="fb3252c0-8157-4805-a826-603c6677d13f" providerId="ADAL" clId="{DED3781E-6246-6143-8714-D786D02ED6B5}" dt="2024-09-18T22:19:09.330" v="939" actId="478"/>
          <ac:spMkLst>
            <pc:docMk/>
            <pc:sldMk cId="17575538" sldId="263"/>
            <ac:spMk id="70" creationId="{D69425C8-9580-D2DE-B6DD-FC5DF1C7C799}"/>
          </ac:spMkLst>
        </pc:spChg>
        <pc:grpChg chg="add del mod">
          <ac:chgData name="Daniel Castaño Rodríguez" userId="fb3252c0-8157-4805-a826-603c6677d13f" providerId="ADAL" clId="{DED3781E-6246-6143-8714-D786D02ED6B5}" dt="2024-09-18T22:12:22.470" v="864" actId="165"/>
          <ac:grpSpMkLst>
            <pc:docMk/>
            <pc:sldMk cId="17575538" sldId="263"/>
            <ac:grpSpMk id="58" creationId="{FEE7D00C-91DA-13B3-0033-769101663B58}"/>
          </ac:grpSpMkLst>
        </pc:grpChg>
        <pc:grpChg chg="add del mod">
          <ac:chgData name="Daniel Castaño Rodríguez" userId="fb3252c0-8157-4805-a826-603c6677d13f" providerId="ADAL" clId="{DED3781E-6246-6143-8714-D786D02ED6B5}" dt="2024-09-18T22:12:16.872" v="863" actId="165"/>
          <ac:grpSpMkLst>
            <pc:docMk/>
            <pc:sldMk cId="17575538" sldId="263"/>
            <ac:grpSpMk id="59" creationId="{3850979A-95BC-5920-8B95-8710C91B2757}"/>
          </ac:grpSpMkLst>
        </pc:grpChg>
        <pc:grpChg chg="add del mod">
          <ac:chgData name="Daniel Castaño Rodríguez" userId="fb3252c0-8157-4805-a826-603c6677d13f" providerId="ADAL" clId="{DED3781E-6246-6143-8714-D786D02ED6B5}" dt="2024-09-18T22:19:09.330" v="939" actId="478"/>
          <ac:grpSpMkLst>
            <pc:docMk/>
            <pc:sldMk cId="17575538" sldId="263"/>
            <ac:grpSpMk id="63" creationId="{39E34FF9-FAA2-9B6A-BA24-E9A8B97A6DBA}"/>
          </ac:grpSpMkLst>
        </pc:grpChg>
        <pc:grpChg chg="add del mod">
          <ac:chgData name="Daniel Castaño Rodríguez" userId="fb3252c0-8157-4805-a826-603c6677d13f" providerId="ADAL" clId="{DED3781E-6246-6143-8714-D786D02ED6B5}" dt="2024-09-18T22:19:09.330" v="939" actId="478"/>
          <ac:grpSpMkLst>
            <pc:docMk/>
            <pc:sldMk cId="17575538" sldId="263"/>
            <ac:grpSpMk id="64" creationId="{58FF5AB0-871D-BBB4-1F68-562774D90070}"/>
          </ac:grpSpMkLst>
        </pc:grpChg>
        <pc:cxnChg chg="add del mod">
          <ac:chgData name="Daniel Castaño Rodríguez" userId="fb3252c0-8157-4805-a826-603c6677d13f" providerId="ADAL" clId="{DED3781E-6246-6143-8714-D786D02ED6B5}" dt="2024-09-18T22:19:02.213" v="935" actId="478"/>
          <ac:cxnSpMkLst>
            <pc:docMk/>
            <pc:sldMk cId="17575538" sldId="263"/>
            <ac:cxnSpMk id="38" creationId="{99149CA2-8A74-CEED-2832-89FEAA9B55FC}"/>
          </ac:cxnSpMkLst>
        </pc:cxnChg>
        <pc:cxnChg chg="add del mod">
          <ac:chgData name="Daniel Castaño Rodríguez" userId="fb3252c0-8157-4805-a826-603c6677d13f" providerId="ADAL" clId="{DED3781E-6246-6143-8714-D786D02ED6B5}" dt="2024-09-18T22:19:09.330" v="939" actId="478"/>
          <ac:cxnSpMkLst>
            <pc:docMk/>
            <pc:sldMk cId="17575538" sldId="263"/>
            <ac:cxnSpMk id="50" creationId="{40EC4251-D16D-8A6D-AD0C-A7C5DA7BF834}"/>
          </ac:cxnSpMkLst>
        </pc:cxnChg>
        <pc:cxnChg chg="add del mod">
          <ac:chgData name="Daniel Castaño Rodríguez" userId="fb3252c0-8157-4805-a826-603c6677d13f" providerId="ADAL" clId="{DED3781E-6246-6143-8714-D786D02ED6B5}" dt="2024-09-18T22:19:09.330" v="939" actId="478"/>
          <ac:cxnSpMkLst>
            <pc:docMk/>
            <pc:sldMk cId="17575538" sldId="263"/>
            <ac:cxnSpMk id="51" creationId="{66790018-EE7C-D19E-A075-2AEB661C3F0C}"/>
          </ac:cxnSpMkLst>
        </pc:cxnChg>
        <pc:cxnChg chg="add del mod">
          <ac:chgData name="Daniel Castaño Rodríguez" userId="fb3252c0-8157-4805-a826-603c6677d13f" providerId="ADAL" clId="{DED3781E-6246-6143-8714-D786D02ED6B5}" dt="2024-09-18T22:14:40.570" v="908" actId="478"/>
          <ac:cxnSpMkLst>
            <pc:docMk/>
            <pc:sldMk cId="17575538" sldId="263"/>
            <ac:cxnSpMk id="65" creationId="{842B1336-AAD5-6DF0-2386-82F2D258CA49}"/>
          </ac:cxnSpMkLst>
        </pc:cxnChg>
        <pc:cxnChg chg="add del mod">
          <ac:chgData name="Daniel Castaño Rodríguez" userId="fb3252c0-8157-4805-a826-603c6677d13f" providerId="ADAL" clId="{DED3781E-6246-6143-8714-D786D02ED6B5}" dt="2024-09-18T22:19:09.330" v="939" actId="478"/>
          <ac:cxnSpMkLst>
            <pc:docMk/>
            <pc:sldMk cId="17575538" sldId="263"/>
            <ac:cxnSpMk id="69" creationId="{6E9FD8CB-7F50-48A8-DBF9-077602D177E7}"/>
          </ac:cxnSpMkLst>
        </pc:cxnChg>
      </pc:sldChg>
      <pc:sldChg chg="addSp delSp modSp new mod modTransition setBg modClrScheme chgLayout">
        <pc:chgData name="Daniel Castaño Rodríguez" userId="fb3252c0-8157-4805-a826-603c6677d13f" providerId="ADAL" clId="{DED3781E-6246-6143-8714-D786D02ED6B5}" dt="2024-09-18T22:45:16.021" v="1148" actId="20577"/>
        <pc:sldMkLst>
          <pc:docMk/>
          <pc:sldMk cId="2910239760" sldId="264"/>
        </pc:sldMkLst>
        <pc:spChg chg="del mod ord">
          <ac:chgData name="Daniel Castaño Rodríguez" userId="fb3252c0-8157-4805-a826-603c6677d13f" providerId="ADAL" clId="{DED3781E-6246-6143-8714-D786D02ED6B5}" dt="2024-09-18T20:42:53.368" v="585" actId="700"/>
          <ac:spMkLst>
            <pc:docMk/>
            <pc:sldMk cId="2910239760" sldId="264"/>
            <ac:spMk id="2" creationId="{47B93E4F-1BD9-97A1-20A5-73BFB282369C}"/>
          </ac:spMkLst>
        </pc:spChg>
        <pc:spChg chg="del mod ord">
          <ac:chgData name="Daniel Castaño Rodríguez" userId="fb3252c0-8157-4805-a826-603c6677d13f" providerId="ADAL" clId="{DED3781E-6246-6143-8714-D786D02ED6B5}" dt="2024-09-18T20:42:53.368" v="585" actId="700"/>
          <ac:spMkLst>
            <pc:docMk/>
            <pc:sldMk cId="2910239760" sldId="264"/>
            <ac:spMk id="3" creationId="{C415AD9F-8D00-1A8C-6A67-610D3C3613CD}"/>
          </ac:spMkLst>
        </pc:spChg>
        <pc:spChg chg="add mod ord">
          <ac:chgData name="Daniel Castaño Rodríguez" userId="fb3252c0-8157-4805-a826-603c6677d13f" providerId="ADAL" clId="{DED3781E-6246-6143-8714-D786D02ED6B5}" dt="2024-09-18T22:45:16.021" v="1148" actId="20577"/>
          <ac:spMkLst>
            <pc:docMk/>
            <pc:sldMk cId="2910239760" sldId="264"/>
            <ac:spMk id="4" creationId="{63BF8334-EFC4-8B32-F7A0-16F5A6E1FF21}"/>
          </ac:spMkLst>
        </pc:spChg>
        <pc:spChg chg="add del mod ord">
          <ac:chgData name="Daniel Castaño Rodríguez" userId="fb3252c0-8157-4805-a826-603c6677d13f" providerId="ADAL" clId="{DED3781E-6246-6143-8714-D786D02ED6B5}" dt="2024-09-18T20:44:16.384" v="596"/>
          <ac:spMkLst>
            <pc:docMk/>
            <pc:sldMk cId="2910239760" sldId="264"/>
            <ac:spMk id="5" creationId="{657E6A51-A850-4770-329D-BC43FE66665F}"/>
          </ac:spMkLst>
        </pc:spChg>
        <pc:spChg chg="add del mod ord">
          <ac:chgData name="Daniel Castaño Rodríguez" userId="fb3252c0-8157-4805-a826-603c6677d13f" providerId="ADAL" clId="{DED3781E-6246-6143-8714-D786D02ED6B5}" dt="2024-09-18T20:44:50.636" v="597"/>
          <ac:spMkLst>
            <pc:docMk/>
            <pc:sldMk cId="2910239760" sldId="264"/>
            <ac:spMk id="6" creationId="{02A69E64-9B35-527D-F825-7A005966146A}"/>
          </ac:spMkLst>
        </pc:spChg>
        <pc:spChg chg="add del">
          <ac:chgData name="Daniel Castaño Rodríguez" userId="fb3252c0-8157-4805-a826-603c6677d13f" providerId="ADAL" clId="{DED3781E-6246-6143-8714-D786D02ED6B5}" dt="2024-09-18T20:45:05.701" v="599" actId="26606"/>
          <ac:spMkLst>
            <pc:docMk/>
            <pc:sldMk cId="2910239760" sldId="264"/>
            <ac:spMk id="18" creationId="{341BFA31-6544-45C2-9DA0-9E1C5E0B1959}"/>
          </ac:spMkLst>
        </pc:spChg>
        <pc:picChg chg="add mod ord">
          <ac:chgData name="Daniel Castaño Rodríguez" userId="fb3252c0-8157-4805-a826-603c6677d13f" providerId="ADAL" clId="{DED3781E-6246-6143-8714-D786D02ED6B5}" dt="2024-09-18T20:45:05.701" v="599" actId="26606"/>
          <ac:picMkLst>
            <pc:docMk/>
            <pc:sldMk cId="2910239760" sldId="264"/>
            <ac:picMk id="8" creationId="{42D0CA66-6F52-8038-84AC-2E45295EA5AF}"/>
          </ac:picMkLst>
        </pc:picChg>
        <pc:picChg chg="add mod">
          <ac:chgData name="Daniel Castaño Rodríguez" userId="fb3252c0-8157-4805-a826-603c6677d13f" providerId="ADAL" clId="{DED3781E-6246-6143-8714-D786D02ED6B5}" dt="2024-09-18T20:45:05.701" v="599" actId="26606"/>
          <ac:picMkLst>
            <pc:docMk/>
            <pc:sldMk cId="2910239760" sldId="264"/>
            <ac:picMk id="9" creationId="{C4D6FE6F-9458-816D-17C4-533B23B10B94}"/>
          </ac:picMkLst>
        </pc:picChg>
        <pc:cxnChg chg="add del">
          <ac:chgData name="Daniel Castaño Rodríguez" userId="fb3252c0-8157-4805-a826-603c6677d13f" providerId="ADAL" clId="{DED3781E-6246-6143-8714-D786D02ED6B5}" dt="2024-09-18T20:45:05.701" v="599" actId="26606"/>
          <ac:cxnSpMkLst>
            <pc:docMk/>
            <pc:sldMk cId="2910239760" sldId="264"/>
            <ac:cxnSpMk id="14" creationId="{F64F9B95-9045-48D2-B9F3-2927E98F54AA}"/>
          </ac:cxnSpMkLst>
        </pc:cxnChg>
        <pc:cxnChg chg="add del">
          <ac:chgData name="Daniel Castaño Rodríguez" userId="fb3252c0-8157-4805-a826-603c6677d13f" providerId="ADAL" clId="{DED3781E-6246-6143-8714-D786D02ED6B5}" dt="2024-09-18T20:45:05.701" v="599" actId="26606"/>
          <ac:cxnSpMkLst>
            <pc:docMk/>
            <pc:sldMk cId="2910239760" sldId="264"/>
            <ac:cxnSpMk id="16" creationId="{085AA86F-6A4D-4BCB-A045-D992CDC2959B}"/>
          </ac:cxnSpMkLst>
        </pc:cxnChg>
        <pc:cxnChg chg="add del">
          <ac:chgData name="Daniel Castaño Rodríguez" userId="fb3252c0-8157-4805-a826-603c6677d13f" providerId="ADAL" clId="{DED3781E-6246-6143-8714-D786D02ED6B5}" dt="2024-09-18T20:45:05.701" v="599" actId="26606"/>
          <ac:cxnSpMkLst>
            <pc:docMk/>
            <pc:sldMk cId="2910239760" sldId="264"/>
            <ac:cxnSpMk id="20" creationId="{DC36F877-5419-44C1-A2CD-376BDDDC3E41}"/>
          </ac:cxnSpMkLst>
        </pc:cxnChg>
        <pc:cxnChg chg="add del">
          <ac:chgData name="Daniel Castaño Rodríguez" userId="fb3252c0-8157-4805-a826-603c6677d13f" providerId="ADAL" clId="{DED3781E-6246-6143-8714-D786D02ED6B5}" dt="2024-09-18T20:45:05.701" v="599" actId="26606"/>
          <ac:cxnSpMkLst>
            <pc:docMk/>
            <pc:sldMk cId="2910239760" sldId="264"/>
            <ac:cxnSpMk id="22" creationId="{44B21692-652C-4371-95C5-05248EF342FA}"/>
          </ac:cxnSpMkLst>
        </pc:cxnChg>
      </pc:sldChg>
      <pc:sldChg chg="addSp delSp modSp add mod modTransition setBg modAnim">
        <pc:chgData name="Daniel Castaño Rodríguez" userId="fb3252c0-8157-4805-a826-603c6677d13f" providerId="ADAL" clId="{DED3781E-6246-6143-8714-D786D02ED6B5}" dt="2024-09-19T00:31:15.952" v="1875"/>
        <pc:sldMkLst>
          <pc:docMk/>
          <pc:sldMk cId="30725227" sldId="265"/>
        </pc:sldMkLst>
        <pc:spChg chg="add mod">
          <ac:chgData name="Daniel Castaño Rodríguez" userId="fb3252c0-8157-4805-a826-603c6677d13f" providerId="ADAL" clId="{DED3781E-6246-6143-8714-D786D02ED6B5}" dt="2024-09-19T00:13:22.982" v="1657" actId="1076"/>
          <ac:spMkLst>
            <pc:docMk/>
            <pc:sldMk cId="30725227" sldId="265"/>
            <ac:spMk id="2" creationId="{2DDCE3AB-88DB-A3AE-3B9C-634AE581890A}"/>
          </ac:spMkLst>
        </pc:spChg>
        <pc:spChg chg="add del mod">
          <ac:chgData name="Daniel Castaño Rodríguez" userId="fb3252c0-8157-4805-a826-603c6677d13f" providerId="ADAL" clId="{DED3781E-6246-6143-8714-D786D02ED6B5}" dt="2024-09-18T20:46:59.353" v="612" actId="478"/>
          <ac:spMkLst>
            <pc:docMk/>
            <pc:sldMk cId="30725227" sldId="265"/>
            <ac:spMk id="3" creationId="{137B2886-7A49-C0DA-2ED3-93602B42792A}"/>
          </ac:spMkLst>
        </pc:spChg>
        <pc:spChg chg="del">
          <ac:chgData name="Daniel Castaño Rodríguez" userId="fb3252c0-8157-4805-a826-603c6677d13f" providerId="ADAL" clId="{DED3781E-6246-6143-8714-D786D02ED6B5}" dt="2024-09-18T20:46:56.133" v="611" actId="478"/>
          <ac:spMkLst>
            <pc:docMk/>
            <pc:sldMk cId="30725227" sldId="265"/>
            <ac:spMk id="4" creationId="{63BF8334-EFC4-8B32-F7A0-16F5A6E1FF21}"/>
          </ac:spMkLst>
        </pc:spChg>
        <pc:spChg chg="add del mod">
          <ac:chgData name="Daniel Castaño Rodríguez" userId="fb3252c0-8157-4805-a826-603c6677d13f" providerId="ADAL" clId="{DED3781E-6246-6143-8714-D786D02ED6B5}" dt="2024-09-18T20:47:02.923" v="614" actId="478"/>
          <ac:spMkLst>
            <pc:docMk/>
            <pc:sldMk cId="30725227" sldId="265"/>
            <ac:spMk id="6" creationId="{7B9498E1-86B7-2A05-AD73-A1BB174E183E}"/>
          </ac:spMkLst>
        </pc:spChg>
        <pc:spChg chg="add del mod">
          <ac:chgData name="Daniel Castaño Rodríguez" userId="fb3252c0-8157-4805-a826-603c6677d13f" providerId="ADAL" clId="{DED3781E-6246-6143-8714-D786D02ED6B5}" dt="2024-09-18T20:47:32.623" v="617"/>
          <ac:spMkLst>
            <pc:docMk/>
            <pc:sldMk cId="30725227" sldId="265"/>
            <ac:spMk id="7" creationId="{492CB998-3048-FC35-4292-4445372FC77B}"/>
          </ac:spMkLst>
        </pc:spChg>
        <pc:spChg chg="add del mod">
          <ac:chgData name="Daniel Castaño Rodríguez" userId="fb3252c0-8157-4805-a826-603c6677d13f" providerId="ADAL" clId="{DED3781E-6246-6143-8714-D786D02ED6B5}" dt="2024-09-18T20:47:49.306" v="620"/>
          <ac:spMkLst>
            <pc:docMk/>
            <pc:sldMk cId="30725227" sldId="265"/>
            <ac:spMk id="10" creationId="{7CD1E60C-7D54-1F07-3807-27989DC4804B}"/>
          </ac:spMkLst>
        </pc:spChg>
        <pc:spChg chg="add mod">
          <ac:chgData name="Daniel Castaño Rodríguez" userId="fb3252c0-8157-4805-a826-603c6677d13f" providerId="ADAL" clId="{DED3781E-6246-6143-8714-D786D02ED6B5}" dt="2024-09-18T20:48:32.118" v="630" actId="171"/>
          <ac:spMkLst>
            <pc:docMk/>
            <pc:sldMk cId="30725227" sldId="265"/>
            <ac:spMk id="11" creationId="{9A545F8B-33AE-A233-5B64-8656FCFF2B29}"/>
          </ac:spMkLst>
        </pc:spChg>
        <pc:spChg chg="add mod">
          <ac:chgData name="Daniel Castaño Rodríguez" userId="fb3252c0-8157-4805-a826-603c6677d13f" providerId="ADAL" clId="{DED3781E-6246-6143-8714-D786D02ED6B5}" dt="2024-09-18T20:48:36.964" v="631" actId="171"/>
          <ac:spMkLst>
            <pc:docMk/>
            <pc:sldMk cId="30725227" sldId="265"/>
            <ac:spMk id="12" creationId="{2D13A9B1-66D5-637C-E80C-EB994B29700D}"/>
          </ac:spMkLst>
        </pc:spChg>
        <pc:picChg chg="del">
          <ac:chgData name="Daniel Castaño Rodríguez" userId="fb3252c0-8157-4805-a826-603c6677d13f" providerId="ADAL" clId="{DED3781E-6246-6143-8714-D786D02ED6B5}" dt="2024-09-18T20:47:00.621" v="613" actId="478"/>
          <ac:picMkLst>
            <pc:docMk/>
            <pc:sldMk cId="30725227" sldId="265"/>
            <ac:picMk id="8" creationId="{42D0CA66-6F52-8038-84AC-2E45295EA5AF}"/>
          </ac:picMkLst>
        </pc:picChg>
        <pc:picChg chg="mod modCrop">
          <ac:chgData name="Daniel Castaño Rodríguez" userId="fb3252c0-8157-4805-a826-603c6677d13f" providerId="ADAL" clId="{DED3781E-6246-6143-8714-D786D02ED6B5}" dt="2024-09-18T21:51:08.494" v="645" actId="14100"/>
          <ac:picMkLst>
            <pc:docMk/>
            <pc:sldMk cId="30725227" sldId="265"/>
            <ac:picMk id="9" creationId="{C4D6FE6F-9458-816D-17C4-533B23B10B94}"/>
          </ac:picMkLst>
        </pc:picChg>
      </pc:sldChg>
      <pc:sldChg chg="addSp delSp modSp add mod modTransition delAnim modAnim">
        <pc:chgData name="Daniel Castaño Rodríguez" userId="fb3252c0-8157-4805-a826-603c6677d13f" providerId="ADAL" clId="{DED3781E-6246-6143-8714-D786D02ED6B5}" dt="2024-09-18T22:32:29.015" v="1044"/>
        <pc:sldMkLst>
          <pc:docMk/>
          <pc:sldMk cId="2905875658" sldId="266"/>
        </pc:sldMkLst>
        <pc:spChg chg="add mod">
          <ac:chgData name="Daniel Castaño Rodríguez" userId="fb3252c0-8157-4805-a826-603c6677d13f" providerId="ADAL" clId="{DED3781E-6246-6143-8714-D786D02ED6B5}" dt="2024-09-18T22:20:08.498" v="950" actId="1076"/>
          <ac:spMkLst>
            <pc:docMk/>
            <pc:sldMk cId="2905875658" sldId="266"/>
            <ac:spMk id="3" creationId="{B0F01CDC-1CD4-FDE3-7935-3CC77FEA8B6B}"/>
          </ac:spMkLst>
        </pc:spChg>
        <pc:spChg chg="add mod">
          <ac:chgData name="Daniel Castaño Rodríguez" userId="fb3252c0-8157-4805-a826-603c6677d13f" providerId="ADAL" clId="{DED3781E-6246-6143-8714-D786D02ED6B5}" dt="2024-09-18T22:20:12.959" v="952" actId="1076"/>
          <ac:spMkLst>
            <pc:docMk/>
            <pc:sldMk cId="2905875658" sldId="266"/>
            <ac:spMk id="4" creationId="{4B297398-940E-4D7E-D456-F7EEBE3538C7}"/>
          </ac:spMkLst>
        </pc:spChg>
        <pc:spChg chg="add mod">
          <ac:chgData name="Daniel Castaño Rodríguez" userId="fb3252c0-8157-4805-a826-603c6677d13f" providerId="ADAL" clId="{DED3781E-6246-6143-8714-D786D02ED6B5}" dt="2024-09-18T22:20:17.230" v="954" actId="1076"/>
          <ac:spMkLst>
            <pc:docMk/>
            <pc:sldMk cId="2905875658" sldId="266"/>
            <ac:spMk id="5" creationId="{256DAAB4-6441-D7DC-4F6C-FF59174FDA15}"/>
          </ac:spMkLst>
        </pc:spChg>
        <pc:spChg chg="add mod">
          <ac:chgData name="Daniel Castaño Rodríguez" userId="fb3252c0-8157-4805-a826-603c6677d13f" providerId="ADAL" clId="{DED3781E-6246-6143-8714-D786D02ED6B5}" dt="2024-09-18T22:20:21.724" v="956" actId="1076"/>
          <ac:spMkLst>
            <pc:docMk/>
            <pc:sldMk cId="2905875658" sldId="266"/>
            <ac:spMk id="6" creationId="{4F2E3F3C-BF2F-2113-D548-35B0F0AEB844}"/>
          </ac:spMkLst>
        </pc:spChg>
        <pc:spChg chg="add mod">
          <ac:chgData name="Daniel Castaño Rodríguez" userId="fb3252c0-8157-4805-a826-603c6677d13f" providerId="ADAL" clId="{DED3781E-6246-6143-8714-D786D02ED6B5}" dt="2024-09-18T22:24:01.239" v="986" actId="1076"/>
          <ac:spMkLst>
            <pc:docMk/>
            <pc:sldMk cId="2905875658" sldId="266"/>
            <ac:spMk id="7" creationId="{A4902122-784F-7621-CE10-4E455FC2EAB6}"/>
          </ac:spMkLst>
        </pc:spChg>
        <pc:spChg chg="del">
          <ac:chgData name="Daniel Castaño Rodríguez" userId="fb3252c0-8157-4805-a826-603c6677d13f" providerId="ADAL" clId="{DED3781E-6246-6143-8714-D786D02ED6B5}" dt="2024-09-18T22:23:38.167" v="977" actId="478"/>
          <ac:spMkLst>
            <pc:docMk/>
            <pc:sldMk cId="2905875658" sldId="266"/>
            <ac:spMk id="12" creationId="{E5701753-F08D-E266-6DE6-4241C2CC8720}"/>
          </ac:spMkLst>
        </pc:spChg>
        <pc:spChg chg="del">
          <ac:chgData name="Daniel Castaño Rodríguez" userId="fb3252c0-8157-4805-a826-603c6677d13f" providerId="ADAL" clId="{DED3781E-6246-6143-8714-D786D02ED6B5}" dt="2024-09-18T22:29:10.225" v="1029" actId="478"/>
          <ac:spMkLst>
            <pc:docMk/>
            <pc:sldMk cId="2905875658" sldId="266"/>
            <ac:spMk id="13" creationId="{C95621AA-EBAD-C6CD-A4EC-DBF5128DBC14}"/>
          </ac:spMkLst>
        </pc:spChg>
        <pc:spChg chg="mod">
          <ac:chgData name="Daniel Castaño Rodríguez" userId="fb3252c0-8157-4805-a826-603c6677d13f" providerId="ADAL" clId="{DED3781E-6246-6143-8714-D786D02ED6B5}" dt="2024-09-18T22:17:51.087" v="924" actId="1076"/>
          <ac:spMkLst>
            <pc:docMk/>
            <pc:sldMk cId="2905875658" sldId="266"/>
            <ac:spMk id="29" creationId="{EADB90E4-70D0-D6BE-9B0D-C22C88D64914}"/>
          </ac:spMkLst>
        </pc:spChg>
        <pc:spChg chg="mod">
          <ac:chgData name="Daniel Castaño Rodríguez" userId="fb3252c0-8157-4805-a826-603c6677d13f" providerId="ADAL" clId="{DED3781E-6246-6143-8714-D786D02ED6B5}" dt="2024-09-18T22:24:28.244" v="988" actId="962"/>
          <ac:spMkLst>
            <pc:docMk/>
            <pc:sldMk cId="2905875658" sldId="266"/>
            <ac:spMk id="44" creationId="{6E553B38-51C2-E053-83A3-F271D4ED28C9}"/>
          </ac:spMkLst>
        </pc:spChg>
        <pc:spChg chg="mod">
          <ac:chgData name="Daniel Castaño Rodríguez" userId="fb3252c0-8157-4805-a826-603c6677d13f" providerId="ADAL" clId="{DED3781E-6246-6143-8714-D786D02ED6B5}" dt="2024-09-18T22:24:34.677" v="990" actId="962"/>
          <ac:spMkLst>
            <pc:docMk/>
            <pc:sldMk cId="2905875658" sldId="266"/>
            <ac:spMk id="46" creationId="{051E5A75-6EB3-8D90-0963-27C81B553225}"/>
          </ac:spMkLst>
        </pc:spChg>
        <pc:spChg chg="del">
          <ac:chgData name="Daniel Castaño Rodríguez" userId="fb3252c0-8157-4805-a826-603c6677d13f" providerId="ADAL" clId="{DED3781E-6246-6143-8714-D786D02ED6B5}" dt="2024-09-18T22:23:47.472" v="980" actId="478"/>
          <ac:spMkLst>
            <pc:docMk/>
            <pc:sldMk cId="2905875658" sldId="266"/>
            <ac:spMk id="47" creationId="{E83647AC-28FA-F951-BDAD-C71E4EC576B3}"/>
          </ac:spMkLst>
        </pc:spChg>
        <pc:spChg chg="del">
          <ac:chgData name="Daniel Castaño Rodríguez" userId="fb3252c0-8157-4805-a826-603c6677d13f" providerId="ADAL" clId="{DED3781E-6246-6143-8714-D786D02ED6B5}" dt="2024-09-18T22:23:48.549" v="981" actId="478"/>
          <ac:spMkLst>
            <pc:docMk/>
            <pc:sldMk cId="2905875658" sldId="266"/>
            <ac:spMk id="48" creationId="{D95A1902-4287-F264-BC53-D3248831E878}"/>
          </ac:spMkLst>
        </pc:spChg>
        <pc:spChg chg="del">
          <ac:chgData name="Daniel Castaño Rodríguez" userId="fb3252c0-8157-4805-a826-603c6677d13f" providerId="ADAL" clId="{DED3781E-6246-6143-8714-D786D02ED6B5}" dt="2024-09-18T22:23:39.646" v="978" actId="478"/>
          <ac:spMkLst>
            <pc:docMk/>
            <pc:sldMk cId="2905875658" sldId="266"/>
            <ac:spMk id="54" creationId="{865B4D7F-D02F-3184-B0FB-4AF7EAF66ADD}"/>
          </ac:spMkLst>
        </pc:spChg>
        <pc:spChg chg="del">
          <ac:chgData name="Daniel Castaño Rodríguez" userId="fb3252c0-8157-4805-a826-603c6677d13f" providerId="ADAL" clId="{DED3781E-6246-6143-8714-D786D02ED6B5}" dt="2024-09-18T22:23:32.771" v="975" actId="478"/>
          <ac:spMkLst>
            <pc:docMk/>
            <pc:sldMk cId="2905875658" sldId="266"/>
            <ac:spMk id="62" creationId="{1421E249-9F20-FCF9-748E-9DFD7AB13948}"/>
          </ac:spMkLst>
        </pc:spChg>
        <pc:spChg chg="del">
          <ac:chgData name="Daniel Castaño Rodríguez" userId="fb3252c0-8157-4805-a826-603c6677d13f" providerId="ADAL" clId="{DED3781E-6246-6143-8714-D786D02ED6B5}" dt="2024-09-18T22:23:35.660" v="976" actId="478"/>
          <ac:spMkLst>
            <pc:docMk/>
            <pc:sldMk cId="2905875658" sldId="266"/>
            <ac:spMk id="70" creationId="{D69425C8-9580-D2DE-B6DD-FC5DF1C7C799}"/>
          </ac:spMkLst>
        </pc:spChg>
        <pc:grpChg chg="del">
          <ac:chgData name="Daniel Castaño Rodríguez" userId="fb3252c0-8157-4805-a826-603c6677d13f" providerId="ADAL" clId="{DED3781E-6246-6143-8714-D786D02ED6B5}" dt="2024-09-18T22:23:35.660" v="976" actId="478"/>
          <ac:grpSpMkLst>
            <pc:docMk/>
            <pc:sldMk cId="2905875658" sldId="266"/>
            <ac:grpSpMk id="63" creationId="{39E34FF9-FAA2-9B6A-BA24-E9A8B97A6DBA}"/>
          </ac:grpSpMkLst>
        </pc:grpChg>
        <pc:grpChg chg="del">
          <ac:chgData name="Daniel Castaño Rodríguez" userId="fb3252c0-8157-4805-a826-603c6677d13f" providerId="ADAL" clId="{DED3781E-6246-6143-8714-D786D02ED6B5}" dt="2024-09-18T22:23:35.660" v="976" actId="478"/>
          <ac:grpSpMkLst>
            <pc:docMk/>
            <pc:sldMk cId="2905875658" sldId="266"/>
            <ac:grpSpMk id="64" creationId="{58FF5AB0-871D-BBB4-1F68-562774D90070}"/>
          </ac:grpSpMkLst>
        </pc:grpChg>
        <pc:cxnChg chg="del mod">
          <ac:chgData name="Daniel Castaño Rodríguez" userId="fb3252c0-8157-4805-a826-603c6677d13f" providerId="ADAL" clId="{DED3781E-6246-6143-8714-D786D02ED6B5}" dt="2024-09-18T22:23:46.450" v="979" actId="478"/>
          <ac:cxnSpMkLst>
            <pc:docMk/>
            <pc:sldMk cId="2905875658" sldId="266"/>
            <ac:cxnSpMk id="50" creationId="{40EC4251-D16D-8A6D-AD0C-A7C5DA7BF834}"/>
          </ac:cxnSpMkLst>
        </pc:cxnChg>
        <pc:cxnChg chg="del mod">
          <ac:chgData name="Daniel Castaño Rodríguez" userId="fb3252c0-8157-4805-a826-603c6677d13f" providerId="ADAL" clId="{DED3781E-6246-6143-8714-D786D02ED6B5}" dt="2024-09-18T22:23:49.759" v="982" actId="478"/>
          <ac:cxnSpMkLst>
            <pc:docMk/>
            <pc:sldMk cId="2905875658" sldId="266"/>
            <ac:cxnSpMk id="51" creationId="{66790018-EE7C-D19E-A075-2AEB661C3F0C}"/>
          </ac:cxnSpMkLst>
        </pc:cxnChg>
        <pc:cxnChg chg="del mod">
          <ac:chgData name="Daniel Castaño Rodríguez" userId="fb3252c0-8157-4805-a826-603c6677d13f" providerId="ADAL" clId="{DED3781E-6246-6143-8714-D786D02ED6B5}" dt="2024-09-18T22:23:35.660" v="976" actId="478"/>
          <ac:cxnSpMkLst>
            <pc:docMk/>
            <pc:sldMk cId="2905875658" sldId="266"/>
            <ac:cxnSpMk id="69" creationId="{6E9FD8CB-7F50-48A8-DBF9-077602D177E7}"/>
          </ac:cxnSpMkLst>
        </pc:cxnChg>
      </pc:sldChg>
      <pc:sldChg chg="delSp modSp add del mod modAnim">
        <pc:chgData name="Daniel Castaño Rodríguez" userId="fb3252c0-8157-4805-a826-603c6677d13f" providerId="ADAL" clId="{DED3781E-6246-6143-8714-D786D02ED6B5}" dt="2024-09-18T22:29:28.742" v="1030" actId="2696"/>
        <pc:sldMkLst>
          <pc:docMk/>
          <pc:sldMk cId="1723677625" sldId="267"/>
        </pc:sldMkLst>
        <pc:spChg chg="mod">
          <ac:chgData name="Daniel Castaño Rodríguez" userId="fb3252c0-8157-4805-a826-603c6677d13f" providerId="ADAL" clId="{DED3781E-6246-6143-8714-D786D02ED6B5}" dt="2024-09-18T22:27:23.102" v="1015" actId="1076"/>
          <ac:spMkLst>
            <pc:docMk/>
            <pc:sldMk cId="1723677625" sldId="267"/>
            <ac:spMk id="47" creationId="{E83647AC-28FA-F951-BDAD-C71E4EC576B3}"/>
          </ac:spMkLst>
        </pc:spChg>
        <pc:spChg chg="mod">
          <ac:chgData name="Daniel Castaño Rodríguez" userId="fb3252c0-8157-4805-a826-603c6677d13f" providerId="ADAL" clId="{DED3781E-6246-6143-8714-D786D02ED6B5}" dt="2024-09-18T22:27:35.672" v="1018" actId="1076"/>
          <ac:spMkLst>
            <pc:docMk/>
            <pc:sldMk cId="1723677625" sldId="267"/>
            <ac:spMk id="48" creationId="{D95A1902-4287-F264-BC53-D3248831E878}"/>
          </ac:spMkLst>
        </pc:spChg>
        <pc:cxnChg chg="del mod">
          <ac:chgData name="Daniel Castaño Rodríguez" userId="fb3252c0-8157-4805-a826-603c6677d13f" providerId="ADAL" clId="{DED3781E-6246-6143-8714-D786D02ED6B5}" dt="2024-09-18T22:27:38.100" v="1019" actId="478"/>
          <ac:cxnSpMkLst>
            <pc:docMk/>
            <pc:sldMk cId="1723677625" sldId="267"/>
            <ac:cxnSpMk id="50" creationId="{40EC4251-D16D-8A6D-AD0C-A7C5DA7BF834}"/>
          </ac:cxnSpMkLst>
        </pc:cxnChg>
        <pc:cxnChg chg="del mod">
          <ac:chgData name="Daniel Castaño Rodríguez" userId="fb3252c0-8157-4805-a826-603c6677d13f" providerId="ADAL" clId="{DED3781E-6246-6143-8714-D786D02ED6B5}" dt="2024-09-18T22:27:29.285" v="1017" actId="478"/>
          <ac:cxnSpMkLst>
            <pc:docMk/>
            <pc:sldMk cId="1723677625" sldId="267"/>
            <ac:cxnSpMk id="51" creationId="{66790018-EE7C-D19E-A075-2AEB661C3F0C}"/>
          </ac:cxnSpMkLst>
        </pc:cxnChg>
      </pc:sldChg>
      <pc:sldChg chg="addSp delSp modSp add del mod modTransition addAnim delAnim modAnim">
        <pc:chgData name="Daniel Castaño Rodríguez" userId="fb3252c0-8157-4805-a826-603c6677d13f" providerId="ADAL" clId="{DED3781E-6246-6143-8714-D786D02ED6B5}" dt="2024-09-18T22:34:25.014" v="1067" actId="2696"/>
        <pc:sldMkLst>
          <pc:docMk/>
          <pc:sldMk cId="333633765" sldId="268"/>
        </pc:sldMkLst>
        <pc:spChg chg="del mod">
          <ac:chgData name="Daniel Castaño Rodríguez" userId="fb3252c0-8157-4805-a826-603c6677d13f" providerId="ADAL" clId="{DED3781E-6246-6143-8714-D786D02ED6B5}" dt="2024-09-18T22:33:11.579" v="1054" actId="478"/>
          <ac:spMkLst>
            <pc:docMk/>
            <pc:sldMk cId="333633765" sldId="268"/>
            <ac:spMk id="12" creationId="{E5701753-F08D-E266-6DE6-4241C2CC8720}"/>
          </ac:spMkLst>
        </pc:spChg>
        <pc:spChg chg="add del">
          <ac:chgData name="Daniel Castaño Rodríguez" userId="fb3252c0-8157-4805-a826-603c6677d13f" providerId="ADAL" clId="{DED3781E-6246-6143-8714-D786D02ED6B5}" dt="2024-09-18T22:33:39.650" v="1060" actId="478"/>
          <ac:spMkLst>
            <pc:docMk/>
            <pc:sldMk cId="333633765" sldId="268"/>
            <ac:spMk id="54" creationId="{865B4D7F-D02F-3184-B0FB-4AF7EAF66ADD}"/>
          </ac:spMkLst>
        </pc:spChg>
        <pc:spChg chg="add del mod topLvl">
          <ac:chgData name="Daniel Castaño Rodríguez" userId="fb3252c0-8157-4805-a826-603c6677d13f" providerId="ADAL" clId="{DED3781E-6246-6143-8714-D786D02ED6B5}" dt="2024-09-18T22:34:15.334" v="1066" actId="1076"/>
          <ac:spMkLst>
            <pc:docMk/>
            <pc:sldMk cId="333633765" sldId="268"/>
            <ac:spMk id="55" creationId="{DAF8434D-279F-DFA7-FA97-F5EF61454ACE}"/>
          </ac:spMkLst>
        </pc:spChg>
        <pc:spChg chg="add del mod topLvl">
          <ac:chgData name="Daniel Castaño Rodríguez" userId="fb3252c0-8157-4805-a826-603c6677d13f" providerId="ADAL" clId="{DED3781E-6246-6143-8714-D786D02ED6B5}" dt="2024-09-18T22:33:41.186" v="1062" actId="478"/>
          <ac:spMkLst>
            <pc:docMk/>
            <pc:sldMk cId="333633765" sldId="268"/>
            <ac:spMk id="56" creationId="{A284F41F-8B29-E6B5-D5DF-EC504612D97A}"/>
          </ac:spMkLst>
        </pc:spChg>
        <pc:spChg chg="del mod topLvl">
          <ac:chgData name="Daniel Castaño Rodríguez" userId="fb3252c0-8157-4805-a826-603c6677d13f" providerId="ADAL" clId="{DED3781E-6246-6143-8714-D786D02ED6B5}" dt="2024-09-18T22:33:12.883" v="1055" actId="478"/>
          <ac:spMkLst>
            <pc:docMk/>
            <pc:sldMk cId="333633765" sldId="268"/>
            <ac:spMk id="60" creationId="{C278BDEE-58BD-3057-960A-DCA52D5B2504}"/>
          </ac:spMkLst>
        </pc:spChg>
        <pc:spChg chg="del mod topLvl">
          <ac:chgData name="Daniel Castaño Rodríguez" userId="fb3252c0-8157-4805-a826-603c6677d13f" providerId="ADAL" clId="{DED3781E-6246-6143-8714-D786D02ED6B5}" dt="2024-09-18T22:33:14.068" v="1056" actId="478"/>
          <ac:spMkLst>
            <pc:docMk/>
            <pc:sldMk cId="333633765" sldId="268"/>
            <ac:spMk id="61" creationId="{C6D4A198-19E9-A71C-DF9D-FF7F738FCA23}"/>
          </ac:spMkLst>
        </pc:spChg>
        <pc:spChg chg="add del">
          <ac:chgData name="Daniel Castaño Rodríguez" userId="fb3252c0-8157-4805-a826-603c6677d13f" providerId="ADAL" clId="{DED3781E-6246-6143-8714-D786D02ED6B5}" dt="2024-09-18T22:33:06.423" v="1049" actId="478"/>
          <ac:spMkLst>
            <pc:docMk/>
            <pc:sldMk cId="333633765" sldId="268"/>
            <ac:spMk id="62" creationId="{1421E249-9F20-FCF9-748E-9DFD7AB13948}"/>
          </ac:spMkLst>
        </pc:spChg>
        <pc:spChg chg="del mod">
          <ac:chgData name="Daniel Castaño Rodríguez" userId="fb3252c0-8157-4805-a826-603c6677d13f" providerId="ADAL" clId="{DED3781E-6246-6143-8714-D786D02ED6B5}" dt="2024-09-18T22:30:56.621" v="1037" actId="478"/>
          <ac:spMkLst>
            <pc:docMk/>
            <pc:sldMk cId="333633765" sldId="268"/>
            <ac:spMk id="70" creationId="{D69425C8-9580-D2DE-B6DD-FC5DF1C7C799}"/>
          </ac:spMkLst>
        </pc:spChg>
        <pc:grpChg chg="del mod">
          <ac:chgData name="Daniel Castaño Rodríguez" userId="fb3252c0-8157-4805-a826-603c6677d13f" providerId="ADAL" clId="{DED3781E-6246-6143-8714-D786D02ED6B5}" dt="2024-09-18T22:28:21.331" v="1023" actId="165"/>
          <ac:grpSpMkLst>
            <pc:docMk/>
            <pc:sldMk cId="333633765" sldId="268"/>
            <ac:grpSpMk id="63" creationId="{39E34FF9-FAA2-9B6A-BA24-E9A8B97A6DBA}"/>
          </ac:grpSpMkLst>
        </pc:grpChg>
        <pc:grpChg chg="del">
          <ac:chgData name="Daniel Castaño Rodríguez" userId="fb3252c0-8157-4805-a826-603c6677d13f" providerId="ADAL" clId="{DED3781E-6246-6143-8714-D786D02ED6B5}" dt="2024-09-18T22:28:25.586" v="1024" actId="165"/>
          <ac:grpSpMkLst>
            <pc:docMk/>
            <pc:sldMk cId="333633765" sldId="268"/>
            <ac:grpSpMk id="64" creationId="{58FF5AB0-871D-BBB4-1F68-562774D90070}"/>
          </ac:grpSpMkLst>
        </pc:grpChg>
        <pc:cxnChg chg="del mod">
          <ac:chgData name="Daniel Castaño Rodríguez" userId="fb3252c0-8157-4805-a826-603c6677d13f" providerId="ADAL" clId="{DED3781E-6246-6143-8714-D786D02ED6B5}" dt="2024-09-18T22:30:32.026" v="1032" actId="478"/>
          <ac:cxnSpMkLst>
            <pc:docMk/>
            <pc:sldMk cId="333633765" sldId="268"/>
            <ac:cxnSpMk id="69" creationId="{6E9FD8CB-7F50-48A8-DBF9-077602D177E7}"/>
          </ac:cxnSpMkLst>
        </pc:cxnChg>
      </pc:sldChg>
      <pc:sldChg chg="add del">
        <pc:chgData name="Daniel Castaño Rodríguez" userId="fb3252c0-8157-4805-a826-603c6677d13f" providerId="ADAL" clId="{DED3781E-6246-6143-8714-D786D02ED6B5}" dt="2024-09-18T22:27:06.948" v="1013"/>
        <pc:sldMkLst>
          <pc:docMk/>
          <pc:sldMk cId="4236849994" sldId="268"/>
        </pc:sldMkLst>
      </pc:sldChg>
      <pc:sldChg chg="add del">
        <pc:chgData name="Daniel Castaño Rodríguez" userId="fb3252c0-8157-4805-a826-603c6677d13f" providerId="ADAL" clId="{DED3781E-6246-6143-8714-D786D02ED6B5}" dt="2024-09-18T22:43:30.681" v="1138" actId="2696"/>
        <pc:sldMkLst>
          <pc:docMk/>
          <pc:sldMk cId="1352458107" sldId="269"/>
        </pc:sldMkLst>
      </pc:sldChg>
      <pc:sldChg chg="delSp modSp add del mod modTransition modAnim">
        <pc:chgData name="Daniel Castaño Rodríguez" userId="fb3252c0-8157-4805-a826-603c6677d13f" providerId="ADAL" clId="{DED3781E-6246-6143-8714-D786D02ED6B5}" dt="2024-09-18T22:37:04.985" v="1087" actId="2696"/>
        <pc:sldMkLst>
          <pc:docMk/>
          <pc:sldMk cId="2295979436" sldId="269"/>
        </pc:sldMkLst>
        <pc:spChg chg="del mod">
          <ac:chgData name="Daniel Castaño Rodríguez" userId="fb3252c0-8157-4805-a826-603c6677d13f" providerId="ADAL" clId="{DED3781E-6246-6143-8714-D786D02ED6B5}" dt="2024-09-18T22:34:57.196" v="1076" actId="478"/>
          <ac:spMkLst>
            <pc:docMk/>
            <pc:sldMk cId="2295979436" sldId="269"/>
            <ac:spMk id="12" creationId="{E5701753-F08D-E266-6DE6-4241C2CC8720}"/>
          </ac:spMkLst>
        </pc:spChg>
        <pc:spChg chg="del">
          <ac:chgData name="Daniel Castaño Rodríguez" userId="fb3252c0-8157-4805-a826-603c6677d13f" providerId="ADAL" clId="{DED3781E-6246-6143-8714-D786D02ED6B5}" dt="2024-09-18T22:34:58.212" v="1077" actId="478"/>
          <ac:spMkLst>
            <pc:docMk/>
            <pc:sldMk cId="2295979436" sldId="269"/>
            <ac:spMk id="62" creationId="{1421E249-9F20-FCF9-748E-9DFD7AB13948}"/>
          </ac:spMkLst>
        </pc:spChg>
        <pc:spChg chg="del">
          <ac:chgData name="Daniel Castaño Rodríguez" userId="fb3252c0-8157-4805-a826-603c6677d13f" providerId="ADAL" clId="{DED3781E-6246-6143-8714-D786D02ED6B5}" dt="2024-09-18T22:34:53.230" v="1073" actId="478"/>
          <ac:spMkLst>
            <pc:docMk/>
            <pc:sldMk cId="2295979436" sldId="269"/>
            <ac:spMk id="70" creationId="{D69425C8-9580-D2DE-B6DD-FC5DF1C7C799}"/>
          </ac:spMkLst>
        </pc:spChg>
        <pc:grpChg chg="mod">
          <ac:chgData name="Daniel Castaño Rodríguez" userId="fb3252c0-8157-4805-a826-603c6677d13f" providerId="ADAL" clId="{DED3781E-6246-6143-8714-D786D02ED6B5}" dt="2024-09-18T22:36:55.857" v="1086" actId="1076"/>
          <ac:grpSpMkLst>
            <pc:docMk/>
            <pc:sldMk cId="2295979436" sldId="269"/>
            <ac:grpSpMk id="63" creationId="{39E34FF9-FAA2-9B6A-BA24-E9A8B97A6DBA}"/>
          </ac:grpSpMkLst>
        </pc:grpChg>
        <pc:grpChg chg="mod">
          <ac:chgData name="Daniel Castaño Rodríguez" userId="fb3252c0-8157-4805-a826-603c6677d13f" providerId="ADAL" clId="{DED3781E-6246-6143-8714-D786D02ED6B5}" dt="2024-09-18T22:34:11.318" v="1064" actId="1076"/>
          <ac:grpSpMkLst>
            <pc:docMk/>
            <pc:sldMk cId="2295979436" sldId="269"/>
            <ac:grpSpMk id="64" creationId="{58FF5AB0-871D-BBB4-1F68-562774D90070}"/>
          </ac:grpSpMkLst>
        </pc:grpChg>
        <pc:cxnChg chg="del mod">
          <ac:chgData name="Daniel Castaño Rodríguez" userId="fb3252c0-8157-4805-a826-603c6677d13f" providerId="ADAL" clId="{DED3781E-6246-6143-8714-D786D02ED6B5}" dt="2024-09-18T22:34:51.199" v="1072" actId="478"/>
          <ac:cxnSpMkLst>
            <pc:docMk/>
            <pc:sldMk cId="2295979436" sldId="269"/>
            <ac:cxnSpMk id="69" creationId="{6E9FD8CB-7F50-48A8-DBF9-077602D177E7}"/>
          </ac:cxnSpMkLst>
        </pc:cxnChg>
      </pc:sldChg>
      <pc:sldChg chg="addSp delSp modSp add mod addAnim delAnim modAnim">
        <pc:chgData name="Daniel Castaño Rodríguez" userId="fb3252c0-8157-4805-a826-603c6677d13f" providerId="ADAL" clId="{DED3781E-6246-6143-8714-D786D02ED6B5}" dt="2024-09-18T23:37:23.540" v="1437" actId="1076"/>
        <pc:sldMkLst>
          <pc:docMk/>
          <pc:sldMk cId="1022094100" sldId="270"/>
        </pc:sldMkLst>
        <pc:spChg chg="add mod">
          <ac:chgData name="Daniel Castaño Rodríguez" userId="fb3252c0-8157-4805-a826-603c6677d13f" providerId="ADAL" clId="{DED3781E-6246-6143-8714-D786D02ED6B5}" dt="2024-09-18T22:37:52.189" v="1096"/>
          <ac:spMkLst>
            <pc:docMk/>
            <pc:sldMk cId="1022094100" sldId="270"/>
            <ac:spMk id="7" creationId="{FD716AB6-BF7D-C0F6-C18F-A6E818FBFF84}"/>
          </ac:spMkLst>
        </pc:spChg>
        <pc:spChg chg="add del mod">
          <ac:chgData name="Daniel Castaño Rodríguez" userId="fb3252c0-8157-4805-a826-603c6677d13f" providerId="ADAL" clId="{DED3781E-6246-6143-8714-D786D02ED6B5}" dt="2024-09-18T22:39:00.009" v="1108" actId="478"/>
          <ac:spMkLst>
            <pc:docMk/>
            <pc:sldMk cId="1022094100" sldId="270"/>
            <ac:spMk id="8" creationId="{FFF67455-F1A4-27B1-CB01-91DAFDB42CAE}"/>
          </ac:spMkLst>
        </pc:spChg>
        <pc:spChg chg="add del mod">
          <ac:chgData name="Daniel Castaño Rodríguez" userId="fb3252c0-8157-4805-a826-603c6677d13f" providerId="ADAL" clId="{DED3781E-6246-6143-8714-D786D02ED6B5}" dt="2024-09-18T22:39:00.009" v="1108" actId="478"/>
          <ac:spMkLst>
            <pc:docMk/>
            <pc:sldMk cId="1022094100" sldId="270"/>
            <ac:spMk id="9" creationId="{FAB189E2-1113-4739-0245-31B2D6436F97}"/>
          </ac:spMkLst>
        </pc:spChg>
        <pc:spChg chg="add del">
          <ac:chgData name="Daniel Castaño Rodríguez" userId="fb3252c0-8157-4805-a826-603c6677d13f" providerId="ADAL" clId="{DED3781E-6246-6143-8714-D786D02ED6B5}" dt="2024-09-18T22:39:04.895" v="1114" actId="478"/>
          <ac:spMkLst>
            <pc:docMk/>
            <pc:sldMk cId="1022094100" sldId="270"/>
            <ac:spMk id="12" creationId="{E5701753-F08D-E266-6DE6-4241C2CC8720}"/>
          </ac:spMkLst>
        </pc:spChg>
        <pc:spChg chg="mod">
          <ac:chgData name="Daniel Castaño Rodríguez" userId="fb3252c0-8157-4805-a826-603c6677d13f" providerId="ADAL" clId="{DED3781E-6246-6143-8714-D786D02ED6B5}" dt="2024-09-18T22:38:14.739" v="1099"/>
          <ac:spMkLst>
            <pc:docMk/>
            <pc:sldMk cId="1022094100" sldId="270"/>
            <ac:spMk id="17" creationId="{2B9FC756-1D9B-59FE-49AD-4E0AF433AF88}"/>
          </ac:spMkLst>
        </pc:spChg>
        <pc:spChg chg="mod">
          <ac:chgData name="Daniel Castaño Rodríguez" userId="fb3252c0-8157-4805-a826-603c6677d13f" providerId="ADAL" clId="{DED3781E-6246-6143-8714-D786D02ED6B5}" dt="2024-09-18T22:38:14.739" v="1099"/>
          <ac:spMkLst>
            <pc:docMk/>
            <pc:sldMk cId="1022094100" sldId="270"/>
            <ac:spMk id="37" creationId="{0B9D288C-8CA3-5CE6-08E6-CBCE9A5E34D1}"/>
          </ac:spMkLst>
        </pc:spChg>
        <pc:spChg chg="add mod">
          <ac:chgData name="Daniel Castaño Rodríguez" userId="fb3252c0-8157-4805-a826-603c6677d13f" providerId="ADAL" clId="{DED3781E-6246-6143-8714-D786D02ED6B5}" dt="2024-09-18T23:37:23.540" v="1437" actId="1076"/>
          <ac:spMkLst>
            <pc:docMk/>
            <pc:sldMk cId="1022094100" sldId="270"/>
            <ac:spMk id="40" creationId="{CB7A0D38-38F9-3CB2-3219-34D0A561225B}"/>
          </ac:spMkLst>
        </pc:spChg>
        <pc:spChg chg="mod">
          <ac:chgData name="Daniel Castaño Rodríguez" userId="fb3252c0-8157-4805-a826-603c6677d13f" providerId="ADAL" clId="{DED3781E-6246-6143-8714-D786D02ED6B5}" dt="2024-09-18T22:38:57.939" v="1107" actId="164"/>
          <ac:spMkLst>
            <pc:docMk/>
            <pc:sldMk cId="1022094100" sldId="270"/>
            <ac:spMk id="47" creationId="{E83647AC-28FA-F951-BDAD-C71E4EC576B3}"/>
          </ac:spMkLst>
        </pc:spChg>
        <pc:spChg chg="mod">
          <ac:chgData name="Daniel Castaño Rodríguez" userId="fb3252c0-8157-4805-a826-603c6677d13f" providerId="ADAL" clId="{DED3781E-6246-6143-8714-D786D02ED6B5}" dt="2024-09-18T22:38:57.939" v="1107" actId="164"/>
          <ac:spMkLst>
            <pc:docMk/>
            <pc:sldMk cId="1022094100" sldId="270"/>
            <ac:spMk id="48" creationId="{D95A1902-4287-F264-BC53-D3248831E878}"/>
          </ac:spMkLst>
        </pc:spChg>
        <pc:spChg chg="add del mod">
          <ac:chgData name="Daniel Castaño Rodríguez" userId="fb3252c0-8157-4805-a826-603c6677d13f" providerId="ADAL" clId="{DED3781E-6246-6143-8714-D786D02ED6B5}" dt="2024-09-18T23:37:09.210" v="1435" actId="14100"/>
          <ac:spMkLst>
            <pc:docMk/>
            <pc:sldMk cId="1022094100" sldId="270"/>
            <ac:spMk id="54" creationId="{865B4D7F-D02F-3184-B0FB-4AF7EAF66ADD}"/>
          </ac:spMkLst>
        </pc:spChg>
        <pc:spChg chg="del">
          <ac:chgData name="Daniel Castaño Rodríguez" userId="fb3252c0-8157-4805-a826-603c6677d13f" providerId="ADAL" clId="{DED3781E-6246-6143-8714-D786D02ED6B5}" dt="2024-09-18T22:37:17.672" v="1089" actId="478"/>
          <ac:spMkLst>
            <pc:docMk/>
            <pc:sldMk cId="1022094100" sldId="270"/>
            <ac:spMk id="62" creationId="{1421E249-9F20-FCF9-748E-9DFD7AB13948}"/>
          </ac:spMkLst>
        </pc:spChg>
        <pc:spChg chg="add del">
          <ac:chgData name="Daniel Castaño Rodríguez" userId="fb3252c0-8157-4805-a826-603c6677d13f" providerId="ADAL" clId="{DED3781E-6246-6143-8714-D786D02ED6B5}" dt="2024-09-18T22:39:04.206" v="1113" actId="478"/>
          <ac:spMkLst>
            <pc:docMk/>
            <pc:sldMk cId="1022094100" sldId="270"/>
            <ac:spMk id="70" creationId="{D69425C8-9580-D2DE-B6DD-FC5DF1C7C799}"/>
          </ac:spMkLst>
        </pc:spChg>
        <pc:grpChg chg="add mod">
          <ac:chgData name="Daniel Castaño Rodríguez" userId="fb3252c0-8157-4805-a826-603c6677d13f" providerId="ADAL" clId="{DED3781E-6246-6143-8714-D786D02ED6B5}" dt="2024-09-18T22:38:16.979" v="1101" actId="1076"/>
          <ac:grpSpMkLst>
            <pc:docMk/>
            <pc:sldMk cId="1022094100" sldId="270"/>
            <ac:grpSpMk id="16" creationId="{03C72E3C-DA3F-DE50-983A-7505694F91CC}"/>
          </ac:grpSpMkLst>
        </pc:grpChg>
        <pc:grpChg chg="add mod">
          <ac:chgData name="Daniel Castaño Rodríguez" userId="fb3252c0-8157-4805-a826-603c6677d13f" providerId="ADAL" clId="{DED3781E-6246-6143-8714-D786D02ED6B5}" dt="2024-09-18T22:38:57.939" v="1107" actId="164"/>
          <ac:grpSpMkLst>
            <pc:docMk/>
            <pc:sldMk cId="1022094100" sldId="270"/>
            <ac:grpSpMk id="39" creationId="{D4DC3DF9-EB9C-F7F3-1B03-6D1F565C516C}"/>
          </ac:grpSpMkLst>
        </pc:grpChg>
        <pc:grpChg chg="add del">
          <ac:chgData name="Daniel Castaño Rodríguez" userId="fb3252c0-8157-4805-a826-603c6677d13f" providerId="ADAL" clId="{DED3781E-6246-6143-8714-D786D02ED6B5}" dt="2024-09-18T22:39:02.855" v="1112" actId="478"/>
          <ac:grpSpMkLst>
            <pc:docMk/>
            <pc:sldMk cId="1022094100" sldId="270"/>
            <ac:grpSpMk id="63" creationId="{39E34FF9-FAA2-9B6A-BA24-E9A8B97A6DBA}"/>
          </ac:grpSpMkLst>
        </pc:grpChg>
        <pc:grpChg chg="add del">
          <ac:chgData name="Daniel Castaño Rodríguez" userId="fb3252c0-8157-4805-a826-603c6677d13f" providerId="ADAL" clId="{DED3781E-6246-6143-8714-D786D02ED6B5}" dt="2024-09-18T22:40:47.335" v="1120" actId="478"/>
          <ac:grpSpMkLst>
            <pc:docMk/>
            <pc:sldMk cId="1022094100" sldId="270"/>
            <ac:grpSpMk id="64" creationId="{58FF5AB0-871D-BBB4-1F68-562774D90070}"/>
          </ac:grpSpMkLst>
        </pc:grpChg>
        <pc:cxnChg chg="add del mod">
          <ac:chgData name="Daniel Castaño Rodríguez" userId="fb3252c0-8157-4805-a826-603c6677d13f" providerId="ADAL" clId="{DED3781E-6246-6143-8714-D786D02ED6B5}" dt="2024-09-18T22:40:47.335" v="1120" actId="478"/>
          <ac:cxnSpMkLst>
            <pc:docMk/>
            <pc:sldMk cId="1022094100" sldId="270"/>
            <ac:cxnSpMk id="69" creationId="{6E9FD8CB-7F50-48A8-DBF9-077602D177E7}"/>
          </ac:cxnSpMkLst>
        </pc:cxnChg>
      </pc:sldChg>
      <pc:sldChg chg="addSp delSp modSp new del mod setBg modClrScheme setClrOvrMap chgLayout">
        <pc:chgData name="Daniel Castaño Rodríguez" userId="fb3252c0-8157-4805-a826-603c6677d13f" providerId="ADAL" clId="{DED3781E-6246-6143-8714-D786D02ED6B5}" dt="2024-09-19T00:04:35.604" v="1438" actId="2696"/>
        <pc:sldMkLst>
          <pc:docMk/>
          <pc:sldMk cId="988958138" sldId="271"/>
        </pc:sldMkLst>
        <pc:spChg chg="del mod ord">
          <ac:chgData name="Daniel Castaño Rodríguez" userId="fb3252c0-8157-4805-a826-603c6677d13f" providerId="ADAL" clId="{DED3781E-6246-6143-8714-D786D02ED6B5}" dt="2024-09-18T23:00:47.324" v="1168" actId="700"/>
          <ac:spMkLst>
            <pc:docMk/>
            <pc:sldMk cId="988958138" sldId="271"/>
            <ac:spMk id="2" creationId="{83559F70-5632-9549-2D43-1040A607A194}"/>
          </ac:spMkLst>
        </pc:spChg>
        <pc:spChg chg="del">
          <ac:chgData name="Daniel Castaño Rodríguez" userId="fb3252c0-8157-4805-a826-603c6677d13f" providerId="ADAL" clId="{DED3781E-6246-6143-8714-D786D02ED6B5}" dt="2024-09-18T23:00:47.324" v="1168" actId="700"/>
          <ac:spMkLst>
            <pc:docMk/>
            <pc:sldMk cId="988958138" sldId="271"/>
            <ac:spMk id="3" creationId="{3E6C44E7-9370-1117-DDED-E352E6994A92}"/>
          </ac:spMkLst>
        </pc:spChg>
        <pc:spChg chg="del">
          <ac:chgData name="Daniel Castaño Rodríguez" userId="fb3252c0-8157-4805-a826-603c6677d13f" providerId="ADAL" clId="{DED3781E-6246-6143-8714-D786D02ED6B5}" dt="2024-09-18T23:00:47.324" v="1168" actId="700"/>
          <ac:spMkLst>
            <pc:docMk/>
            <pc:sldMk cId="988958138" sldId="271"/>
            <ac:spMk id="4" creationId="{9B6C3451-E803-0510-BEC2-823C204A0016}"/>
          </ac:spMkLst>
        </pc:spChg>
        <pc:spChg chg="add mod ord">
          <ac:chgData name="Daniel Castaño Rodríguez" userId="fb3252c0-8157-4805-a826-603c6677d13f" providerId="ADAL" clId="{DED3781E-6246-6143-8714-D786D02ED6B5}" dt="2024-09-18T23:03:59.404" v="1206" actId="1076"/>
          <ac:spMkLst>
            <pc:docMk/>
            <pc:sldMk cId="988958138" sldId="271"/>
            <ac:spMk id="5" creationId="{CC2A333B-FC1A-E081-0EE4-BDCF265A17F2}"/>
          </ac:spMkLst>
        </pc:spChg>
        <pc:spChg chg="add">
          <ac:chgData name="Daniel Castaño Rodríguez" userId="fb3252c0-8157-4805-a826-603c6677d13f" providerId="ADAL" clId="{DED3781E-6246-6143-8714-D786D02ED6B5}" dt="2024-09-18T23:03:16.829" v="1199" actId="26606"/>
          <ac:spMkLst>
            <pc:docMk/>
            <pc:sldMk cId="988958138" sldId="271"/>
            <ac:spMk id="18" creationId="{33E93247-6229-44AB-A550-739E971E690B}"/>
          </ac:spMkLst>
        </pc:spChg>
        <pc:spChg chg="add">
          <ac:chgData name="Daniel Castaño Rodríguez" userId="fb3252c0-8157-4805-a826-603c6677d13f" providerId="ADAL" clId="{DED3781E-6246-6143-8714-D786D02ED6B5}" dt="2024-09-18T23:03:16.829" v="1199" actId="26606"/>
          <ac:spMkLst>
            <pc:docMk/>
            <pc:sldMk cId="988958138" sldId="271"/>
            <ac:spMk id="22" creationId="{D21F66AB-6D67-4C86-A415-0B6E4EEC5ABA}"/>
          </ac:spMkLst>
        </pc:spChg>
        <pc:picChg chg="add mod">
          <ac:chgData name="Daniel Castaño Rodríguez" userId="fb3252c0-8157-4805-a826-603c6677d13f" providerId="ADAL" clId="{DED3781E-6246-6143-8714-D786D02ED6B5}" dt="2024-09-18T23:01:26.690" v="1181"/>
          <ac:picMkLst>
            <pc:docMk/>
            <pc:sldMk cId="988958138" sldId="271"/>
            <ac:picMk id="7" creationId="{5BBEBCF0-DB55-31D5-606B-99C1BB9FCD9A}"/>
          </ac:picMkLst>
        </pc:picChg>
        <pc:picChg chg="add mod">
          <ac:chgData name="Daniel Castaño Rodríguez" userId="fb3252c0-8157-4805-a826-603c6677d13f" providerId="ADAL" clId="{DED3781E-6246-6143-8714-D786D02ED6B5}" dt="2024-09-18T23:03:16.829" v="1199" actId="26606"/>
          <ac:picMkLst>
            <pc:docMk/>
            <pc:sldMk cId="988958138" sldId="271"/>
            <ac:picMk id="9" creationId="{E39C3A68-C6C4-AA46-A98E-743CBDCB2332}"/>
          </ac:picMkLst>
        </pc:picChg>
        <pc:cxnChg chg="add">
          <ac:chgData name="Daniel Castaño Rodríguez" userId="fb3252c0-8157-4805-a826-603c6677d13f" providerId="ADAL" clId="{DED3781E-6246-6143-8714-D786D02ED6B5}" dt="2024-09-18T23:03:16.829" v="1199" actId="26606"/>
          <ac:cxnSpMkLst>
            <pc:docMk/>
            <pc:sldMk cId="988958138" sldId="271"/>
            <ac:cxnSpMk id="14" creationId="{F64F9B95-9045-48D2-B9F3-2927E98F54AA}"/>
          </ac:cxnSpMkLst>
        </pc:cxnChg>
        <pc:cxnChg chg="add">
          <ac:chgData name="Daniel Castaño Rodríguez" userId="fb3252c0-8157-4805-a826-603c6677d13f" providerId="ADAL" clId="{DED3781E-6246-6143-8714-D786D02ED6B5}" dt="2024-09-18T23:03:16.829" v="1199" actId="26606"/>
          <ac:cxnSpMkLst>
            <pc:docMk/>
            <pc:sldMk cId="988958138" sldId="271"/>
            <ac:cxnSpMk id="16" creationId="{085AA86F-6A4D-4BCB-A045-D992CDC2959B}"/>
          </ac:cxnSpMkLst>
        </pc:cxnChg>
        <pc:cxnChg chg="add">
          <ac:chgData name="Daniel Castaño Rodríguez" userId="fb3252c0-8157-4805-a826-603c6677d13f" providerId="ADAL" clId="{DED3781E-6246-6143-8714-D786D02ED6B5}" dt="2024-09-18T23:03:16.829" v="1199" actId="26606"/>
          <ac:cxnSpMkLst>
            <pc:docMk/>
            <pc:sldMk cId="988958138" sldId="271"/>
            <ac:cxnSpMk id="20" creationId="{EE2E603F-4A95-4FE8-BB06-211DFD75DBEF}"/>
          </ac:cxnSpMkLst>
        </pc:cxnChg>
        <pc:cxnChg chg="add">
          <ac:chgData name="Daniel Castaño Rodríguez" userId="fb3252c0-8157-4805-a826-603c6677d13f" providerId="ADAL" clId="{DED3781E-6246-6143-8714-D786D02ED6B5}" dt="2024-09-18T23:03:16.829" v="1199" actId="26606"/>
          <ac:cxnSpMkLst>
            <pc:docMk/>
            <pc:sldMk cId="988958138" sldId="271"/>
            <ac:cxnSpMk id="24" creationId="{0B66F5E1-B07D-4718-F4B4-5FCE4B7E8F44}"/>
          </ac:cxnSpMkLst>
        </pc:cxnChg>
      </pc:sldChg>
      <pc:sldChg chg="addSp delSp modSp new mod modTransition setBg modClrScheme delDesignElem chgLayout">
        <pc:chgData name="Daniel Castaño Rodríguez" userId="fb3252c0-8157-4805-a826-603c6677d13f" providerId="ADAL" clId="{DED3781E-6246-6143-8714-D786D02ED6B5}" dt="2024-09-19T01:06:26.759" v="1888"/>
        <pc:sldMkLst>
          <pc:docMk/>
          <pc:sldMk cId="835635167" sldId="272"/>
        </pc:sldMkLst>
        <pc:spChg chg="del mod ord">
          <ac:chgData name="Daniel Castaño Rodríguez" userId="fb3252c0-8157-4805-a826-603c6677d13f" providerId="ADAL" clId="{DED3781E-6246-6143-8714-D786D02ED6B5}" dt="2024-09-18T23:25:41.843" v="1314" actId="700"/>
          <ac:spMkLst>
            <pc:docMk/>
            <pc:sldMk cId="835635167" sldId="272"/>
            <ac:spMk id="2" creationId="{BA31B982-C216-F215-1896-BC55C4447E2D}"/>
          </ac:spMkLst>
        </pc:spChg>
        <pc:spChg chg="add del mod ord">
          <ac:chgData name="Daniel Castaño Rodríguez" userId="fb3252c0-8157-4805-a826-603c6677d13f" providerId="ADAL" clId="{DED3781E-6246-6143-8714-D786D02ED6B5}" dt="2024-09-18T23:25:46.479" v="1315" actId="700"/>
          <ac:spMkLst>
            <pc:docMk/>
            <pc:sldMk cId="835635167" sldId="272"/>
            <ac:spMk id="3" creationId="{8DD70EDE-B7CA-F0AC-C180-01DB93ACF8BB}"/>
          </ac:spMkLst>
        </pc:spChg>
        <pc:spChg chg="add del mod ord">
          <ac:chgData name="Daniel Castaño Rodríguez" userId="fb3252c0-8157-4805-a826-603c6677d13f" providerId="ADAL" clId="{DED3781E-6246-6143-8714-D786D02ED6B5}" dt="2024-09-18T23:25:46.479" v="1315" actId="700"/>
          <ac:spMkLst>
            <pc:docMk/>
            <pc:sldMk cId="835635167" sldId="272"/>
            <ac:spMk id="4" creationId="{78CAAD70-1875-94B0-7F14-D8CD62A8255A}"/>
          </ac:spMkLst>
        </pc:spChg>
        <pc:spChg chg="add mod ord">
          <ac:chgData name="Daniel Castaño Rodríguez" userId="fb3252c0-8157-4805-a826-603c6677d13f" providerId="ADAL" clId="{DED3781E-6246-6143-8714-D786D02ED6B5}" dt="2024-09-18T23:30:20.116" v="1392" actId="26606"/>
          <ac:spMkLst>
            <pc:docMk/>
            <pc:sldMk cId="835635167" sldId="272"/>
            <ac:spMk id="5" creationId="{3ABB929C-612F-7447-6FFA-2C2004B31539}"/>
          </ac:spMkLst>
        </pc:spChg>
        <pc:spChg chg="add del mod ord">
          <ac:chgData name="Daniel Castaño Rodríguez" userId="fb3252c0-8157-4805-a826-603c6677d13f" providerId="ADAL" clId="{DED3781E-6246-6143-8714-D786D02ED6B5}" dt="2024-09-18T23:27:40" v="1330" actId="3680"/>
          <ac:spMkLst>
            <pc:docMk/>
            <pc:sldMk cId="835635167" sldId="272"/>
            <ac:spMk id="6" creationId="{88017B2D-7753-3F96-53EB-5F658C78B353}"/>
          </ac:spMkLst>
        </pc:spChg>
        <pc:spChg chg="add del">
          <ac:chgData name="Daniel Castaño Rodríguez" userId="fb3252c0-8157-4805-a826-603c6677d13f" providerId="ADAL" clId="{DED3781E-6246-6143-8714-D786D02ED6B5}" dt="2024-09-19T01:06:26.759" v="1888"/>
          <ac:spMkLst>
            <pc:docMk/>
            <pc:sldMk cId="835635167" sldId="272"/>
            <ac:spMk id="10" creationId="{F68B2C62-7648-4430-90D5-AE0F252AF113}"/>
          </ac:spMkLst>
        </pc:spChg>
        <pc:graphicFrameChg chg="add mod ord modGraphic">
          <ac:chgData name="Daniel Castaño Rodríguez" userId="fb3252c0-8157-4805-a826-603c6677d13f" providerId="ADAL" clId="{DED3781E-6246-6143-8714-D786D02ED6B5}" dt="2024-09-18T23:35:26.015" v="1433" actId="115"/>
          <ac:graphicFrameMkLst>
            <pc:docMk/>
            <pc:sldMk cId="835635167" sldId="272"/>
            <ac:graphicFrameMk id="2" creationId="{BC1C9084-8831-F22E-CBA8-2B074566DE95}"/>
          </ac:graphicFrameMkLst>
        </pc:graphicFrameChg>
        <pc:graphicFrameChg chg="add mod">
          <ac:chgData name="Daniel Castaño Rodríguez" userId="fb3252c0-8157-4805-a826-603c6677d13f" providerId="ADAL" clId="{DED3781E-6246-6143-8714-D786D02ED6B5}" dt="2024-09-18T23:28:21.843" v="1376"/>
          <ac:graphicFrameMkLst>
            <pc:docMk/>
            <pc:sldMk cId="835635167" sldId="272"/>
            <ac:graphicFrameMk id="3" creationId="{6F1A01C2-0685-382A-F445-B5EE6F34560B}"/>
          </ac:graphicFrameMkLst>
        </pc:graphicFrameChg>
        <pc:graphicFrameChg chg="add mod">
          <ac:chgData name="Daniel Castaño Rodríguez" userId="fb3252c0-8157-4805-a826-603c6677d13f" providerId="ADAL" clId="{DED3781E-6246-6143-8714-D786D02ED6B5}" dt="2024-09-18T23:28:26.997" v="1377"/>
          <ac:graphicFrameMkLst>
            <pc:docMk/>
            <pc:sldMk cId="835635167" sldId="272"/>
            <ac:graphicFrameMk id="4" creationId="{4A6A0CF7-FE87-11C1-5C13-F4B33D91D5EE}"/>
          </ac:graphicFrameMkLst>
        </pc:graphicFrameChg>
        <pc:graphicFrameChg chg="add del mod ord modGraphic">
          <ac:chgData name="Daniel Castaño Rodríguez" userId="fb3252c0-8157-4805-a826-603c6677d13f" providerId="ADAL" clId="{DED3781E-6246-6143-8714-D786D02ED6B5}" dt="2024-09-18T23:26:15.270" v="1329" actId="3680"/>
          <ac:graphicFrameMkLst>
            <pc:docMk/>
            <pc:sldMk cId="835635167" sldId="272"/>
            <ac:graphicFrameMk id="7" creationId="{BA2D8E6A-BFC7-1C4D-EC9F-B39F92A17F7D}"/>
          </ac:graphicFrameMkLst>
        </pc:graphicFrameChg>
        <pc:cxnChg chg="add del">
          <ac:chgData name="Daniel Castaño Rodríguez" userId="fb3252c0-8157-4805-a826-603c6677d13f" providerId="ADAL" clId="{DED3781E-6246-6143-8714-D786D02ED6B5}" dt="2024-09-19T01:06:26.759" v="1888"/>
          <ac:cxnSpMkLst>
            <pc:docMk/>
            <pc:sldMk cId="835635167" sldId="272"/>
            <ac:cxnSpMk id="12" creationId="{AAD0195E-7F27-4D06-9427-0C121D721A14}"/>
          </ac:cxnSpMkLst>
        </pc:cxnChg>
        <pc:cxnChg chg="add del">
          <ac:chgData name="Daniel Castaño Rodríguez" userId="fb3252c0-8157-4805-a826-603c6677d13f" providerId="ADAL" clId="{DED3781E-6246-6143-8714-D786D02ED6B5}" dt="2024-09-19T01:06:26.759" v="1888"/>
          <ac:cxnSpMkLst>
            <pc:docMk/>
            <pc:sldMk cId="835635167" sldId="272"/>
            <ac:cxnSpMk id="14" creationId="{9D74C2FC-3228-4FC1-B97B-87AD35508D91}"/>
          </ac:cxnSpMkLst>
        </pc:cxnChg>
      </pc:sldChg>
      <pc:sldChg chg="addSp delSp modSp new del mod chgLayout">
        <pc:chgData name="Daniel Castaño Rodríguez" userId="fb3252c0-8157-4805-a826-603c6677d13f" providerId="ADAL" clId="{DED3781E-6246-6143-8714-D786D02ED6B5}" dt="2024-09-18T23:20:19.682" v="1311" actId="2696"/>
        <pc:sldMkLst>
          <pc:docMk/>
          <pc:sldMk cId="3040873723" sldId="272"/>
        </pc:sldMkLst>
        <pc:spChg chg="mod ord">
          <ac:chgData name="Daniel Castaño Rodríguez" userId="fb3252c0-8157-4805-a826-603c6677d13f" providerId="ADAL" clId="{DED3781E-6246-6143-8714-D786D02ED6B5}" dt="2024-09-18T23:18:59.358" v="1285" actId="700"/>
          <ac:spMkLst>
            <pc:docMk/>
            <pc:sldMk cId="3040873723" sldId="272"/>
            <ac:spMk id="2" creationId="{99E09FFB-90A0-D1E5-4965-394F5F8CA4E0}"/>
          </ac:spMkLst>
        </pc:spChg>
        <pc:spChg chg="mod ord">
          <ac:chgData name="Daniel Castaño Rodríguez" userId="fb3252c0-8157-4805-a826-603c6677d13f" providerId="ADAL" clId="{DED3781E-6246-6143-8714-D786D02ED6B5}" dt="2024-09-18T23:18:59.402" v="1286" actId="27636"/>
          <ac:spMkLst>
            <pc:docMk/>
            <pc:sldMk cId="3040873723" sldId="272"/>
            <ac:spMk id="3" creationId="{994AA365-F562-9A29-550B-B45A712B4C3B}"/>
          </ac:spMkLst>
        </pc:spChg>
        <pc:spChg chg="del">
          <ac:chgData name="Daniel Castaño Rodríguez" userId="fb3252c0-8157-4805-a826-603c6677d13f" providerId="ADAL" clId="{DED3781E-6246-6143-8714-D786D02ED6B5}" dt="2024-09-18T23:09:22.612" v="1254" actId="478"/>
          <ac:spMkLst>
            <pc:docMk/>
            <pc:sldMk cId="3040873723" sldId="272"/>
            <ac:spMk id="4" creationId="{C8CF33E7-13D4-F082-FB28-E42EAC6716AA}"/>
          </ac:spMkLst>
        </pc:spChg>
        <pc:spChg chg="mod ord">
          <ac:chgData name="Daniel Castaño Rodríguez" userId="fb3252c0-8157-4805-a826-603c6677d13f" providerId="ADAL" clId="{DED3781E-6246-6143-8714-D786D02ED6B5}" dt="2024-09-18T23:18:59.403" v="1287" actId="27636"/>
          <ac:spMkLst>
            <pc:docMk/>
            <pc:sldMk cId="3040873723" sldId="272"/>
            <ac:spMk id="5" creationId="{DAA4C03C-2B45-BA75-E4E0-2C5A58629343}"/>
          </ac:spMkLst>
        </pc:spChg>
        <pc:spChg chg="del">
          <ac:chgData name="Daniel Castaño Rodríguez" userId="fb3252c0-8157-4805-a826-603c6677d13f" providerId="ADAL" clId="{DED3781E-6246-6143-8714-D786D02ED6B5}" dt="2024-09-18T23:09:23.920" v="1255" actId="478"/>
          <ac:spMkLst>
            <pc:docMk/>
            <pc:sldMk cId="3040873723" sldId="272"/>
            <ac:spMk id="6" creationId="{210DB313-8D1F-04FC-1166-804237733325}"/>
          </ac:spMkLst>
        </pc:spChg>
        <pc:spChg chg="add del mod ord">
          <ac:chgData name="Daniel Castaño Rodríguez" userId="fb3252c0-8157-4805-a826-603c6677d13f" providerId="ADAL" clId="{DED3781E-6246-6143-8714-D786D02ED6B5}" dt="2024-09-18T23:19:46.782" v="1307" actId="1032"/>
          <ac:spMkLst>
            <pc:docMk/>
            <pc:sldMk cId="3040873723" sldId="272"/>
            <ac:spMk id="7" creationId="{58D9FB43-EEB3-93B4-C4F4-DC4577EF9023}"/>
          </ac:spMkLst>
        </pc:spChg>
        <pc:spChg chg="add del mod ord">
          <ac:chgData name="Daniel Castaño Rodríguez" userId="fb3252c0-8157-4805-a826-603c6677d13f" providerId="ADAL" clId="{DED3781E-6246-6143-8714-D786D02ED6B5}" dt="2024-09-18T23:19:59.718" v="1310"/>
          <ac:spMkLst>
            <pc:docMk/>
            <pc:sldMk cId="3040873723" sldId="272"/>
            <ac:spMk id="8" creationId="{06602690-D192-579D-B671-AF05C645011A}"/>
          </ac:spMkLst>
        </pc:spChg>
        <pc:graphicFrameChg chg="add del modGraphic">
          <ac:chgData name="Daniel Castaño Rodríguez" userId="fb3252c0-8157-4805-a826-603c6677d13f" providerId="ADAL" clId="{DED3781E-6246-6143-8714-D786D02ED6B5}" dt="2024-09-18T23:19:12.109" v="1289" actId="1032"/>
          <ac:graphicFrameMkLst>
            <pc:docMk/>
            <pc:sldMk cId="3040873723" sldId="272"/>
            <ac:graphicFrameMk id="9" creationId="{389AD85D-A624-EE27-F4B5-BD701E72DC4E}"/>
          </ac:graphicFrameMkLst>
        </pc:graphicFrameChg>
        <pc:graphicFrameChg chg="add del mod modGraphic">
          <ac:chgData name="Daniel Castaño Rodríguez" userId="fb3252c0-8157-4805-a826-603c6677d13f" providerId="ADAL" clId="{DED3781E-6246-6143-8714-D786D02ED6B5}" dt="2024-09-18T23:19:28.259" v="1306" actId="1032"/>
          <ac:graphicFrameMkLst>
            <pc:docMk/>
            <pc:sldMk cId="3040873723" sldId="272"/>
            <ac:graphicFrameMk id="10" creationId="{F8480701-64D7-5CC6-A11E-2895832BDA88}"/>
          </ac:graphicFrameMkLst>
        </pc:graphicFrameChg>
        <pc:graphicFrameChg chg="add mod modGraphic">
          <ac:chgData name="Daniel Castaño Rodríguez" userId="fb3252c0-8157-4805-a826-603c6677d13f" providerId="ADAL" clId="{DED3781E-6246-6143-8714-D786D02ED6B5}" dt="2024-09-18T23:19:54.193" v="1309"/>
          <ac:graphicFrameMkLst>
            <pc:docMk/>
            <pc:sldMk cId="3040873723" sldId="272"/>
            <ac:graphicFrameMk id="11" creationId="{8A17C826-0BC4-9CB0-0492-765033C0DE12}"/>
          </ac:graphicFrameMkLst>
        </pc:graphicFrameChg>
        <pc:graphicFrameChg chg="add mod">
          <ac:chgData name="Daniel Castaño Rodríguez" userId="fb3252c0-8157-4805-a826-603c6677d13f" providerId="ADAL" clId="{DED3781E-6246-6143-8714-D786D02ED6B5}" dt="2024-09-18T23:19:59.718" v="1310"/>
          <ac:graphicFrameMkLst>
            <pc:docMk/>
            <pc:sldMk cId="3040873723" sldId="272"/>
            <ac:graphicFrameMk id="12" creationId="{14064DA0-EC47-E0E7-EDB6-C915C1C78CFA}"/>
          </ac:graphicFrameMkLst>
        </pc:graphicFrameChg>
      </pc:sldChg>
      <pc:sldChg chg="addSp delSp modSp new mod modTransition setBg">
        <pc:chgData name="Daniel Castaño Rodríguez" userId="fb3252c0-8157-4805-a826-603c6677d13f" providerId="ADAL" clId="{DED3781E-6246-6143-8714-D786D02ED6B5}" dt="2024-09-19T00:55:22.297" v="1886"/>
        <pc:sldMkLst>
          <pc:docMk/>
          <pc:sldMk cId="1880521059" sldId="273"/>
        </pc:sldMkLst>
        <pc:spChg chg="mod">
          <ac:chgData name="Daniel Castaño Rodríguez" userId="fb3252c0-8157-4805-a826-603c6677d13f" providerId="ADAL" clId="{DED3781E-6246-6143-8714-D786D02ED6B5}" dt="2024-09-19T00:20:41.706" v="1787" actId="26606"/>
          <ac:spMkLst>
            <pc:docMk/>
            <pc:sldMk cId="1880521059" sldId="273"/>
            <ac:spMk id="2" creationId="{47A367F7-9F3F-53A9-400B-6AC45E5717C1}"/>
          </ac:spMkLst>
        </pc:spChg>
        <pc:spChg chg="del mod">
          <ac:chgData name="Daniel Castaño Rodríguez" userId="fb3252c0-8157-4805-a826-603c6677d13f" providerId="ADAL" clId="{DED3781E-6246-6143-8714-D786D02ED6B5}" dt="2024-09-19T00:08:04.474" v="1449" actId="1032"/>
          <ac:spMkLst>
            <pc:docMk/>
            <pc:sldMk cId="1880521059" sldId="273"/>
            <ac:spMk id="3" creationId="{33374F17-AFD0-BF14-3FF3-44E3554EA714}"/>
          </ac:spMkLst>
        </pc:spChg>
        <pc:spChg chg="add del">
          <ac:chgData name="Daniel Castaño Rodríguez" userId="fb3252c0-8157-4805-a826-603c6677d13f" providerId="ADAL" clId="{DED3781E-6246-6143-8714-D786D02ED6B5}" dt="2024-09-19T00:20:41.706" v="1787" actId="26606"/>
          <ac:spMkLst>
            <pc:docMk/>
            <pc:sldMk cId="1880521059" sldId="273"/>
            <ac:spMk id="9" creationId="{F68B2C62-7648-4430-90D5-AE0F252AF113}"/>
          </ac:spMkLst>
        </pc:spChg>
        <pc:graphicFrameChg chg="add mod modGraphic">
          <ac:chgData name="Daniel Castaño Rodríguez" userId="fb3252c0-8157-4805-a826-603c6677d13f" providerId="ADAL" clId="{DED3781E-6246-6143-8714-D786D02ED6B5}" dt="2024-09-19T00:29:57.566" v="1872" actId="14861"/>
          <ac:graphicFrameMkLst>
            <pc:docMk/>
            <pc:sldMk cId="1880521059" sldId="273"/>
            <ac:graphicFrameMk id="4" creationId="{3C68FA31-1A0E-2136-E998-7B7B72A504BA}"/>
          </ac:graphicFrameMkLst>
        </pc:graphicFrameChg>
        <pc:picChg chg="add mod">
          <ac:chgData name="Daniel Castaño Rodríguez" userId="fb3252c0-8157-4805-a826-603c6677d13f" providerId="ADAL" clId="{DED3781E-6246-6143-8714-D786D02ED6B5}" dt="2024-09-19T00:54:45.310" v="1880"/>
          <ac:picMkLst>
            <pc:docMk/>
            <pc:sldMk cId="1880521059" sldId="273"/>
            <ac:picMk id="6" creationId="{6EFF92F1-CB8E-44CE-254E-34AD169DE086}"/>
          </ac:picMkLst>
        </pc:picChg>
        <pc:cxnChg chg="add del">
          <ac:chgData name="Daniel Castaño Rodríguez" userId="fb3252c0-8157-4805-a826-603c6677d13f" providerId="ADAL" clId="{DED3781E-6246-6143-8714-D786D02ED6B5}" dt="2024-09-19T00:20:41.706" v="1787" actId="26606"/>
          <ac:cxnSpMkLst>
            <pc:docMk/>
            <pc:sldMk cId="1880521059" sldId="273"/>
            <ac:cxnSpMk id="11" creationId="{4BFD5B9F-5FB6-467D-83D5-DF82F1907354}"/>
          </ac:cxnSpMkLst>
        </pc:cxnChg>
      </pc:sldChg>
      <pc:sldChg chg="add del">
        <pc:chgData name="Daniel Castaño Rodríguez" userId="fb3252c0-8157-4805-a826-603c6677d13f" providerId="ADAL" clId="{DED3781E-6246-6143-8714-D786D02ED6B5}" dt="2024-09-18T23:25:34.488" v="1312" actId="2696"/>
        <pc:sldMkLst>
          <pc:docMk/>
          <pc:sldMk cId="1897958799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7E6DD-292D-A64E-90CD-BAB94921ED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675546-1D13-5D4B-9065-E77794CA6563}">
      <dgm:prSet phldrT="[Texto]" custT="1"/>
      <dgm:spPr>
        <a:solidFill>
          <a:srgbClr val="00B050"/>
        </a:solidFill>
        <a:effectLst/>
      </dgm:spPr>
      <dgm:t>
        <a:bodyPr/>
        <a:lstStyle/>
        <a:p>
          <a:pPr>
            <a:lnSpc>
              <a:spcPct val="100000"/>
            </a:lnSpc>
          </a:pPr>
          <a:r>
            <a:rPr lang="en-GB" sz="2400" noProof="0" dirty="0">
              <a:solidFill>
                <a:schemeClr val="bg1"/>
              </a:solidFill>
            </a:rPr>
            <a:t>Lower consumption</a:t>
          </a:r>
        </a:p>
      </dgm:t>
    </dgm:pt>
    <dgm:pt modelId="{C43110C7-8384-F341-B899-9450FBC25CCD}" type="parTrans" cxnId="{28B70B0D-1469-DB48-874A-457216956408}">
      <dgm:prSet/>
      <dgm:spPr/>
      <dgm:t>
        <a:bodyPr/>
        <a:lstStyle/>
        <a:p>
          <a:endParaRPr lang="es-ES"/>
        </a:p>
      </dgm:t>
    </dgm:pt>
    <dgm:pt modelId="{917D975E-5047-9547-96C4-960C1C1D88D2}" type="sibTrans" cxnId="{28B70B0D-1469-DB48-874A-457216956408}">
      <dgm:prSet/>
      <dgm:spPr/>
      <dgm:t>
        <a:bodyPr/>
        <a:lstStyle/>
        <a:p>
          <a:endParaRPr lang="es-ES"/>
        </a:p>
      </dgm:t>
    </dgm:pt>
    <dgm:pt modelId="{3C6313B0-3834-1047-BD63-DCD6774FB4E5}">
      <dgm:prSet phldrT="[Texto]" custT="1"/>
      <dgm:spPr>
        <a:solidFill>
          <a:srgbClr val="00B050"/>
        </a:solidFill>
        <a:effectLst/>
      </dgm:spPr>
      <dgm:t>
        <a:bodyPr/>
        <a:lstStyle/>
        <a:p>
          <a:pPr>
            <a:lnSpc>
              <a:spcPct val="100000"/>
            </a:lnSpc>
          </a:pPr>
          <a:r>
            <a:rPr lang="en-GB" sz="2400" noProof="0" dirty="0">
              <a:solidFill>
                <a:schemeClr val="bg1"/>
              </a:solidFill>
            </a:rPr>
            <a:t>Lower battery degradation</a:t>
          </a:r>
        </a:p>
      </dgm:t>
    </dgm:pt>
    <dgm:pt modelId="{BB7386FB-BC20-5646-BA84-EBAEE40AA11E}" type="parTrans" cxnId="{ED5D0D98-2D63-B445-A7C7-2F46491E21E5}">
      <dgm:prSet/>
      <dgm:spPr/>
      <dgm:t>
        <a:bodyPr/>
        <a:lstStyle/>
        <a:p>
          <a:endParaRPr lang="es-ES"/>
        </a:p>
      </dgm:t>
    </dgm:pt>
    <dgm:pt modelId="{3A0C6AFF-6B2D-144D-AB98-1DA9F02603CD}" type="sibTrans" cxnId="{ED5D0D98-2D63-B445-A7C7-2F46491E21E5}">
      <dgm:prSet/>
      <dgm:spPr/>
      <dgm:t>
        <a:bodyPr/>
        <a:lstStyle/>
        <a:p>
          <a:endParaRPr lang="es-ES"/>
        </a:p>
      </dgm:t>
    </dgm:pt>
    <dgm:pt modelId="{4C8D606A-7683-2541-A348-EAF4FEE82757}">
      <dgm:prSet phldrT="[Texto]" custT="1"/>
      <dgm:spPr>
        <a:solidFill>
          <a:srgbClr val="00B050"/>
        </a:solidFill>
        <a:effectLst/>
      </dgm:spPr>
      <dgm:t>
        <a:bodyPr/>
        <a:lstStyle/>
        <a:p>
          <a:pPr>
            <a:lnSpc>
              <a:spcPct val="100000"/>
            </a:lnSpc>
          </a:pPr>
          <a:r>
            <a:rPr lang="en-GB" sz="2400" noProof="0" dirty="0">
              <a:solidFill>
                <a:schemeClr val="bg1"/>
              </a:solidFill>
            </a:rPr>
            <a:t>Only one bus needed</a:t>
          </a:r>
        </a:p>
      </dgm:t>
    </dgm:pt>
    <dgm:pt modelId="{75AEE00D-79F6-B84D-B47D-97C4BEB576F0}" type="parTrans" cxnId="{B0F86975-C8F6-FB49-AC3E-C7CD9E054B5E}">
      <dgm:prSet/>
      <dgm:spPr/>
      <dgm:t>
        <a:bodyPr/>
        <a:lstStyle/>
        <a:p>
          <a:endParaRPr lang="es-ES"/>
        </a:p>
      </dgm:t>
    </dgm:pt>
    <dgm:pt modelId="{FCB8CFDC-87DF-CF4C-8A5D-CE02FE454619}" type="sibTrans" cxnId="{B0F86975-C8F6-FB49-AC3E-C7CD9E054B5E}">
      <dgm:prSet/>
      <dgm:spPr/>
      <dgm:t>
        <a:bodyPr/>
        <a:lstStyle/>
        <a:p>
          <a:endParaRPr lang="es-ES"/>
        </a:p>
      </dgm:t>
    </dgm:pt>
    <dgm:pt modelId="{5F0A7806-640A-F04E-BD7D-82666CC95279}">
      <dgm:prSet phldrT="[Texto]" custT="1"/>
      <dgm:spPr>
        <a:solidFill>
          <a:srgbClr val="00B050"/>
        </a:solidFill>
        <a:effectLst/>
      </dgm:spPr>
      <dgm:t>
        <a:bodyPr/>
        <a:lstStyle/>
        <a:p>
          <a:pPr>
            <a:lnSpc>
              <a:spcPct val="100000"/>
            </a:lnSpc>
          </a:pPr>
          <a:r>
            <a:rPr lang="en-GB" sz="2400" noProof="0" dirty="0">
              <a:solidFill>
                <a:schemeClr val="bg1"/>
              </a:solidFill>
            </a:rPr>
            <a:t>Battery is always higher than the minimum</a:t>
          </a:r>
        </a:p>
      </dgm:t>
    </dgm:pt>
    <dgm:pt modelId="{8DFAEB43-BC11-6D42-A12F-84664E23565E}" type="parTrans" cxnId="{71F541AC-A211-D64C-8D6E-80137FFD728B}">
      <dgm:prSet/>
      <dgm:spPr/>
      <dgm:t>
        <a:bodyPr/>
        <a:lstStyle/>
        <a:p>
          <a:endParaRPr lang="es-ES"/>
        </a:p>
      </dgm:t>
    </dgm:pt>
    <dgm:pt modelId="{6735AE47-4163-4248-BA37-2A42F768FC4A}" type="sibTrans" cxnId="{71F541AC-A211-D64C-8D6E-80137FFD728B}">
      <dgm:prSet/>
      <dgm:spPr/>
      <dgm:t>
        <a:bodyPr/>
        <a:lstStyle/>
        <a:p>
          <a:endParaRPr lang="es-ES"/>
        </a:p>
      </dgm:t>
    </dgm:pt>
    <dgm:pt modelId="{26D22102-94ED-1749-B36F-60604E1B5063}">
      <dgm:prSet phldrT="[Texto]" custT="1"/>
      <dgm:spPr>
        <a:solidFill>
          <a:srgbClr val="FF0000"/>
        </a:solidFill>
        <a:effectLst/>
      </dgm:spPr>
      <dgm:t>
        <a:bodyPr/>
        <a:lstStyle/>
        <a:p>
          <a:pPr>
            <a:lnSpc>
              <a:spcPct val="100000"/>
            </a:lnSpc>
          </a:pPr>
          <a:r>
            <a:rPr lang="en-GB" sz="2400" noProof="0" dirty="0">
              <a:solidFill>
                <a:schemeClr val="bg1"/>
              </a:solidFill>
            </a:rPr>
            <a:t>Higher bus cost</a:t>
          </a:r>
        </a:p>
      </dgm:t>
    </dgm:pt>
    <dgm:pt modelId="{196922E2-A75F-F244-9802-A39B532E8E45}" type="parTrans" cxnId="{23C91EB5-46F4-814B-BB82-A59C005B3284}">
      <dgm:prSet/>
      <dgm:spPr/>
      <dgm:t>
        <a:bodyPr/>
        <a:lstStyle/>
        <a:p>
          <a:endParaRPr lang="es-ES"/>
        </a:p>
      </dgm:t>
    </dgm:pt>
    <dgm:pt modelId="{DBA4CD83-317B-364A-BFCB-776475B36B57}" type="sibTrans" cxnId="{23C91EB5-46F4-814B-BB82-A59C005B3284}">
      <dgm:prSet/>
      <dgm:spPr/>
      <dgm:t>
        <a:bodyPr/>
        <a:lstStyle/>
        <a:p>
          <a:endParaRPr lang="es-ES"/>
        </a:p>
      </dgm:t>
    </dgm:pt>
    <dgm:pt modelId="{54A4CC03-990F-48F2-8BB3-08CF98125576}" type="pres">
      <dgm:prSet presAssocID="{12E7E6DD-292D-A64E-90CD-BAB94921ED6B}" presName="root" presStyleCnt="0">
        <dgm:presLayoutVars>
          <dgm:dir/>
          <dgm:resizeHandles val="exact"/>
        </dgm:presLayoutVars>
      </dgm:prSet>
      <dgm:spPr/>
    </dgm:pt>
    <dgm:pt modelId="{0197D866-AE14-4D40-A50B-9AA6A6D79F16}" type="pres">
      <dgm:prSet presAssocID="{B6675546-1D13-5D4B-9065-E77794CA6563}" presName="compNode" presStyleCnt="0"/>
      <dgm:spPr/>
    </dgm:pt>
    <dgm:pt modelId="{F159A038-3490-4C00-B0EE-B4EFD07099EC}" type="pres">
      <dgm:prSet presAssocID="{B6675546-1D13-5D4B-9065-E77794CA6563}" presName="bgRect" presStyleLbl="bgShp" presStyleIdx="0" presStyleCnt="5"/>
      <dgm:spPr/>
    </dgm:pt>
    <dgm:pt modelId="{2D1F6628-2933-4C11-B0B9-3EC1D277B06D}" type="pres">
      <dgm:prSet presAssocID="{B6675546-1D13-5D4B-9065-E77794CA65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346101-8148-48A3-B0C9-2C511929CB12}" type="pres">
      <dgm:prSet presAssocID="{B6675546-1D13-5D4B-9065-E77794CA6563}" presName="spaceRect" presStyleCnt="0"/>
      <dgm:spPr/>
    </dgm:pt>
    <dgm:pt modelId="{740EEE12-0719-4FFC-B921-15A10076DF97}" type="pres">
      <dgm:prSet presAssocID="{B6675546-1D13-5D4B-9065-E77794CA6563}" presName="parTx" presStyleLbl="revTx" presStyleIdx="0" presStyleCnt="5">
        <dgm:presLayoutVars>
          <dgm:chMax val="0"/>
          <dgm:chPref val="0"/>
        </dgm:presLayoutVars>
      </dgm:prSet>
      <dgm:spPr/>
    </dgm:pt>
    <dgm:pt modelId="{058784AB-708F-4D29-BFEB-E5E19C7655D1}" type="pres">
      <dgm:prSet presAssocID="{917D975E-5047-9547-96C4-960C1C1D88D2}" presName="sibTrans" presStyleCnt="0"/>
      <dgm:spPr/>
    </dgm:pt>
    <dgm:pt modelId="{E3C665D7-C49D-4DC7-BC71-C6D1293AA09E}" type="pres">
      <dgm:prSet presAssocID="{3C6313B0-3834-1047-BD63-DCD6774FB4E5}" presName="compNode" presStyleCnt="0"/>
      <dgm:spPr/>
    </dgm:pt>
    <dgm:pt modelId="{4D9E8CF3-B0FD-47A4-A85A-2202A3B9391F}" type="pres">
      <dgm:prSet presAssocID="{3C6313B0-3834-1047-BD63-DCD6774FB4E5}" presName="bgRect" presStyleLbl="bgShp" presStyleIdx="1" presStyleCnt="5"/>
      <dgm:spPr/>
    </dgm:pt>
    <dgm:pt modelId="{FC17D0F9-4B28-44BD-946E-27C169BD7854}" type="pres">
      <dgm:prSet presAssocID="{3C6313B0-3834-1047-BD63-DCD6774FB4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43D799E3-A81C-46D4-A1CA-932269088D01}" type="pres">
      <dgm:prSet presAssocID="{3C6313B0-3834-1047-BD63-DCD6774FB4E5}" presName="spaceRect" presStyleCnt="0"/>
      <dgm:spPr/>
    </dgm:pt>
    <dgm:pt modelId="{218D22A6-EEB6-4E30-B584-9FAE0399522B}" type="pres">
      <dgm:prSet presAssocID="{3C6313B0-3834-1047-BD63-DCD6774FB4E5}" presName="parTx" presStyleLbl="revTx" presStyleIdx="1" presStyleCnt="5">
        <dgm:presLayoutVars>
          <dgm:chMax val="0"/>
          <dgm:chPref val="0"/>
        </dgm:presLayoutVars>
      </dgm:prSet>
      <dgm:spPr/>
    </dgm:pt>
    <dgm:pt modelId="{AB86932C-5C5E-4981-A9D6-4CF56236CF08}" type="pres">
      <dgm:prSet presAssocID="{3A0C6AFF-6B2D-144D-AB98-1DA9F02603CD}" presName="sibTrans" presStyleCnt="0"/>
      <dgm:spPr/>
    </dgm:pt>
    <dgm:pt modelId="{97E833C7-2674-495C-A61A-0FAFF58EB6A6}" type="pres">
      <dgm:prSet presAssocID="{4C8D606A-7683-2541-A348-EAF4FEE82757}" presName="compNode" presStyleCnt="0"/>
      <dgm:spPr/>
    </dgm:pt>
    <dgm:pt modelId="{D6E17231-04C3-441D-A7DC-A6D0729637BA}" type="pres">
      <dgm:prSet presAssocID="{4C8D606A-7683-2541-A348-EAF4FEE82757}" presName="bgRect" presStyleLbl="bgShp" presStyleIdx="2" presStyleCnt="5"/>
      <dgm:spPr/>
    </dgm:pt>
    <dgm:pt modelId="{A33A1857-678A-4727-9B93-0D740665036A}" type="pres">
      <dgm:prSet presAssocID="{4C8D606A-7683-2541-A348-EAF4FEE827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tobús"/>
        </a:ext>
      </dgm:extLst>
    </dgm:pt>
    <dgm:pt modelId="{BB1C7E34-4543-4571-A276-3870D3FBAAB6}" type="pres">
      <dgm:prSet presAssocID="{4C8D606A-7683-2541-A348-EAF4FEE82757}" presName="spaceRect" presStyleCnt="0"/>
      <dgm:spPr/>
    </dgm:pt>
    <dgm:pt modelId="{C0F22459-F7E0-42C9-BDB5-CB767D953EA6}" type="pres">
      <dgm:prSet presAssocID="{4C8D606A-7683-2541-A348-EAF4FEE82757}" presName="parTx" presStyleLbl="revTx" presStyleIdx="2" presStyleCnt="5">
        <dgm:presLayoutVars>
          <dgm:chMax val="0"/>
          <dgm:chPref val="0"/>
        </dgm:presLayoutVars>
      </dgm:prSet>
      <dgm:spPr/>
    </dgm:pt>
    <dgm:pt modelId="{948D4B42-8526-4D4E-9A42-29E201A27E27}" type="pres">
      <dgm:prSet presAssocID="{FCB8CFDC-87DF-CF4C-8A5D-CE02FE454619}" presName="sibTrans" presStyleCnt="0"/>
      <dgm:spPr/>
    </dgm:pt>
    <dgm:pt modelId="{FDAA5413-14E2-4DB5-83A0-D355DC972F31}" type="pres">
      <dgm:prSet presAssocID="{5F0A7806-640A-F04E-BD7D-82666CC95279}" presName="compNode" presStyleCnt="0"/>
      <dgm:spPr/>
    </dgm:pt>
    <dgm:pt modelId="{AA5BC1B1-757A-4F31-9696-7CDE57232E30}" type="pres">
      <dgm:prSet presAssocID="{5F0A7806-640A-F04E-BD7D-82666CC95279}" presName="bgRect" presStyleLbl="bgShp" presStyleIdx="3" presStyleCnt="5"/>
      <dgm:spPr/>
    </dgm:pt>
    <dgm:pt modelId="{3ADB6323-9218-4EFD-8397-D63B64A5563B}" type="pres">
      <dgm:prSet presAssocID="{5F0A7806-640A-F04E-BD7D-82666CC952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FA4EAD66-B7C0-4552-B46B-AD021C000DC1}" type="pres">
      <dgm:prSet presAssocID="{5F0A7806-640A-F04E-BD7D-82666CC95279}" presName="spaceRect" presStyleCnt="0"/>
      <dgm:spPr/>
    </dgm:pt>
    <dgm:pt modelId="{E13A4BE1-77BC-43A7-AFE5-DC64AC7C8C02}" type="pres">
      <dgm:prSet presAssocID="{5F0A7806-640A-F04E-BD7D-82666CC95279}" presName="parTx" presStyleLbl="revTx" presStyleIdx="3" presStyleCnt="5">
        <dgm:presLayoutVars>
          <dgm:chMax val="0"/>
          <dgm:chPref val="0"/>
        </dgm:presLayoutVars>
      </dgm:prSet>
      <dgm:spPr/>
    </dgm:pt>
    <dgm:pt modelId="{D2CED46A-E7E7-40D1-977E-F3176935B9B8}" type="pres">
      <dgm:prSet presAssocID="{6735AE47-4163-4248-BA37-2A42F768FC4A}" presName="sibTrans" presStyleCnt="0"/>
      <dgm:spPr/>
    </dgm:pt>
    <dgm:pt modelId="{09E190D9-FF09-4B6E-9DFE-037228A1FB80}" type="pres">
      <dgm:prSet presAssocID="{26D22102-94ED-1749-B36F-60604E1B5063}" presName="compNode" presStyleCnt="0"/>
      <dgm:spPr/>
    </dgm:pt>
    <dgm:pt modelId="{5B872831-F419-4383-BDDF-72004FF9720C}" type="pres">
      <dgm:prSet presAssocID="{26D22102-94ED-1749-B36F-60604E1B5063}" presName="bgRect" presStyleLbl="bgShp" presStyleIdx="4" presStyleCnt="5"/>
      <dgm:spPr/>
    </dgm:pt>
    <dgm:pt modelId="{D7FA236F-1037-49B4-941B-117EDD36CF8C}" type="pres">
      <dgm:prSet presAssocID="{26D22102-94ED-1749-B36F-60604E1B50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696CCC8C-A3FC-46A5-90A0-369E3D5EDCD0}" type="pres">
      <dgm:prSet presAssocID="{26D22102-94ED-1749-B36F-60604E1B5063}" presName="spaceRect" presStyleCnt="0"/>
      <dgm:spPr/>
    </dgm:pt>
    <dgm:pt modelId="{E6EEC14D-E43C-4F24-874C-FD9C7244704F}" type="pres">
      <dgm:prSet presAssocID="{26D22102-94ED-1749-B36F-60604E1B50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8B70B0D-1469-DB48-874A-457216956408}" srcId="{12E7E6DD-292D-A64E-90CD-BAB94921ED6B}" destId="{B6675546-1D13-5D4B-9065-E77794CA6563}" srcOrd="0" destOrd="0" parTransId="{C43110C7-8384-F341-B899-9450FBC25CCD}" sibTransId="{917D975E-5047-9547-96C4-960C1C1D88D2}"/>
    <dgm:cxn modelId="{886C0711-B37F-8E4E-BB74-5E608A59CE07}" type="presOf" srcId="{4C8D606A-7683-2541-A348-EAF4FEE82757}" destId="{C0F22459-F7E0-42C9-BDB5-CB767D953EA6}" srcOrd="0" destOrd="0" presId="urn:microsoft.com/office/officeart/2018/2/layout/IconVerticalSolidList"/>
    <dgm:cxn modelId="{CEAA1A15-20B9-FD43-8E19-448D94CD1D37}" type="presOf" srcId="{5F0A7806-640A-F04E-BD7D-82666CC95279}" destId="{E13A4BE1-77BC-43A7-AFE5-DC64AC7C8C02}" srcOrd="0" destOrd="0" presId="urn:microsoft.com/office/officeart/2018/2/layout/IconVerticalSolidList"/>
    <dgm:cxn modelId="{C699B61A-0CB7-C540-9162-8AF8A8704DD5}" type="presOf" srcId="{B6675546-1D13-5D4B-9065-E77794CA6563}" destId="{740EEE12-0719-4FFC-B921-15A10076DF97}" srcOrd="0" destOrd="0" presId="urn:microsoft.com/office/officeart/2018/2/layout/IconVerticalSolidList"/>
    <dgm:cxn modelId="{B0F86975-C8F6-FB49-AC3E-C7CD9E054B5E}" srcId="{12E7E6DD-292D-A64E-90CD-BAB94921ED6B}" destId="{4C8D606A-7683-2541-A348-EAF4FEE82757}" srcOrd="2" destOrd="0" parTransId="{75AEE00D-79F6-B84D-B47D-97C4BEB576F0}" sibTransId="{FCB8CFDC-87DF-CF4C-8A5D-CE02FE454619}"/>
    <dgm:cxn modelId="{ED5D0D98-2D63-B445-A7C7-2F46491E21E5}" srcId="{12E7E6DD-292D-A64E-90CD-BAB94921ED6B}" destId="{3C6313B0-3834-1047-BD63-DCD6774FB4E5}" srcOrd="1" destOrd="0" parTransId="{BB7386FB-BC20-5646-BA84-EBAEE40AA11E}" sibTransId="{3A0C6AFF-6B2D-144D-AB98-1DA9F02603CD}"/>
    <dgm:cxn modelId="{4C64E3A6-687A-D241-928C-9EAAA2591BE3}" type="presOf" srcId="{26D22102-94ED-1749-B36F-60604E1B5063}" destId="{E6EEC14D-E43C-4F24-874C-FD9C7244704F}" srcOrd="0" destOrd="0" presId="urn:microsoft.com/office/officeart/2018/2/layout/IconVerticalSolidList"/>
    <dgm:cxn modelId="{71F541AC-A211-D64C-8D6E-80137FFD728B}" srcId="{12E7E6DD-292D-A64E-90CD-BAB94921ED6B}" destId="{5F0A7806-640A-F04E-BD7D-82666CC95279}" srcOrd="3" destOrd="0" parTransId="{8DFAEB43-BC11-6D42-A12F-84664E23565E}" sibTransId="{6735AE47-4163-4248-BA37-2A42F768FC4A}"/>
    <dgm:cxn modelId="{23C91EB5-46F4-814B-BB82-A59C005B3284}" srcId="{12E7E6DD-292D-A64E-90CD-BAB94921ED6B}" destId="{26D22102-94ED-1749-B36F-60604E1B5063}" srcOrd="4" destOrd="0" parTransId="{196922E2-A75F-F244-9802-A39B532E8E45}" sibTransId="{DBA4CD83-317B-364A-BFCB-776475B36B57}"/>
    <dgm:cxn modelId="{08E37ACA-C8DE-544D-A324-D78D40E5E289}" type="presOf" srcId="{12E7E6DD-292D-A64E-90CD-BAB94921ED6B}" destId="{54A4CC03-990F-48F2-8BB3-08CF98125576}" srcOrd="0" destOrd="0" presId="urn:microsoft.com/office/officeart/2018/2/layout/IconVerticalSolidList"/>
    <dgm:cxn modelId="{FBFACFF0-82CD-6C42-B378-C98A60F6BF27}" type="presOf" srcId="{3C6313B0-3834-1047-BD63-DCD6774FB4E5}" destId="{218D22A6-EEB6-4E30-B584-9FAE0399522B}" srcOrd="0" destOrd="0" presId="urn:microsoft.com/office/officeart/2018/2/layout/IconVerticalSolidList"/>
    <dgm:cxn modelId="{A8085C03-0A2E-9E49-9F44-2D52F01BFB3A}" type="presParOf" srcId="{54A4CC03-990F-48F2-8BB3-08CF98125576}" destId="{0197D866-AE14-4D40-A50B-9AA6A6D79F16}" srcOrd="0" destOrd="0" presId="urn:microsoft.com/office/officeart/2018/2/layout/IconVerticalSolidList"/>
    <dgm:cxn modelId="{2179E0B2-20DB-BB4F-B16A-470CB2DC802A}" type="presParOf" srcId="{0197D866-AE14-4D40-A50B-9AA6A6D79F16}" destId="{F159A038-3490-4C00-B0EE-B4EFD07099EC}" srcOrd="0" destOrd="0" presId="urn:microsoft.com/office/officeart/2018/2/layout/IconVerticalSolidList"/>
    <dgm:cxn modelId="{88138C2B-2D6D-DC46-BDAE-1F60BA399D6E}" type="presParOf" srcId="{0197D866-AE14-4D40-A50B-9AA6A6D79F16}" destId="{2D1F6628-2933-4C11-B0B9-3EC1D277B06D}" srcOrd="1" destOrd="0" presId="urn:microsoft.com/office/officeart/2018/2/layout/IconVerticalSolidList"/>
    <dgm:cxn modelId="{C556B7AA-1296-F641-A485-7FA2522F6F23}" type="presParOf" srcId="{0197D866-AE14-4D40-A50B-9AA6A6D79F16}" destId="{A9346101-8148-48A3-B0C9-2C511929CB12}" srcOrd="2" destOrd="0" presId="urn:microsoft.com/office/officeart/2018/2/layout/IconVerticalSolidList"/>
    <dgm:cxn modelId="{6337D887-BE1A-D244-B111-7AB275869424}" type="presParOf" srcId="{0197D866-AE14-4D40-A50B-9AA6A6D79F16}" destId="{740EEE12-0719-4FFC-B921-15A10076DF97}" srcOrd="3" destOrd="0" presId="urn:microsoft.com/office/officeart/2018/2/layout/IconVerticalSolidList"/>
    <dgm:cxn modelId="{7639D8B3-99F9-8D4D-8B97-90628270B2D0}" type="presParOf" srcId="{54A4CC03-990F-48F2-8BB3-08CF98125576}" destId="{058784AB-708F-4D29-BFEB-E5E19C7655D1}" srcOrd="1" destOrd="0" presId="urn:microsoft.com/office/officeart/2018/2/layout/IconVerticalSolidList"/>
    <dgm:cxn modelId="{FAAD52A6-EA15-2940-9118-6CFC15A89D8F}" type="presParOf" srcId="{54A4CC03-990F-48F2-8BB3-08CF98125576}" destId="{E3C665D7-C49D-4DC7-BC71-C6D1293AA09E}" srcOrd="2" destOrd="0" presId="urn:microsoft.com/office/officeart/2018/2/layout/IconVerticalSolidList"/>
    <dgm:cxn modelId="{013E57F2-1A56-3549-9CB8-C8B0415B3002}" type="presParOf" srcId="{E3C665D7-C49D-4DC7-BC71-C6D1293AA09E}" destId="{4D9E8CF3-B0FD-47A4-A85A-2202A3B9391F}" srcOrd="0" destOrd="0" presId="urn:microsoft.com/office/officeart/2018/2/layout/IconVerticalSolidList"/>
    <dgm:cxn modelId="{8A86A7DD-6BDE-4F40-880F-9F54B34B682B}" type="presParOf" srcId="{E3C665D7-C49D-4DC7-BC71-C6D1293AA09E}" destId="{FC17D0F9-4B28-44BD-946E-27C169BD7854}" srcOrd="1" destOrd="0" presId="urn:microsoft.com/office/officeart/2018/2/layout/IconVerticalSolidList"/>
    <dgm:cxn modelId="{25C5D09E-4A03-B840-B771-FD6542A389FB}" type="presParOf" srcId="{E3C665D7-C49D-4DC7-BC71-C6D1293AA09E}" destId="{43D799E3-A81C-46D4-A1CA-932269088D01}" srcOrd="2" destOrd="0" presId="urn:microsoft.com/office/officeart/2018/2/layout/IconVerticalSolidList"/>
    <dgm:cxn modelId="{662F14C6-C484-6D42-A659-9E2ABA4C86AB}" type="presParOf" srcId="{E3C665D7-C49D-4DC7-BC71-C6D1293AA09E}" destId="{218D22A6-EEB6-4E30-B584-9FAE0399522B}" srcOrd="3" destOrd="0" presId="urn:microsoft.com/office/officeart/2018/2/layout/IconVerticalSolidList"/>
    <dgm:cxn modelId="{3913CD75-FA01-454A-9BC4-3952D05B44E6}" type="presParOf" srcId="{54A4CC03-990F-48F2-8BB3-08CF98125576}" destId="{AB86932C-5C5E-4981-A9D6-4CF56236CF08}" srcOrd="3" destOrd="0" presId="urn:microsoft.com/office/officeart/2018/2/layout/IconVerticalSolidList"/>
    <dgm:cxn modelId="{E9ED8548-9CC9-B141-B125-E413DD4B8115}" type="presParOf" srcId="{54A4CC03-990F-48F2-8BB3-08CF98125576}" destId="{97E833C7-2674-495C-A61A-0FAFF58EB6A6}" srcOrd="4" destOrd="0" presId="urn:microsoft.com/office/officeart/2018/2/layout/IconVerticalSolidList"/>
    <dgm:cxn modelId="{E8F5866D-A6AD-594E-97D7-59ACE82AA859}" type="presParOf" srcId="{97E833C7-2674-495C-A61A-0FAFF58EB6A6}" destId="{D6E17231-04C3-441D-A7DC-A6D0729637BA}" srcOrd="0" destOrd="0" presId="urn:microsoft.com/office/officeart/2018/2/layout/IconVerticalSolidList"/>
    <dgm:cxn modelId="{B869B01B-7425-E24B-B073-447CA3E2CEF7}" type="presParOf" srcId="{97E833C7-2674-495C-A61A-0FAFF58EB6A6}" destId="{A33A1857-678A-4727-9B93-0D740665036A}" srcOrd="1" destOrd="0" presId="urn:microsoft.com/office/officeart/2018/2/layout/IconVerticalSolidList"/>
    <dgm:cxn modelId="{AFA02160-1294-8D4D-B0BF-634F9B2C4BF0}" type="presParOf" srcId="{97E833C7-2674-495C-A61A-0FAFF58EB6A6}" destId="{BB1C7E34-4543-4571-A276-3870D3FBAAB6}" srcOrd="2" destOrd="0" presId="urn:microsoft.com/office/officeart/2018/2/layout/IconVerticalSolidList"/>
    <dgm:cxn modelId="{4EC4F534-4744-1640-8754-08BE243EC52F}" type="presParOf" srcId="{97E833C7-2674-495C-A61A-0FAFF58EB6A6}" destId="{C0F22459-F7E0-42C9-BDB5-CB767D953EA6}" srcOrd="3" destOrd="0" presId="urn:microsoft.com/office/officeart/2018/2/layout/IconVerticalSolidList"/>
    <dgm:cxn modelId="{3811E8BB-14D1-9F49-B979-CEBBFB5572E1}" type="presParOf" srcId="{54A4CC03-990F-48F2-8BB3-08CF98125576}" destId="{948D4B42-8526-4D4E-9A42-29E201A27E27}" srcOrd="5" destOrd="0" presId="urn:microsoft.com/office/officeart/2018/2/layout/IconVerticalSolidList"/>
    <dgm:cxn modelId="{09261606-48D3-F848-BEBC-7ABB6BBC0B6E}" type="presParOf" srcId="{54A4CC03-990F-48F2-8BB3-08CF98125576}" destId="{FDAA5413-14E2-4DB5-83A0-D355DC972F31}" srcOrd="6" destOrd="0" presId="urn:microsoft.com/office/officeart/2018/2/layout/IconVerticalSolidList"/>
    <dgm:cxn modelId="{63999227-C23A-BB4C-A8C2-A87065C1AD29}" type="presParOf" srcId="{FDAA5413-14E2-4DB5-83A0-D355DC972F31}" destId="{AA5BC1B1-757A-4F31-9696-7CDE57232E30}" srcOrd="0" destOrd="0" presId="urn:microsoft.com/office/officeart/2018/2/layout/IconVerticalSolidList"/>
    <dgm:cxn modelId="{4B5AC661-50A8-C04E-8F51-DE1FC8BA98D3}" type="presParOf" srcId="{FDAA5413-14E2-4DB5-83A0-D355DC972F31}" destId="{3ADB6323-9218-4EFD-8397-D63B64A5563B}" srcOrd="1" destOrd="0" presId="urn:microsoft.com/office/officeart/2018/2/layout/IconVerticalSolidList"/>
    <dgm:cxn modelId="{6DF25CAE-0A0D-AE4F-994B-1793B36D244B}" type="presParOf" srcId="{FDAA5413-14E2-4DB5-83A0-D355DC972F31}" destId="{FA4EAD66-B7C0-4552-B46B-AD021C000DC1}" srcOrd="2" destOrd="0" presId="urn:microsoft.com/office/officeart/2018/2/layout/IconVerticalSolidList"/>
    <dgm:cxn modelId="{49538B59-AC38-414F-9C20-482DEBB83D1C}" type="presParOf" srcId="{FDAA5413-14E2-4DB5-83A0-D355DC972F31}" destId="{E13A4BE1-77BC-43A7-AFE5-DC64AC7C8C02}" srcOrd="3" destOrd="0" presId="urn:microsoft.com/office/officeart/2018/2/layout/IconVerticalSolidList"/>
    <dgm:cxn modelId="{45DDDE88-B07E-0D4A-9FBD-2DA528A10561}" type="presParOf" srcId="{54A4CC03-990F-48F2-8BB3-08CF98125576}" destId="{D2CED46A-E7E7-40D1-977E-F3176935B9B8}" srcOrd="7" destOrd="0" presId="urn:microsoft.com/office/officeart/2018/2/layout/IconVerticalSolidList"/>
    <dgm:cxn modelId="{BDE05EBE-74DE-BD4F-A7B2-17A3A08BC582}" type="presParOf" srcId="{54A4CC03-990F-48F2-8BB3-08CF98125576}" destId="{09E190D9-FF09-4B6E-9DFE-037228A1FB80}" srcOrd="8" destOrd="0" presId="urn:microsoft.com/office/officeart/2018/2/layout/IconVerticalSolidList"/>
    <dgm:cxn modelId="{28D646C1-136F-684A-9722-535D36D277D9}" type="presParOf" srcId="{09E190D9-FF09-4B6E-9DFE-037228A1FB80}" destId="{5B872831-F419-4383-BDDF-72004FF9720C}" srcOrd="0" destOrd="0" presId="urn:microsoft.com/office/officeart/2018/2/layout/IconVerticalSolidList"/>
    <dgm:cxn modelId="{30620356-7844-B148-BBB2-D233929113F0}" type="presParOf" srcId="{09E190D9-FF09-4B6E-9DFE-037228A1FB80}" destId="{D7FA236F-1037-49B4-941B-117EDD36CF8C}" srcOrd="1" destOrd="0" presId="urn:microsoft.com/office/officeart/2018/2/layout/IconVerticalSolidList"/>
    <dgm:cxn modelId="{36E70BC7-9648-3445-9AE7-88B1C057F642}" type="presParOf" srcId="{09E190D9-FF09-4B6E-9DFE-037228A1FB80}" destId="{696CCC8C-A3FC-46A5-90A0-369E3D5EDCD0}" srcOrd="2" destOrd="0" presId="urn:microsoft.com/office/officeart/2018/2/layout/IconVerticalSolidList"/>
    <dgm:cxn modelId="{BC27B9CE-9031-2644-9BDB-31C64A012581}" type="presParOf" srcId="{09E190D9-FF09-4B6E-9DFE-037228A1FB80}" destId="{E6EEC14D-E43C-4F24-874C-FD9C72447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9A038-3490-4C00-B0EE-B4EFD07099EC}">
      <dsp:nvSpPr>
        <dsp:cNvPr id="0" name=""/>
        <dsp:cNvSpPr/>
      </dsp:nvSpPr>
      <dsp:spPr>
        <a:xfrm>
          <a:off x="0" y="3271"/>
          <a:ext cx="10691811" cy="696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F6628-2933-4C11-B0B9-3EC1D277B06D}">
      <dsp:nvSpPr>
        <dsp:cNvPr id="0" name=""/>
        <dsp:cNvSpPr/>
      </dsp:nvSpPr>
      <dsp:spPr>
        <a:xfrm>
          <a:off x="210796" y="160062"/>
          <a:ext cx="383267" cy="383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EE12-0719-4FFC-B921-15A10076DF97}">
      <dsp:nvSpPr>
        <dsp:cNvPr id="0" name=""/>
        <dsp:cNvSpPr/>
      </dsp:nvSpPr>
      <dsp:spPr>
        <a:xfrm>
          <a:off x="804860" y="3271"/>
          <a:ext cx="9886951" cy="696849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50" tIns="73750" rIns="73750" bIns="73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/>
              </a:solidFill>
            </a:rPr>
            <a:t>Lower consumption</a:t>
          </a:r>
        </a:p>
      </dsp:txBody>
      <dsp:txXfrm>
        <a:off x="804860" y="3271"/>
        <a:ext cx="9886951" cy="696849"/>
      </dsp:txXfrm>
    </dsp:sp>
    <dsp:sp modelId="{4D9E8CF3-B0FD-47A4-A85A-2202A3B9391F}">
      <dsp:nvSpPr>
        <dsp:cNvPr id="0" name=""/>
        <dsp:cNvSpPr/>
      </dsp:nvSpPr>
      <dsp:spPr>
        <a:xfrm>
          <a:off x="0" y="874333"/>
          <a:ext cx="10691811" cy="696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7D0F9-4B28-44BD-946E-27C169BD7854}">
      <dsp:nvSpPr>
        <dsp:cNvPr id="0" name=""/>
        <dsp:cNvSpPr/>
      </dsp:nvSpPr>
      <dsp:spPr>
        <a:xfrm>
          <a:off x="210796" y="1031124"/>
          <a:ext cx="383267" cy="383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D22A6-EEB6-4E30-B584-9FAE0399522B}">
      <dsp:nvSpPr>
        <dsp:cNvPr id="0" name=""/>
        <dsp:cNvSpPr/>
      </dsp:nvSpPr>
      <dsp:spPr>
        <a:xfrm>
          <a:off x="804860" y="874333"/>
          <a:ext cx="9886951" cy="696849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50" tIns="73750" rIns="73750" bIns="73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/>
              </a:solidFill>
            </a:rPr>
            <a:t>Lower battery degradation</a:t>
          </a:r>
        </a:p>
      </dsp:txBody>
      <dsp:txXfrm>
        <a:off x="804860" y="874333"/>
        <a:ext cx="9886951" cy="696849"/>
      </dsp:txXfrm>
    </dsp:sp>
    <dsp:sp modelId="{D6E17231-04C3-441D-A7DC-A6D0729637BA}">
      <dsp:nvSpPr>
        <dsp:cNvPr id="0" name=""/>
        <dsp:cNvSpPr/>
      </dsp:nvSpPr>
      <dsp:spPr>
        <a:xfrm>
          <a:off x="0" y="1745394"/>
          <a:ext cx="10691811" cy="696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1857-678A-4727-9B93-0D740665036A}">
      <dsp:nvSpPr>
        <dsp:cNvPr id="0" name=""/>
        <dsp:cNvSpPr/>
      </dsp:nvSpPr>
      <dsp:spPr>
        <a:xfrm>
          <a:off x="210796" y="1902185"/>
          <a:ext cx="383267" cy="383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22459-F7E0-42C9-BDB5-CB767D953EA6}">
      <dsp:nvSpPr>
        <dsp:cNvPr id="0" name=""/>
        <dsp:cNvSpPr/>
      </dsp:nvSpPr>
      <dsp:spPr>
        <a:xfrm>
          <a:off x="804860" y="1745394"/>
          <a:ext cx="9886951" cy="696849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50" tIns="73750" rIns="73750" bIns="73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/>
              </a:solidFill>
            </a:rPr>
            <a:t>Only one bus needed</a:t>
          </a:r>
        </a:p>
      </dsp:txBody>
      <dsp:txXfrm>
        <a:off x="804860" y="1745394"/>
        <a:ext cx="9886951" cy="696849"/>
      </dsp:txXfrm>
    </dsp:sp>
    <dsp:sp modelId="{AA5BC1B1-757A-4F31-9696-7CDE57232E30}">
      <dsp:nvSpPr>
        <dsp:cNvPr id="0" name=""/>
        <dsp:cNvSpPr/>
      </dsp:nvSpPr>
      <dsp:spPr>
        <a:xfrm>
          <a:off x="0" y="2616455"/>
          <a:ext cx="10691811" cy="696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B6323-9218-4EFD-8397-D63B64A5563B}">
      <dsp:nvSpPr>
        <dsp:cNvPr id="0" name=""/>
        <dsp:cNvSpPr/>
      </dsp:nvSpPr>
      <dsp:spPr>
        <a:xfrm>
          <a:off x="210796" y="2773246"/>
          <a:ext cx="383267" cy="383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A4BE1-77BC-43A7-AFE5-DC64AC7C8C02}">
      <dsp:nvSpPr>
        <dsp:cNvPr id="0" name=""/>
        <dsp:cNvSpPr/>
      </dsp:nvSpPr>
      <dsp:spPr>
        <a:xfrm>
          <a:off x="804860" y="2616455"/>
          <a:ext cx="9886951" cy="696849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50" tIns="73750" rIns="73750" bIns="73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/>
              </a:solidFill>
            </a:rPr>
            <a:t>Battery is always higher than the minimum</a:t>
          </a:r>
        </a:p>
      </dsp:txBody>
      <dsp:txXfrm>
        <a:off x="804860" y="2616455"/>
        <a:ext cx="9886951" cy="696849"/>
      </dsp:txXfrm>
    </dsp:sp>
    <dsp:sp modelId="{5B872831-F419-4383-BDDF-72004FF9720C}">
      <dsp:nvSpPr>
        <dsp:cNvPr id="0" name=""/>
        <dsp:cNvSpPr/>
      </dsp:nvSpPr>
      <dsp:spPr>
        <a:xfrm>
          <a:off x="0" y="3487517"/>
          <a:ext cx="10691811" cy="696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236F-1037-49B4-941B-117EDD36CF8C}">
      <dsp:nvSpPr>
        <dsp:cNvPr id="0" name=""/>
        <dsp:cNvSpPr/>
      </dsp:nvSpPr>
      <dsp:spPr>
        <a:xfrm>
          <a:off x="210796" y="3644308"/>
          <a:ext cx="383267" cy="383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EC14D-E43C-4F24-874C-FD9C7244704F}">
      <dsp:nvSpPr>
        <dsp:cNvPr id="0" name=""/>
        <dsp:cNvSpPr/>
      </dsp:nvSpPr>
      <dsp:spPr>
        <a:xfrm>
          <a:off x="804860" y="3487517"/>
          <a:ext cx="9886951" cy="696849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50" tIns="73750" rIns="73750" bIns="737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/>
              </a:solidFill>
            </a:rPr>
            <a:t>Higher bus cost</a:t>
          </a:r>
        </a:p>
      </dsp:txBody>
      <dsp:txXfrm>
        <a:off x="804860" y="3487517"/>
        <a:ext cx="9886951" cy="69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6A19-495C-87BD-7188-52279A62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s-ES_tradnl" sz="4000"/>
              <a:t>Datathon solution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86622-8BC2-2815-FA6B-4EE6D50A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120358"/>
            <a:ext cx="2703583" cy="736139"/>
          </a:xfrm>
        </p:spPr>
        <p:txBody>
          <a:bodyPr>
            <a:normAutofit/>
          </a:bodyPr>
          <a:lstStyle/>
          <a:p>
            <a:r>
              <a:rPr lang="es-ES_tradnl" sz="1800"/>
              <a:t>Daniel Castaño Rodriguez</a:t>
            </a:r>
          </a:p>
        </p:txBody>
      </p:sp>
      <p:pic>
        <p:nvPicPr>
          <p:cNvPr id="5" name="Imagen 4" descr="Imagen que contiene edificio, exterior, azul, estacionado&#10;&#10;Descripción generada automáticamente">
            <a:extLst>
              <a:ext uri="{FF2B5EF4-FFF2-40B4-BE49-F238E27FC236}">
                <a16:creationId xmlns:a16="http://schemas.microsoft.com/office/drawing/2014/main" id="{0A87AE36-EF50-B446-56D6-514A95E3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1" r="-1" b="-1"/>
          <a:stretch/>
        </p:blipFill>
        <p:spPr>
          <a:xfrm>
            <a:off x="4038600" y="821422"/>
            <a:ext cx="7353299" cy="5215157"/>
          </a:xfrm>
          <a:prstGeom prst="rect">
            <a:avLst/>
          </a:prstGeom>
        </p:spPr>
      </p:pic>
      <p:pic>
        <p:nvPicPr>
          <p:cNvPr id="1026" name="Picture 2" descr="Total estrena logo y denominación: TotalEnergies — Brandemia">
            <a:extLst>
              <a:ext uri="{FF2B5EF4-FFF2-40B4-BE49-F238E27FC236}">
                <a16:creationId xmlns:a16="http://schemas.microsoft.com/office/drawing/2014/main" id="{E908F095-0AB0-CDCB-49D8-0137EDE2E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9" t="23955" r="22364" b="18959"/>
          <a:stretch/>
        </p:blipFill>
        <p:spPr bwMode="auto">
          <a:xfrm>
            <a:off x="938477" y="3039238"/>
            <a:ext cx="2097020" cy="15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EE7DBD-7C00-DA62-2049-F1BC19DD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81" y="4614033"/>
            <a:ext cx="1995812" cy="14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41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BF8334-EFC4-8B32-F7A0-16F5A6E1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48139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2D0CA66-6F52-8038-84AC-2E45295EA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0" y="1881188"/>
            <a:ext cx="4081462" cy="4081462"/>
          </a:xfrm>
        </p:spPr>
      </p:pic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D6FE6F-9458-816D-17C4-533B23B10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74" y="1881188"/>
            <a:ext cx="4142265" cy="4081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23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A545F8B-33AE-A233-5B64-8656FCFF2B29}"/>
              </a:ext>
            </a:extLst>
          </p:cNvPr>
          <p:cNvSpPr/>
          <p:nvPr/>
        </p:nvSpPr>
        <p:spPr>
          <a:xfrm>
            <a:off x="604157" y="457200"/>
            <a:ext cx="11021786" cy="6204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13A9B1-66D5-637C-E80C-EB994B29700D}"/>
              </a:ext>
            </a:extLst>
          </p:cNvPr>
          <p:cNvSpPr/>
          <p:nvPr/>
        </p:nvSpPr>
        <p:spPr>
          <a:xfrm>
            <a:off x="805542" y="5589814"/>
            <a:ext cx="11021786" cy="6204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D6FE6F-9458-816D-17C4-533B23B10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 bwMode="auto">
          <a:xfrm>
            <a:off x="2379669" y="0"/>
            <a:ext cx="74565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DDCE3AB-88DB-A3AE-3B9C-634AE581890A}"/>
              </a:ext>
            </a:extLst>
          </p:cNvPr>
          <p:cNvSpPr txBox="1"/>
          <p:nvPr/>
        </p:nvSpPr>
        <p:spPr>
          <a:xfrm>
            <a:off x="7243538" y="1534886"/>
            <a:ext cx="4166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Charging point: </a:t>
            </a:r>
            <a:r>
              <a:rPr lang="en-GB" sz="3200" dirty="0"/>
              <a:t>3</a:t>
            </a:r>
          </a:p>
          <a:p>
            <a:r>
              <a:rPr lang="en-GB" sz="3200" b="1" dirty="0"/>
              <a:t>Battery capacity:</a:t>
            </a:r>
            <a:r>
              <a:rPr lang="en-GB" sz="3200" dirty="0"/>
              <a:t> 645</a:t>
            </a:r>
          </a:p>
          <a:p>
            <a:r>
              <a:rPr lang="en-GB" sz="3200" b="1" dirty="0"/>
              <a:t>Battery range: </a:t>
            </a:r>
            <a:r>
              <a:rPr lang="en-GB" sz="3200" dirty="0"/>
              <a:t>10-69%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072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67F7-9F3F-53A9-400B-6AC45E57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60612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8FA31-1A0E-2136-E998-7B7B72A50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09674"/>
              </p:ext>
            </p:extLst>
          </p:nvPr>
        </p:nvGraphicFramePr>
        <p:xfrm>
          <a:off x="700088" y="1775012"/>
          <a:ext cx="10691812" cy="418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2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BB929C-612F-7447-6FFA-2C2004B3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Comparison</a:t>
            </a: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BC1C9084-8831-F22E-CBA8-2B074566D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4005"/>
              </p:ext>
            </p:extLst>
          </p:nvPr>
        </p:nvGraphicFramePr>
        <p:xfrm>
          <a:off x="700088" y="3085515"/>
          <a:ext cx="10691816" cy="201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4">
                  <a:extLst>
                    <a:ext uri="{9D8B030D-6E8A-4147-A177-3AD203B41FA5}">
                      <a16:colId xmlns:a16="http://schemas.microsoft.com/office/drawing/2014/main" val="1637182368"/>
                    </a:ext>
                  </a:extLst>
                </a:gridCol>
                <a:gridCol w="1699156">
                  <a:extLst>
                    <a:ext uri="{9D8B030D-6E8A-4147-A177-3AD203B41FA5}">
                      <a16:colId xmlns:a16="http://schemas.microsoft.com/office/drawing/2014/main" val="172419855"/>
                    </a:ext>
                  </a:extLst>
                </a:gridCol>
                <a:gridCol w="1472515">
                  <a:extLst>
                    <a:ext uri="{9D8B030D-6E8A-4147-A177-3AD203B41FA5}">
                      <a16:colId xmlns:a16="http://schemas.microsoft.com/office/drawing/2014/main" val="2046318316"/>
                    </a:ext>
                  </a:extLst>
                </a:gridCol>
                <a:gridCol w="1446613">
                  <a:extLst>
                    <a:ext uri="{9D8B030D-6E8A-4147-A177-3AD203B41FA5}">
                      <a16:colId xmlns:a16="http://schemas.microsoft.com/office/drawing/2014/main" val="3898846215"/>
                    </a:ext>
                  </a:extLst>
                </a:gridCol>
                <a:gridCol w="1468199">
                  <a:extLst>
                    <a:ext uri="{9D8B030D-6E8A-4147-A177-3AD203B41FA5}">
                      <a16:colId xmlns:a16="http://schemas.microsoft.com/office/drawing/2014/main" val="3855479963"/>
                    </a:ext>
                  </a:extLst>
                </a:gridCol>
                <a:gridCol w="1934429">
                  <a:extLst>
                    <a:ext uri="{9D8B030D-6E8A-4147-A177-3AD203B41FA5}">
                      <a16:colId xmlns:a16="http://schemas.microsoft.com/office/drawing/2014/main" val="3729576056"/>
                    </a:ext>
                  </a:extLst>
                </a:gridCol>
              </a:tblGrid>
              <a:tr h="671374">
                <a:tc>
                  <a:txBody>
                    <a:bodyPr/>
                    <a:lstStyle/>
                    <a:p>
                      <a:r>
                        <a:rPr lang="en-GB" sz="3300" b="1" dirty="0"/>
                        <a:t>Vehicle</a:t>
                      </a:r>
                    </a:p>
                  </a:txBody>
                  <a:tcPr marL="124328" marR="124328" marT="62164" marB="6216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NOx</a:t>
                      </a:r>
                      <a:r>
                        <a:rPr lang="es-ES" sz="3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(g)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 (g)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HC (g)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PM (g)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b="1" u="none" strike="noStrike">
                          <a:solidFill>
                            <a:srgbClr val="000000"/>
                          </a:solidFill>
                          <a:effectLst/>
                        </a:rPr>
                        <a:t>CO</a:t>
                      </a:r>
                      <a:r>
                        <a:rPr lang="es-ES" sz="3300" b="1" u="none" strike="noStrike" baseline="-25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es-ES" sz="3300" b="1" u="none" strike="noStrike">
                          <a:solidFill>
                            <a:srgbClr val="000000"/>
                          </a:solidFill>
                          <a:effectLst/>
                        </a:rPr>
                        <a:t>(g)</a:t>
                      </a:r>
                      <a:endParaRPr lang="es-ES" sz="33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extLst>
                  <a:ext uri="{0D108BD9-81ED-4DB2-BD59-A6C34878D82A}">
                    <a16:rowId xmlns:a16="http://schemas.microsoft.com/office/drawing/2014/main" val="3550610695"/>
                  </a:ext>
                </a:extLst>
              </a:tr>
              <a:tr h="671374">
                <a:tc>
                  <a:txBody>
                    <a:bodyPr/>
                    <a:lstStyle/>
                    <a:p>
                      <a:r>
                        <a:rPr lang="en-GB" sz="3300" dirty="0"/>
                        <a:t>Combustion</a:t>
                      </a:r>
                    </a:p>
                  </a:txBody>
                  <a:tcPr marL="124328" marR="124328" marT="62164" marB="62164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129.74</a:t>
                      </a:r>
                      <a:endParaRPr lang="es-ES" sz="3300" b="0" i="0" u="none" strike="noStrike" dirty="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486.51</a:t>
                      </a:r>
                      <a:endParaRPr lang="es-ES" sz="3300" b="0" i="0" u="none" strike="noStrike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42.16</a:t>
                      </a:r>
                      <a:endParaRPr lang="es-ES" sz="3300" b="0" i="0" u="none" strike="noStrike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3.24</a:t>
                      </a:r>
                      <a:endParaRPr lang="es-ES" sz="3300" b="0" i="0" u="none" strike="noStrike" dirty="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86103.84</a:t>
                      </a:r>
                      <a:endParaRPr lang="es-ES" sz="3300" b="0" i="0" u="none" strike="noStrike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extLst>
                  <a:ext uri="{0D108BD9-81ED-4DB2-BD59-A6C34878D82A}">
                    <a16:rowId xmlns:a16="http://schemas.microsoft.com/office/drawing/2014/main" val="2505088143"/>
                  </a:ext>
                </a:extLst>
              </a:tr>
              <a:tr h="671374">
                <a:tc>
                  <a:txBody>
                    <a:bodyPr/>
                    <a:lstStyle/>
                    <a:p>
                      <a:r>
                        <a:rPr lang="en-GB" sz="3300" dirty="0"/>
                        <a:t>Electric</a:t>
                      </a:r>
                    </a:p>
                  </a:txBody>
                  <a:tcPr marL="124328" marR="124328" marT="62164" marB="62164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131.09</a:t>
                      </a:r>
                      <a:endParaRPr lang="es-ES" sz="3300" b="0" i="0" u="none" strike="noStrike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sng" strike="noStrike" dirty="0">
                          <a:solidFill>
                            <a:srgbClr val="00B050"/>
                          </a:solidFill>
                          <a:effectLst/>
                        </a:rPr>
                        <a:t>26.22</a:t>
                      </a:r>
                      <a:endParaRPr lang="es-ES" sz="3300" b="0" i="0" u="sng" strike="noStrike" dirty="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sng" strike="noStrike" dirty="0">
                          <a:solidFill>
                            <a:srgbClr val="00B050"/>
                          </a:solidFill>
                          <a:effectLst/>
                        </a:rPr>
                        <a:t>13.11</a:t>
                      </a:r>
                      <a:endParaRPr lang="es-ES" sz="3300" b="0" i="0" u="sng" strike="noStrike" dirty="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es-ES" sz="3300" b="0" i="0" u="none" strike="noStrike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33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65543.55</a:t>
                      </a:r>
                      <a:endParaRPr lang="es-ES" sz="3300" b="0" i="0" u="none" strike="noStrike" dirty="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951" marR="12951" marT="12951" marB="0" anchor="ctr"/>
                </a:tc>
                <a:extLst>
                  <a:ext uri="{0D108BD9-81ED-4DB2-BD59-A6C34878D82A}">
                    <a16:rowId xmlns:a16="http://schemas.microsoft.com/office/drawing/2014/main" val="324735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3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E5DEB-0737-A52C-E20C-4E238B4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57250"/>
          </a:xfrm>
        </p:spPr>
        <p:txBody>
          <a:bodyPr/>
          <a:lstStyle/>
          <a:p>
            <a:r>
              <a:rPr lang="en-GB" dirty="0"/>
              <a:t>A datathon without data?</a:t>
            </a:r>
          </a:p>
        </p:txBody>
      </p:sp>
      <p:sp>
        <p:nvSpPr>
          <p:cNvPr id="11" name="!!data">
            <a:extLst>
              <a:ext uri="{FF2B5EF4-FFF2-40B4-BE49-F238E27FC236}">
                <a16:creationId xmlns:a16="http://schemas.microsoft.com/office/drawing/2014/main" id="{A15D3C87-5EB3-0EF1-79DE-FF93E8510C35}"/>
              </a:ext>
            </a:extLst>
          </p:cNvPr>
          <p:cNvSpPr/>
          <p:nvPr/>
        </p:nvSpPr>
        <p:spPr>
          <a:xfrm>
            <a:off x="700635" y="2395330"/>
            <a:ext cx="2589217" cy="20673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Charging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 battery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 battery charge</a:t>
            </a:r>
          </a:p>
        </p:txBody>
      </p:sp>
      <p:grpSp>
        <p:nvGrpSpPr>
          <p:cNvPr id="7" name="!!simulator">
            <a:extLst>
              <a:ext uri="{FF2B5EF4-FFF2-40B4-BE49-F238E27FC236}">
                <a16:creationId xmlns:a16="http://schemas.microsoft.com/office/drawing/2014/main" id="{9320C3FD-99C2-CEBD-E1F7-D373BE440005}"/>
              </a:ext>
            </a:extLst>
          </p:cNvPr>
          <p:cNvGrpSpPr/>
          <p:nvPr/>
        </p:nvGrpSpPr>
        <p:grpSpPr>
          <a:xfrm>
            <a:off x="4751658" y="2395330"/>
            <a:ext cx="2589217" cy="2067339"/>
            <a:chOff x="4801391" y="2395330"/>
            <a:chExt cx="2589217" cy="2067339"/>
          </a:xfrm>
        </p:grpSpPr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14DB4CF1-4AC9-7A22-76DC-08083E475CAC}"/>
                </a:ext>
              </a:extLst>
            </p:cNvPr>
            <p:cNvSpPr/>
            <p:nvPr/>
          </p:nvSpPr>
          <p:spPr>
            <a:xfrm>
              <a:off x="4801391" y="2395330"/>
              <a:ext cx="2589217" cy="206733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Simulator</a:t>
              </a:r>
            </a:p>
          </p:txBody>
        </p:sp>
        <p:pic>
          <p:nvPicPr>
            <p:cNvPr id="5" name="Imagen 4" descr="Autobús de pasajeros&#10;&#10;Descripción generada automáticamente">
              <a:extLst>
                <a:ext uri="{FF2B5EF4-FFF2-40B4-BE49-F238E27FC236}">
                  <a16:creationId xmlns:a16="http://schemas.microsoft.com/office/drawing/2014/main" id="{E1D2EAA2-4256-6D39-E534-30BF0672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13" t="18395" r="19385" b="15365"/>
            <a:stretch/>
          </p:blipFill>
          <p:spPr>
            <a:xfrm>
              <a:off x="4970231" y="2697018"/>
              <a:ext cx="2152072" cy="1145309"/>
            </a:xfrm>
            <a:prstGeom prst="rect">
              <a:avLst/>
            </a:prstGeom>
          </p:spPr>
        </p:pic>
      </p:grpSp>
      <p:sp>
        <p:nvSpPr>
          <p:cNvPr id="8" name="!!arrow">
            <a:extLst>
              <a:ext uri="{FF2B5EF4-FFF2-40B4-BE49-F238E27FC236}">
                <a16:creationId xmlns:a16="http://schemas.microsoft.com/office/drawing/2014/main" id="{6E49F59A-089A-722B-3939-4F2BF7F76CD4}"/>
              </a:ext>
            </a:extLst>
          </p:cNvPr>
          <p:cNvSpPr/>
          <p:nvPr/>
        </p:nvSpPr>
        <p:spPr>
          <a:xfrm>
            <a:off x="3577271" y="3204971"/>
            <a:ext cx="886968" cy="448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3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E5DEB-0737-A52C-E20C-4E238B4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57250"/>
          </a:xfrm>
        </p:spPr>
        <p:txBody>
          <a:bodyPr/>
          <a:lstStyle/>
          <a:p>
            <a:r>
              <a:rPr lang="en-GB" dirty="0"/>
              <a:t>A datathon without data?</a:t>
            </a:r>
          </a:p>
        </p:txBody>
      </p:sp>
      <p:sp>
        <p:nvSpPr>
          <p:cNvPr id="11" name="!!data">
            <a:extLst>
              <a:ext uri="{FF2B5EF4-FFF2-40B4-BE49-F238E27FC236}">
                <a16:creationId xmlns:a16="http://schemas.microsoft.com/office/drawing/2014/main" id="{A15D3C87-5EB3-0EF1-79DE-FF93E8510C35}"/>
              </a:ext>
            </a:extLst>
          </p:cNvPr>
          <p:cNvSpPr/>
          <p:nvPr/>
        </p:nvSpPr>
        <p:spPr>
          <a:xfrm>
            <a:off x="4751658" y="2395330"/>
            <a:ext cx="2589217" cy="20673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Charging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 battery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 battery charge</a:t>
            </a:r>
          </a:p>
        </p:txBody>
      </p:sp>
      <p:grpSp>
        <p:nvGrpSpPr>
          <p:cNvPr id="7" name="!!simulator">
            <a:extLst>
              <a:ext uri="{FF2B5EF4-FFF2-40B4-BE49-F238E27FC236}">
                <a16:creationId xmlns:a16="http://schemas.microsoft.com/office/drawing/2014/main" id="{9320C3FD-99C2-CEBD-E1F7-D373BE440005}"/>
              </a:ext>
            </a:extLst>
          </p:cNvPr>
          <p:cNvGrpSpPr/>
          <p:nvPr/>
        </p:nvGrpSpPr>
        <p:grpSpPr>
          <a:xfrm>
            <a:off x="4751658" y="2395330"/>
            <a:ext cx="2589217" cy="2067339"/>
            <a:chOff x="4801391" y="2395330"/>
            <a:chExt cx="2589217" cy="2067339"/>
          </a:xfrm>
        </p:grpSpPr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14DB4CF1-4AC9-7A22-76DC-08083E475CAC}"/>
                </a:ext>
              </a:extLst>
            </p:cNvPr>
            <p:cNvSpPr/>
            <p:nvPr/>
          </p:nvSpPr>
          <p:spPr>
            <a:xfrm>
              <a:off x="4801391" y="2395330"/>
              <a:ext cx="2589217" cy="206733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Simulator</a:t>
              </a:r>
            </a:p>
          </p:txBody>
        </p:sp>
        <p:pic>
          <p:nvPicPr>
            <p:cNvPr id="5" name="Imagen 4" descr="Autobús de pasajeros&#10;&#10;Descripción generada automáticamente">
              <a:extLst>
                <a:ext uri="{FF2B5EF4-FFF2-40B4-BE49-F238E27FC236}">
                  <a16:creationId xmlns:a16="http://schemas.microsoft.com/office/drawing/2014/main" id="{E1D2EAA2-4256-6D39-E534-30BF0672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13" t="18395" r="19385" b="15365"/>
            <a:stretch/>
          </p:blipFill>
          <p:spPr>
            <a:xfrm>
              <a:off x="4970231" y="2697018"/>
              <a:ext cx="2152072" cy="1145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40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!!simulator">
            <a:extLst>
              <a:ext uri="{FF2B5EF4-FFF2-40B4-BE49-F238E27FC236}">
                <a16:creationId xmlns:a16="http://schemas.microsoft.com/office/drawing/2014/main" id="{9320C3FD-99C2-CEBD-E1F7-D373BE440005}"/>
              </a:ext>
            </a:extLst>
          </p:cNvPr>
          <p:cNvGrpSpPr/>
          <p:nvPr/>
        </p:nvGrpSpPr>
        <p:grpSpPr>
          <a:xfrm>
            <a:off x="4751658" y="2395330"/>
            <a:ext cx="2589217" cy="2067339"/>
            <a:chOff x="4801391" y="2395330"/>
            <a:chExt cx="2589217" cy="2067339"/>
          </a:xfrm>
        </p:grpSpPr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14DB4CF1-4AC9-7A22-76DC-08083E475CAC}"/>
                </a:ext>
              </a:extLst>
            </p:cNvPr>
            <p:cNvSpPr/>
            <p:nvPr/>
          </p:nvSpPr>
          <p:spPr>
            <a:xfrm>
              <a:off x="4801391" y="2395330"/>
              <a:ext cx="2589217" cy="206733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Simulator</a:t>
              </a:r>
            </a:p>
          </p:txBody>
        </p:sp>
        <p:pic>
          <p:nvPicPr>
            <p:cNvPr id="5" name="Imagen 4" descr="Autobús de pasajeros&#10;&#10;Descripción generada automáticamente">
              <a:extLst>
                <a:ext uri="{FF2B5EF4-FFF2-40B4-BE49-F238E27FC236}">
                  <a16:creationId xmlns:a16="http://schemas.microsoft.com/office/drawing/2014/main" id="{E1D2EAA2-4256-6D39-E534-30BF0672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13" t="18395" r="19385" b="15365"/>
            <a:stretch/>
          </p:blipFill>
          <p:spPr>
            <a:xfrm>
              <a:off x="4970231" y="2697018"/>
              <a:ext cx="2152072" cy="1145309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6E5DEB-0737-A52C-E20C-4E238B4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57250"/>
          </a:xfrm>
        </p:spPr>
        <p:txBody>
          <a:bodyPr/>
          <a:lstStyle/>
          <a:p>
            <a:r>
              <a:rPr lang="en-GB" dirty="0"/>
              <a:t>A datathon without data?</a:t>
            </a:r>
          </a:p>
        </p:txBody>
      </p:sp>
      <p:sp>
        <p:nvSpPr>
          <p:cNvPr id="11" name="!!data">
            <a:extLst>
              <a:ext uri="{FF2B5EF4-FFF2-40B4-BE49-F238E27FC236}">
                <a16:creationId xmlns:a16="http://schemas.microsoft.com/office/drawing/2014/main" id="{A15D3C87-5EB3-0EF1-79DE-FF93E8510C35}"/>
              </a:ext>
            </a:extLst>
          </p:cNvPr>
          <p:cNvSpPr/>
          <p:nvPr/>
        </p:nvSpPr>
        <p:spPr>
          <a:xfrm>
            <a:off x="8672910" y="2083489"/>
            <a:ext cx="2718990" cy="26910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Consumption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Battery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!!arrow">
            <a:extLst>
              <a:ext uri="{FF2B5EF4-FFF2-40B4-BE49-F238E27FC236}">
                <a16:creationId xmlns:a16="http://schemas.microsoft.com/office/drawing/2014/main" id="{F3EA5D1E-6B3F-DC9E-DDE9-FEF8C37A9C2A}"/>
              </a:ext>
            </a:extLst>
          </p:cNvPr>
          <p:cNvSpPr/>
          <p:nvPr/>
        </p:nvSpPr>
        <p:spPr>
          <a:xfrm>
            <a:off x="7563408" y="3204970"/>
            <a:ext cx="886968" cy="448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6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!!simulator">
            <a:extLst>
              <a:ext uri="{FF2B5EF4-FFF2-40B4-BE49-F238E27FC236}">
                <a16:creationId xmlns:a16="http://schemas.microsoft.com/office/drawing/2014/main" id="{9320C3FD-99C2-CEBD-E1F7-D373BE440005}"/>
              </a:ext>
            </a:extLst>
          </p:cNvPr>
          <p:cNvGrpSpPr/>
          <p:nvPr/>
        </p:nvGrpSpPr>
        <p:grpSpPr>
          <a:xfrm>
            <a:off x="700635" y="2395330"/>
            <a:ext cx="2589217" cy="2067339"/>
            <a:chOff x="4801391" y="2395330"/>
            <a:chExt cx="2589217" cy="2067339"/>
          </a:xfrm>
        </p:grpSpPr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14DB4CF1-4AC9-7A22-76DC-08083E475CAC}"/>
                </a:ext>
              </a:extLst>
            </p:cNvPr>
            <p:cNvSpPr/>
            <p:nvPr/>
          </p:nvSpPr>
          <p:spPr>
            <a:xfrm>
              <a:off x="4801391" y="2395330"/>
              <a:ext cx="2589217" cy="206733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Simulator</a:t>
              </a:r>
            </a:p>
          </p:txBody>
        </p:sp>
        <p:pic>
          <p:nvPicPr>
            <p:cNvPr id="5" name="Imagen 4" descr="Autobús de pasajeros&#10;&#10;Descripción generada automáticamente">
              <a:extLst>
                <a:ext uri="{FF2B5EF4-FFF2-40B4-BE49-F238E27FC236}">
                  <a16:creationId xmlns:a16="http://schemas.microsoft.com/office/drawing/2014/main" id="{E1D2EAA2-4256-6D39-E534-30BF0672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13" t="18395" r="19385" b="15365"/>
            <a:stretch/>
          </p:blipFill>
          <p:spPr>
            <a:xfrm>
              <a:off x="4970231" y="2697018"/>
              <a:ext cx="2152072" cy="1145309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6E5DEB-0737-A52C-E20C-4E238B4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57250"/>
          </a:xfrm>
        </p:spPr>
        <p:txBody>
          <a:bodyPr/>
          <a:lstStyle/>
          <a:p>
            <a:r>
              <a:rPr lang="en-GB" dirty="0" err="1"/>
              <a:t>Multiobjective</a:t>
            </a:r>
            <a:r>
              <a:rPr lang="en-GB" dirty="0"/>
              <a:t> optimization</a:t>
            </a:r>
          </a:p>
        </p:txBody>
      </p:sp>
      <p:sp>
        <p:nvSpPr>
          <p:cNvPr id="11" name="!!data">
            <a:extLst>
              <a:ext uri="{FF2B5EF4-FFF2-40B4-BE49-F238E27FC236}">
                <a16:creationId xmlns:a16="http://schemas.microsoft.com/office/drawing/2014/main" id="{A15D3C87-5EB3-0EF1-79DE-FF93E8510C35}"/>
              </a:ext>
            </a:extLst>
          </p:cNvPr>
          <p:cNvSpPr/>
          <p:nvPr/>
        </p:nvSpPr>
        <p:spPr>
          <a:xfrm>
            <a:off x="4635298" y="2083488"/>
            <a:ext cx="2718990" cy="26910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Consumption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Battery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!!arrow">
            <a:extLst>
              <a:ext uri="{FF2B5EF4-FFF2-40B4-BE49-F238E27FC236}">
                <a16:creationId xmlns:a16="http://schemas.microsoft.com/office/drawing/2014/main" id="{F3EA5D1E-6B3F-DC9E-DDE9-FEF8C37A9C2A}"/>
              </a:ext>
            </a:extLst>
          </p:cNvPr>
          <p:cNvSpPr/>
          <p:nvPr/>
        </p:nvSpPr>
        <p:spPr>
          <a:xfrm>
            <a:off x="3519091" y="3204970"/>
            <a:ext cx="886968" cy="448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5EC8C69-DCD5-5C84-122E-B77241BA40A2}"/>
              </a:ext>
            </a:extLst>
          </p:cNvPr>
          <p:cNvSpPr/>
          <p:nvPr/>
        </p:nvSpPr>
        <p:spPr>
          <a:xfrm>
            <a:off x="7583527" y="2083488"/>
            <a:ext cx="1271016" cy="26910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86FBB7-9137-5910-CE4E-3553237B74F4}"/>
              </a:ext>
            </a:extLst>
          </p:cNvPr>
          <p:cNvSpPr txBox="1"/>
          <p:nvPr/>
        </p:nvSpPr>
        <p:spPr>
          <a:xfrm>
            <a:off x="9083782" y="3105831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Optimize</a:t>
            </a:r>
          </a:p>
        </p:txBody>
      </p:sp>
    </p:spTree>
    <p:extLst>
      <p:ext uri="{BB962C8B-B14F-4D97-AF65-F5344CB8AC3E}">
        <p14:creationId xmlns:p14="http://schemas.microsoft.com/office/powerpoint/2010/main" val="318867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85F54-A94D-368A-83E1-A4CFF65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31937"/>
            <a:ext cx="10691265" cy="768096"/>
          </a:xfrm>
        </p:spPr>
        <p:txBody>
          <a:bodyPr/>
          <a:lstStyle/>
          <a:p>
            <a:r>
              <a:rPr lang="en-GB" dirty="0"/>
              <a:t>Genetic Algorithm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1CA6C7-D323-73B7-1EC7-71DB1C90D457}"/>
              </a:ext>
            </a:extLst>
          </p:cNvPr>
          <p:cNvSpPr txBox="1"/>
          <p:nvPr/>
        </p:nvSpPr>
        <p:spPr>
          <a:xfrm>
            <a:off x="700635" y="1600033"/>
            <a:ext cx="160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Evaluation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206CC4-8C19-4987-33D3-A8F1F7697C1A}"/>
              </a:ext>
            </a:extLst>
          </p:cNvPr>
          <p:cNvSpPr/>
          <p:nvPr/>
        </p:nvSpPr>
        <p:spPr>
          <a:xfrm>
            <a:off x="700635" y="2254981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3C44FB-7E68-1DF4-1C91-56CA4E21F3B5}"/>
              </a:ext>
            </a:extLst>
          </p:cNvPr>
          <p:cNvSpPr/>
          <p:nvPr/>
        </p:nvSpPr>
        <p:spPr>
          <a:xfrm>
            <a:off x="1403719" y="2811127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FA1D60-EFA4-5EA8-7769-19E0919985EC}"/>
              </a:ext>
            </a:extLst>
          </p:cNvPr>
          <p:cNvSpPr/>
          <p:nvPr/>
        </p:nvSpPr>
        <p:spPr>
          <a:xfrm>
            <a:off x="700635" y="3367273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20035B-FB6C-AC6D-CDC1-F9B247F2F7B1}"/>
              </a:ext>
            </a:extLst>
          </p:cNvPr>
          <p:cNvSpPr/>
          <p:nvPr/>
        </p:nvSpPr>
        <p:spPr>
          <a:xfrm>
            <a:off x="2223204" y="2254981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DD637F1-ACD4-772A-0B03-A764EB480C1E}"/>
              </a:ext>
            </a:extLst>
          </p:cNvPr>
          <p:cNvSpPr/>
          <p:nvPr/>
        </p:nvSpPr>
        <p:spPr>
          <a:xfrm>
            <a:off x="2223204" y="336727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875633-5310-3A2C-328E-14147A3E3BD7}"/>
              </a:ext>
            </a:extLst>
          </p:cNvPr>
          <p:cNvSpPr/>
          <p:nvPr/>
        </p:nvSpPr>
        <p:spPr>
          <a:xfrm>
            <a:off x="3440371" y="2254981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149640-D54E-BBF7-71B4-8531AB9AA30F}"/>
              </a:ext>
            </a:extLst>
          </p:cNvPr>
          <p:cNvSpPr/>
          <p:nvPr/>
        </p:nvSpPr>
        <p:spPr>
          <a:xfrm>
            <a:off x="4143455" y="2811127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D9433E-5ADB-1BC5-060D-206AE4FCBC70}"/>
              </a:ext>
            </a:extLst>
          </p:cNvPr>
          <p:cNvSpPr/>
          <p:nvPr/>
        </p:nvSpPr>
        <p:spPr>
          <a:xfrm>
            <a:off x="3440371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3760018-A487-1572-E75F-70311565B01C}"/>
              </a:ext>
            </a:extLst>
          </p:cNvPr>
          <p:cNvSpPr/>
          <p:nvPr/>
        </p:nvSpPr>
        <p:spPr>
          <a:xfrm>
            <a:off x="4962940" y="2254981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141834-C24F-ACAC-375C-A6595B7194E5}"/>
              </a:ext>
            </a:extLst>
          </p:cNvPr>
          <p:cNvSpPr/>
          <p:nvPr/>
        </p:nvSpPr>
        <p:spPr>
          <a:xfrm>
            <a:off x="4962940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7BB1F5F-98AE-5AEB-7E44-1AAB05AC8691}"/>
              </a:ext>
            </a:extLst>
          </p:cNvPr>
          <p:cNvSpPr/>
          <p:nvPr/>
        </p:nvSpPr>
        <p:spPr>
          <a:xfrm>
            <a:off x="699016" y="2261427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7808261-451E-B2A1-2106-4424EF20A162}"/>
              </a:ext>
            </a:extLst>
          </p:cNvPr>
          <p:cNvSpPr/>
          <p:nvPr/>
        </p:nvSpPr>
        <p:spPr>
          <a:xfrm>
            <a:off x="1408637" y="2807733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D79A897-E5B8-37D4-F2F4-589C077B1FE5}"/>
              </a:ext>
            </a:extLst>
          </p:cNvPr>
          <p:cNvSpPr/>
          <p:nvPr/>
        </p:nvSpPr>
        <p:spPr>
          <a:xfrm>
            <a:off x="699656" y="3368624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ADB90E4-70D0-D6BE-9B0D-C22C88D64914}"/>
              </a:ext>
            </a:extLst>
          </p:cNvPr>
          <p:cNvSpPr/>
          <p:nvPr/>
        </p:nvSpPr>
        <p:spPr>
          <a:xfrm>
            <a:off x="2223204" y="2289793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765E306-2E3B-33BE-A17B-299C70A26C02}"/>
              </a:ext>
            </a:extLst>
          </p:cNvPr>
          <p:cNvSpPr/>
          <p:nvPr/>
        </p:nvSpPr>
        <p:spPr>
          <a:xfrm>
            <a:off x="2223204" y="336727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CF8CD41-5A9F-D78E-F30D-EA891FB354B8}"/>
              </a:ext>
            </a:extLst>
          </p:cNvPr>
          <p:cNvSpPr/>
          <p:nvPr/>
        </p:nvSpPr>
        <p:spPr>
          <a:xfrm>
            <a:off x="3437403" y="2257249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30600F2-CCCA-5E50-C75F-EEF47240CF77}"/>
              </a:ext>
            </a:extLst>
          </p:cNvPr>
          <p:cNvSpPr/>
          <p:nvPr/>
        </p:nvSpPr>
        <p:spPr>
          <a:xfrm>
            <a:off x="4152837" y="2811127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FBF1821-E2C1-132A-5601-66E06FAF88C2}"/>
              </a:ext>
            </a:extLst>
          </p:cNvPr>
          <p:cNvSpPr/>
          <p:nvPr/>
        </p:nvSpPr>
        <p:spPr>
          <a:xfrm>
            <a:off x="3437403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57CEBC-C66A-7748-9F67-3E6A4B8114E8}"/>
              </a:ext>
            </a:extLst>
          </p:cNvPr>
          <p:cNvSpPr/>
          <p:nvPr/>
        </p:nvSpPr>
        <p:spPr>
          <a:xfrm>
            <a:off x="4986210" y="2254981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FD5E43D-1F0C-ABF8-E46B-EAF1E0091970}"/>
              </a:ext>
            </a:extLst>
          </p:cNvPr>
          <p:cNvSpPr/>
          <p:nvPr/>
        </p:nvSpPr>
        <p:spPr>
          <a:xfrm>
            <a:off x="4959972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85F54-A94D-368A-83E1-A4CFF65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31937"/>
            <a:ext cx="10691265" cy="768096"/>
          </a:xfrm>
        </p:spPr>
        <p:txBody>
          <a:bodyPr/>
          <a:lstStyle/>
          <a:p>
            <a:r>
              <a:rPr lang="en-GB" dirty="0"/>
              <a:t>Genetic Algorithm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1CA6C7-D323-73B7-1EC7-71DB1C90D457}"/>
              </a:ext>
            </a:extLst>
          </p:cNvPr>
          <p:cNvSpPr txBox="1"/>
          <p:nvPr/>
        </p:nvSpPr>
        <p:spPr>
          <a:xfrm>
            <a:off x="700635" y="1600033"/>
            <a:ext cx="160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Evaluation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27D772-6EA7-462C-CBC7-737D5057F3D5}"/>
              </a:ext>
            </a:extLst>
          </p:cNvPr>
          <p:cNvSpPr txBox="1"/>
          <p:nvPr/>
        </p:nvSpPr>
        <p:spPr>
          <a:xfrm>
            <a:off x="10017806" y="160003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Selection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206CC4-8C19-4987-33D3-A8F1F7697C1A}"/>
              </a:ext>
            </a:extLst>
          </p:cNvPr>
          <p:cNvSpPr/>
          <p:nvPr/>
        </p:nvSpPr>
        <p:spPr>
          <a:xfrm>
            <a:off x="700635" y="2254981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3C44FB-7E68-1DF4-1C91-56CA4E21F3B5}"/>
              </a:ext>
            </a:extLst>
          </p:cNvPr>
          <p:cNvSpPr/>
          <p:nvPr/>
        </p:nvSpPr>
        <p:spPr>
          <a:xfrm>
            <a:off x="1403719" y="2811127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FA1D60-EFA4-5EA8-7769-19E0919985EC}"/>
              </a:ext>
            </a:extLst>
          </p:cNvPr>
          <p:cNvSpPr/>
          <p:nvPr/>
        </p:nvSpPr>
        <p:spPr>
          <a:xfrm>
            <a:off x="700635" y="3367273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20035B-FB6C-AC6D-CDC1-F9B247F2F7B1}"/>
              </a:ext>
            </a:extLst>
          </p:cNvPr>
          <p:cNvSpPr/>
          <p:nvPr/>
        </p:nvSpPr>
        <p:spPr>
          <a:xfrm>
            <a:off x="2223204" y="2254981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DD637F1-ACD4-772A-0B03-A764EB480C1E}"/>
              </a:ext>
            </a:extLst>
          </p:cNvPr>
          <p:cNvSpPr/>
          <p:nvPr/>
        </p:nvSpPr>
        <p:spPr>
          <a:xfrm>
            <a:off x="2223204" y="336727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875633-5310-3A2C-328E-14147A3E3BD7}"/>
              </a:ext>
            </a:extLst>
          </p:cNvPr>
          <p:cNvSpPr/>
          <p:nvPr/>
        </p:nvSpPr>
        <p:spPr>
          <a:xfrm>
            <a:off x="3440371" y="2254981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149640-D54E-BBF7-71B4-8531AB9AA30F}"/>
              </a:ext>
            </a:extLst>
          </p:cNvPr>
          <p:cNvSpPr/>
          <p:nvPr/>
        </p:nvSpPr>
        <p:spPr>
          <a:xfrm>
            <a:off x="4143455" y="2811127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D9433E-5ADB-1BC5-060D-206AE4FCBC70}"/>
              </a:ext>
            </a:extLst>
          </p:cNvPr>
          <p:cNvSpPr/>
          <p:nvPr/>
        </p:nvSpPr>
        <p:spPr>
          <a:xfrm>
            <a:off x="3440371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3760018-A487-1572-E75F-70311565B01C}"/>
              </a:ext>
            </a:extLst>
          </p:cNvPr>
          <p:cNvSpPr/>
          <p:nvPr/>
        </p:nvSpPr>
        <p:spPr>
          <a:xfrm>
            <a:off x="4962940" y="2254981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141834-C24F-ACAC-375C-A6595B7194E5}"/>
              </a:ext>
            </a:extLst>
          </p:cNvPr>
          <p:cNvSpPr/>
          <p:nvPr/>
        </p:nvSpPr>
        <p:spPr>
          <a:xfrm>
            <a:off x="4962940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7BB1F5F-98AE-5AEB-7E44-1AAB05AC8691}"/>
              </a:ext>
            </a:extLst>
          </p:cNvPr>
          <p:cNvSpPr/>
          <p:nvPr/>
        </p:nvSpPr>
        <p:spPr>
          <a:xfrm>
            <a:off x="10419900" y="3092704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7808261-451E-B2A1-2106-4424EF20A162}"/>
              </a:ext>
            </a:extLst>
          </p:cNvPr>
          <p:cNvSpPr/>
          <p:nvPr/>
        </p:nvSpPr>
        <p:spPr>
          <a:xfrm>
            <a:off x="9200134" y="2451793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D79A897-E5B8-37D4-F2F4-589C077B1FE5}"/>
              </a:ext>
            </a:extLst>
          </p:cNvPr>
          <p:cNvSpPr/>
          <p:nvPr/>
        </p:nvSpPr>
        <p:spPr>
          <a:xfrm>
            <a:off x="6922888" y="2775793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ADB90E4-70D0-D6BE-9B0D-C22C88D64914}"/>
              </a:ext>
            </a:extLst>
          </p:cNvPr>
          <p:cNvSpPr/>
          <p:nvPr/>
        </p:nvSpPr>
        <p:spPr>
          <a:xfrm>
            <a:off x="6922888" y="2254981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765E306-2E3B-33BE-A17B-299C70A26C02}"/>
              </a:ext>
            </a:extLst>
          </p:cNvPr>
          <p:cNvSpPr/>
          <p:nvPr/>
        </p:nvSpPr>
        <p:spPr>
          <a:xfrm>
            <a:off x="7985303" y="277579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CF8CD41-5A9F-D78E-F30D-EA891FB354B8}"/>
              </a:ext>
            </a:extLst>
          </p:cNvPr>
          <p:cNvSpPr/>
          <p:nvPr/>
        </p:nvSpPr>
        <p:spPr>
          <a:xfrm>
            <a:off x="9212624" y="3099793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30600F2-CCCA-5E50-C75F-EEF47240CF77}"/>
              </a:ext>
            </a:extLst>
          </p:cNvPr>
          <p:cNvSpPr/>
          <p:nvPr/>
        </p:nvSpPr>
        <p:spPr>
          <a:xfrm>
            <a:off x="7982836" y="2254981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FBF1821-E2C1-132A-5601-66E06FAF88C2}"/>
              </a:ext>
            </a:extLst>
          </p:cNvPr>
          <p:cNvSpPr/>
          <p:nvPr/>
        </p:nvSpPr>
        <p:spPr>
          <a:xfrm>
            <a:off x="6940880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57CEBC-C66A-7748-9F67-3E6A4B8114E8}"/>
              </a:ext>
            </a:extLst>
          </p:cNvPr>
          <p:cNvSpPr/>
          <p:nvPr/>
        </p:nvSpPr>
        <p:spPr>
          <a:xfrm>
            <a:off x="10419900" y="2451793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FD5E43D-1F0C-ABF8-E46B-EAF1E0091970}"/>
              </a:ext>
            </a:extLst>
          </p:cNvPr>
          <p:cNvSpPr/>
          <p:nvPr/>
        </p:nvSpPr>
        <p:spPr>
          <a:xfrm>
            <a:off x="7975151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!!arrow">
            <a:extLst>
              <a:ext uri="{FF2B5EF4-FFF2-40B4-BE49-F238E27FC236}">
                <a16:creationId xmlns:a16="http://schemas.microsoft.com/office/drawing/2014/main" id="{3CEB4D19-D92A-A510-427C-4AF7B7701723}"/>
              </a:ext>
            </a:extLst>
          </p:cNvPr>
          <p:cNvSpPr/>
          <p:nvPr/>
        </p:nvSpPr>
        <p:spPr>
          <a:xfrm>
            <a:off x="5887553" y="2713765"/>
            <a:ext cx="886968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9149CA2-8A74-CEED-2832-89FEAA9B55FC}"/>
              </a:ext>
            </a:extLst>
          </p:cNvPr>
          <p:cNvCxnSpPr>
            <a:cxnSpLocks/>
          </p:cNvCxnSpPr>
          <p:nvPr/>
        </p:nvCxnSpPr>
        <p:spPr>
          <a:xfrm>
            <a:off x="9071264" y="1865801"/>
            <a:ext cx="0" cy="182547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!!arrow">
            <a:extLst>
              <a:ext uri="{FF2B5EF4-FFF2-40B4-BE49-F238E27FC236}">
                <a16:creationId xmlns:a16="http://schemas.microsoft.com/office/drawing/2014/main" id="{7444668C-86CE-DB8F-6F43-5D1FF731540E}"/>
              </a:ext>
            </a:extLst>
          </p:cNvPr>
          <p:cNvSpPr/>
          <p:nvPr/>
        </p:nvSpPr>
        <p:spPr>
          <a:xfrm rot="5400000">
            <a:off x="8788292" y="3849583"/>
            <a:ext cx="637144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6B5285B-5622-A045-648A-1962275D52EE}"/>
              </a:ext>
            </a:extLst>
          </p:cNvPr>
          <p:cNvSpPr/>
          <p:nvPr/>
        </p:nvSpPr>
        <p:spPr>
          <a:xfrm>
            <a:off x="8225141" y="4561609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!!p">
            <a:extLst>
              <a:ext uri="{FF2B5EF4-FFF2-40B4-BE49-F238E27FC236}">
                <a16:creationId xmlns:a16="http://schemas.microsoft.com/office/drawing/2014/main" id="{6E553B38-51C2-E053-83A3-F271D4ED28C9}"/>
              </a:ext>
            </a:extLst>
          </p:cNvPr>
          <p:cNvSpPr/>
          <p:nvPr/>
        </p:nvSpPr>
        <p:spPr>
          <a:xfrm>
            <a:off x="8640530" y="4561609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D6BFD88-4380-7724-674D-035C0F227F35}"/>
              </a:ext>
            </a:extLst>
          </p:cNvPr>
          <p:cNvSpPr/>
          <p:nvPr/>
        </p:nvSpPr>
        <p:spPr>
          <a:xfrm>
            <a:off x="9330892" y="4569671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!!m">
            <a:extLst>
              <a:ext uri="{FF2B5EF4-FFF2-40B4-BE49-F238E27FC236}">
                <a16:creationId xmlns:a16="http://schemas.microsoft.com/office/drawing/2014/main" id="{051E5A75-6EB3-8D90-0963-27C81B553225}"/>
              </a:ext>
            </a:extLst>
          </p:cNvPr>
          <p:cNvSpPr/>
          <p:nvPr/>
        </p:nvSpPr>
        <p:spPr>
          <a:xfrm>
            <a:off x="9746281" y="4569671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icación 2">
            <a:extLst>
              <a:ext uri="{FF2B5EF4-FFF2-40B4-BE49-F238E27FC236}">
                <a16:creationId xmlns:a16="http://schemas.microsoft.com/office/drawing/2014/main" id="{B0F01CDC-1CD4-FDE3-7935-3CC77FEA8B6B}"/>
              </a:ext>
            </a:extLst>
          </p:cNvPr>
          <p:cNvSpPr/>
          <p:nvPr/>
        </p:nvSpPr>
        <p:spPr>
          <a:xfrm>
            <a:off x="9039803" y="216185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icación 3">
            <a:extLst>
              <a:ext uri="{FF2B5EF4-FFF2-40B4-BE49-F238E27FC236}">
                <a16:creationId xmlns:a16="http://schemas.microsoft.com/office/drawing/2014/main" id="{4B297398-940E-4D7E-D456-F7EEBE3538C7}"/>
              </a:ext>
            </a:extLst>
          </p:cNvPr>
          <p:cNvSpPr/>
          <p:nvPr/>
        </p:nvSpPr>
        <p:spPr>
          <a:xfrm>
            <a:off x="10294490" y="216185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ción 4">
            <a:extLst>
              <a:ext uri="{FF2B5EF4-FFF2-40B4-BE49-F238E27FC236}">
                <a16:creationId xmlns:a16="http://schemas.microsoft.com/office/drawing/2014/main" id="{256DAAB4-6441-D7DC-4F6C-FF59174FDA15}"/>
              </a:ext>
            </a:extLst>
          </p:cNvPr>
          <p:cNvSpPr/>
          <p:nvPr/>
        </p:nvSpPr>
        <p:spPr>
          <a:xfrm>
            <a:off x="9059391" y="2822466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icación 5">
            <a:extLst>
              <a:ext uri="{FF2B5EF4-FFF2-40B4-BE49-F238E27FC236}">
                <a16:creationId xmlns:a16="http://schemas.microsoft.com/office/drawing/2014/main" id="{4F2E3F3C-BF2F-2113-D548-35B0F0AEB844}"/>
              </a:ext>
            </a:extLst>
          </p:cNvPr>
          <p:cNvSpPr/>
          <p:nvPr/>
        </p:nvSpPr>
        <p:spPr>
          <a:xfrm>
            <a:off x="10283573" y="281112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8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85F54-A94D-368A-83E1-A4CFF65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31937"/>
            <a:ext cx="10691265" cy="768096"/>
          </a:xfrm>
        </p:spPr>
        <p:txBody>
          <a:bodyPr/>
          <a:lstStyle/>
          <a:p>
            <a:r>
              <a:rPr lang="en-GB" dirty="0"/>
              <a:t>Genetic Algorithm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1CA6C7-D323-73B7-1EC7-71DB1C90D457}"/>
              </a:ext>
            </a:extLst>
          </p:cNvPr>
          <p:cNvSpPr txBox="1"/>
          <p:nvPr/>
        </p:nvSpPr>
        <p:spPr>
          <a:xfrm>
            <a:off x="700635" y="1600033"/>
            <a:ext cx="160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Evaluation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27D772-6EA7-462C-CBC7-737D5057F3D5}"/>
              </a:ext>
            </a:extLst>
          </p:cNvPr>
          <p:cNvSpPr txBox="1"/>
          <p:nvPr/>
        </p:nvSpPr>
        <p:spPr>
          <a:xfrm>
            <a:off x="10017806" y="160003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Selection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701753-F08D-E266-6DE6-4241C2CC8720}"/>
              </a:ext>
            </a:extLst>
          </p:cNvPr>
          <p:cNvSpPr txBox="1"/>
          <p:nvPr/>
        </p:nvSpPr>
        <p:spPr>
          <a:xfrm>
            <a:off x="700635" y="571017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Mutation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5621AA-EBAD-C6CD-A4EC-DBF5128DBC14}"/>
              </a:ext>
            </a:extLst>
          </p:cNvPr>
          <p:cNvSpPr txBox="1"/>
          <p:nvPr/>
        </p:nvSpPr>
        <p:spPr>
          <a:xfrm>
            <a:off x="9917970" y="5710171"/>
            <a:ext cx="1473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Crossover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206CC4-8C19-4987-33D3-A8F1F7697C1A}"/>
              </a:ext>
            </a:extLst>
          </p:cNvPr>
          <p:cNvSpPr/>
          <p:nvPr/>
        </p:nvSpPr>
        <p:spPr>
          <a:xfrm>
            <a:off x="700635" y="2254981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3C44FB-7E68-1DF4-1C91-56CA4E21F3B5}"/>
              </a:ext>
            </a:extLst>
          </p:cNvPr>
          <p:cNvSpPr/>
          <p:nvPr/>
        </p:nvSpPr>
        <p:spPr>
          <a:xfrm>
            <a:off x="1403719" y="2811127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FA1D60-EFA4-5EA8-7769-19E0919985EC}"/>
              </a:ext>
            </a:extLst>
          </p:cNvPr>
          <p:cNvSpPr/>
          <p:nvPr/>
        </p:nvSpPr>
        <p:spPr>
          <a:xfrm>
            <a:off x="700635" y="3367273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20035B-FB6C-AC6D-CDC1-F9B247F2F7B1}"/>
              </a:ext>
            </a:extLst>
          </p:cNvPr>
          <p:cNvSpPr/>
          <p:nvPr/>
        </p:nvSpPr>
        <p:spPr>
          <a:xfrm>
            <a:off x="2223204" y="2254981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DD637F1-ACD4-772A-0B03-A764EB480C1E}"/>
              </a:ext>
            </a:extLst>
          </p:cNvPr>
          <p:cNvSpPr/>
          <p:nvPr/>
        </p:nvSpPr>
        <p:spPr>
          <a:xfrm>
            <a:off x="2223204" y="336727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875633-5310-3A2C-328E-14147A3E3BD7}"/>
              </a:ext>
            </a:extLst>
          </p:cNvPr>
          <p:cNvSpPr/>
          <p:nvPr/>
        </p:nvSpPr>
        <p:spPr>
          <a:xfrm>
            <a:off x="3440371" y="2254981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149640-D54E-BBF7-71B4-8531AB9AA30F}"/>
              </a:ext>
            </a:extLst>
          </p:cNvPr>
          <p:cNvSpPr/>
          <p:nvPr/>
        </p:nvSpPr>
        <p:spPr>
          <a:xfrm>
            <a:off x="4143455" y="2811127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D9433E-5ADB-1BC5-060D-206AE4FCBC70}"/>
              </a:ext>
            </a:extLst>
          </p:cNvPr>
          <p:cNvSpPr/>
          <p:nvPr/>
        </p:nvSpPr>
        <p:spPr>
          <a:xfrm>
            <a:off x="3440371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3760018-A487-1572-E75F-70311565B01C}"/>
              </a:ext>
            </a:extLst>
          </p:cNvPr>
          <p:cNvSpPr/>
          <p:nvPr/>
        </p:nvSpPr>
        <p:spPr>
          <a:xfrm>
            <a:off x="4962940" y="2254981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141834-C24F-ACAC-375C-A6595B7194E5}"/>
              </a:ext>
            </a:extLst>
          </p:cNvPr>
          <p:cNvSpPr/>
          <p:nvPr/>
        </p:nvSpPr>
        <p:spPr>
          <a:xfrm>
            <a:off x="4962940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7BB1F5F-98AE-5AEB-7E44-1AAB05AC8691}"/>
              </a:ext>
            </a:extLst>
          </p:cNvPr>
          <p:cNvSpPr/>
          <p:nvPr/>
        </p:nvSpPr>
        <p:spPr>
          <a:xfrm>
            <a:off x="10419900" y="3092704"/>
            <a:ext cx="900000" cy="32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7808261-451E-B2A1-2106-4424EF20A162}"/>
              </a:ext>
            </a:extLst>
          </p:cNvPr>
          <p:cNvSpPr/>
          <p:nvPr/>
        </p:nvSpPr>
        <p:spPr>
          <a:xfrm>
            <a:off x="9200134" y="2451793"/>
            <a:ext cx="900000" cy="324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D79A897-E5B8-37D4-F2F4-589C077B1FE5}"/>
              </a:ext>
            </a:extLst>
          </p:cNvPr>
          <p:cNvSpPr/>
          <p:nvPr/>
        </p:nvSpPr>
        <p:spPr>
          <a:xfrm>
            <a:off x="6922888" y="2775793"/>
            <a:ext cx="900000" cy="3240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ADB90E4-70D0-D6BE-9B0D-C22C88D64914}"/>
              </a:ext>
            </a:extLst>
          </p:cNvPr>
          <p:cNvSpPr/>
          <p:nvPr/>
        </p:nvSpPr>
        <p:spPr>
          <a:xfrm>
            <a:off x="6922888" y="2254981"/>
            <a:ext cx="900000" cy="324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765E306-2E3B-33BE-A17B-299C70A26C02}"/>
              </a:ext>
            </a:extLst>
          </p:cNvPr>
          <p:cNvSpPr/>
          <p:nvPr/>
        </p:nvSpPr>
        <p:spPr>
          <a:xfrm>
            <a:off x="7985303" y="2775793"/>
            <a:ext cx="900000" cy="324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CF8CD41-5A9F-D78E-F30D-EA891FB354B8}"/>
              </a:ext>
            </a:extLst>
          </p:cNvPr>
          <p:cNvSpPr/>
          <p:nvPr/>
        </p:nvSpPr>
        <p:spPr>
          <a:xfrm>
            <a:off x="9212624" y="3099793"/>
            <a:ext cx="900000" cy="3240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30600F2-CCCA-5E50-C75F-EEF47240CF77}"/>
              </a:ext>
            </a:extLst>
          </p:cNvPr>
          <p:cNvSpPr/>
          <p:nvPr/>
        </p:nvSpPr>
        <p:spPr>
          <a:xfrm>
            <a:off x="7982836" y="2254981"/>
            <a:ext cx="900000" cy="3240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FBF1821-E2C1-132A-5601-66E06FAF88C2}"/>
              </a:ext>
            </a:extLst>
          </p:cNvPr>
          <p:cNvSpPr/>
          <p:nvPr/>
        </p:nvSpPr>
        <p:spPr>
          <a:xfrm>
            <a:off x="6940880" y="3367273"/>
            <a:ext cx="900000" cy="3240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57CEBC-C66A-7748-9F67-3E6A4B8114E8}"/>
              </a:ext>
            </a:extLst>
          </p:cNvPr>
          <p:cNvSpPr/>
          <p:nvPr/>
        </p:nvSpPr>
        <p:spPr>
          <a:xfrm>
            <a:off x="10419900" y="2451793"/>
            <a:ext cx="900000" cy="3240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FD5E43D-1F0C-ABF8-E46B-EAF1E0091970}"/>
              </a:ext>
            </a:extLst>
          </p:cNvPr>
          <p:cNvSpPr/>
          <p:nvPr/>
        </p:nvSpPr>
        <p:spPr>
          <a:xfrm>
            <a:off x="7975151" y="3367273"/>
            <a:ext cx="900000" cy="324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!!arrow">
            <a:extLst>
              <a:ext uri="{FF2B5EF4-FFF2-40B4-BE49-F238E27FC236}">
                <a16:creationId xmlns:a16="http://schemas.microsoft.com/office/drawing/2014/main" id="{3CEB4D19-D92A-A510-427C-4AF7B7701723}"/>
              </a:ext>
            </a:extLst>
          </p:cNvPr>
          <p:cNvSpPr/>
          <p:nvPr/>
        </p:nvSpPr>
        <p:spPr>
          <a:xfrm>
            <a:off x="5887553" y="2713765"/>
            <a:ext cx="886968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9149CA2-8A74-CEED-2832-89FEAA9B55FC}"/>
              </a:ext>
            </a:extLst>
          </p:cNvPr>
          <p:cNvCxnSpPr>
            <a:cxnSpLocks/>
          </p:cNvCxnSpPr>
          <p:nvPr/>
        </p:nvCxnSpPr>
        <p:spPr>
          <a:xfrm>
            <a:off x="9071264" y="1865801"/>
            <a:ext cx="0" cy="182547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!!arrow">
            <a:extLst>
              <a:ext uri="{FF2B5EF4-FFF2-40B4-BE49-F238E27FC236}">
                <a16:creationId xmlns:a16="http://schemas.microsoft.com/office/drawing/2014/main" id="{7444668C-86CE-DB8F-6F43-5D1FF731540E}"/>
              </a:ext>
            </a:extLst>
          </p:cNvPr>
          <p:cNvSpPr/>
          <p:nvPr/>
        </p:nvSpPr>
        <p:spPr>
          <a:xfrm rot="5400000">
            <a:off x="8788292" y="3849583"/>
            <a:ext cx="637144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6B5285B-5622-A045-648A-1962275D52EE}"/>
              </a:ext>
            </a:extLst>
          </p:cNvPr>
          <p:cNvSpPr/>
          <p:nvPr/>
        </p:nvSpPr>
        <p:spPr>
          <a:xfrm>
            <a:off x="8225141" y="4561609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E553B38-51C2-E053-83A3-F271D4ED28C9}"/>
              </a:ext>
            </a:extLst>
          </p:cNvPr>
          <p:cNvSpPr/>
          <p:nvPr/>
        </p:nvSpPr>
        <p:spPr>
          <a:xfrm>
            <a:off x="8640530" y="4561609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D6BFD88-4380-7724-674D-035C0F227F35}"/>
              </a:ext>
            </a:extLst>
          </p:cNvPr>
          <p:cNvSpPr/>
          <p:nvPr/>
        </p:nvSpPr>
        <p:spPr>
          <a:xfrm>
            <a:off x="9330892" y="4569671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51E5A75-6EB3-8D90-0963-27C81B553225}"/>
              </a:ext>
            </a:extLst>
          </p:cNvPr>
          <p:cNvSpPr/>
          <p:nvPr/>
        </p:nvSpPr>
        <p:spPr>
          <a:xfrm>
            <a:off x="9746281" y="4569671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!!p">
            <a:extLst>
              <a:ext uri="{FF2B5EF4-FFF2-40B4-BE49-F238E27FC236}">
                <a16:creationId xmlns:a16="http://schemas.microsoft.com/office/drawing/2014/main" id="{E83647AC-28FA-F951-BDAD-C71E4EC576B3}"/>
              </a:ext>
            </a:extLst>
          </p:cNvPr>
          <p:cNvSpPr/>
          <p:nvPr/>
        </p:nvSpPr>
        <p:spPr>
          <a:xfrm>
            <a:off x="8691475" y="5431945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!!m">
            <a:extLst>
              <a:ext uri="{FF2B5EF4-FFF2-40B4-BE49-F238E27FC236}">
                <a16:creationId xmlns:a16="http://schemas.microsoft.com/office/drawing/2014/main" id="{D95A1902-4287-F264-BC53-D3248831E878}"/>
              </a:ext>
            </a:extLst>
          </p:cNvPr>
          <p:cNvSpPr/>
          <p:nvPr/>
        </p:nvSpPr>
        <p:spPr>
          <a:xfrm>
            <a:off x="9123197" y="5431945"/>
            <a:ext cx="415389" cy="3844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40EC4251-D16D-8A6D-AD0C-A7C5DA7BF834}"/>
              </a:ext>
            </a:extLst>
          </p:cNvPr>
          <p:cNvCxnSpPr>
            <a:stCxn id="43" idx="1"/>
            <a:endCxn id="47" idx="1"/>
          </p:cNvCxnSpPr>
          <p:nvPr/>
        </p:nvCxnSpPr>
        <p:spPr>
          <a:xfrm rot="10800000" flipH="1" flipV="1">
            <a:off x="8225141" y="4753841"/>
            <a:ext cx="466334" cy="870336"/>
          </a:xfrm>
          <a:prstGeom prst="bentConnector3">
            <a:avLst>
              <a:gd name="adj1" fmla="val -49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66790018-EE7C-D19E-A075-2AEB661C3F0C}"/>
              </a:ext>
            </a:extLst>
          </p:cNvPr>
          <p:cNvCxnSpPr>
            <a:cxnSpLocks/>
            <a:stCxn id="46" idx="3"/>
            <a:endCxn id="48" idx="3"/>
          </p:cNvCxnSpPr>
          <p:nvPr/>
        </p:nvCxnSpPr>
        <p:spPr>
          <a:xfrm flipH="1">
            <a:off x="9538586" y="4761903"/>
            <a:ext cx="623084" cy="862274"/>
          </a:xfrm>
          <a:prstGeom prst="bentConnector3">
            <a:avLst>
              <a:gd name="adj1" fmla="val -366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!!arrow">
            <a:extLst>
              <a:ext uri="{FF2B5EF4-FFF2-40B4-BE49-F238E27FC236}">
                <a16:creationId xmlns:a16="http://schemas.microsoft.com/office/drawing/2014/main" id="{865B4D7F-D02F-3184-B0FB-4AF7EAF66ADD}"/>
              </a:ext>
            </a:extLst>
          </p:cNvPr>
          <p:cNvSpPr/>
          <p:nvPr/>
        </p:nvSpPr>
        <p:spPr>
          <a:xfrm rot="10800000">
            <a:off x="5887553" y="4964981"/>
            <a:ext cx="886968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8FF5AB0-871D-BBB4-1F68-562774D90070}"/>
              </a:ext>
            </a:extLst>
          </p:cNvPr>
          <p:cNvGrpSpPr/>
          <p:nvPr/>
        </p:nvGrpSpPr>
        <p:grpSpPr>
          <a:xfrm>
            <a:off x="4017455" y="5000808"/>
            <a:ext cx="1152000" cy="384464"/>
            <a:chOff x="4025620" y="4996777"/>
            <a:chExt cx="1152000" cy="384464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DAF8434D-279F-DFA7-FA97-F5EF61454ACE}"/>
                </a:ext>
              </a:extLst>
            </p:cNvPr>
            <p:cNvSpPr/>
            <p:nvPr/>
          </p:nvSpPr>
          <p:spPr>
            <a:xfrm>
              <a:off x="4025620" y="4996777"/>
              <a:ext cx="576000" cy="3844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A284F41F-8B29-E6B5-D5DF-EC504612D97A}"/>
                </a:ext>
              </a:extLst>
            </p:cNvPr>
            <p:cNvSpPr/>
            <p:nvPr/>
          </p:nvSpPr>
          <p:spPr>
            <a:xfrm>
              <a:off x="4601620" y="4996777"/>
              <a:ext cx="576000" cy="3844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39E34FF9-FAA2-9B6A-BA24-E9A8B97A6DBA}"/>
              </a:ext>
            </a:extLst>
          </p:cNvPr>
          <p:cNvGrpSpPr/>
          <p:nvPr/>
        </p:nvGrpSpPr>
        <p:grpSpPr>
          <a:xfrm>
            <a:off x="1277719" y="5000808"/>
            <a:ext cx="1152000" cy="384464"/>
            <a:chOff x="1312635" y="4996777"/>
            <a:chExt cx="1152000" cy="384464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C278BDEE-58BD-3057-960A-DCA52D5B2504}"/>
                </a:ext>
              </a:extLst>
            </p:cNvPr>
            <p:cNvSpPr/>
            <p:nvPr/>
          </p:nvSpPr>
          <p:spPr>
            <a:xfrm>
              <a:off x="1312635" y="4996777"/>
              <a:ext cx="576000" cy="3844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C6D4A198-19E9-A71C-DF9D-FF7F738FCA23}"/>
                </a:ext>
              </a:extLst>
            </p:cNvPr>
            <p:cNvSpPr/>
            <p:nvPr/>
          </p:nvSpPr>
          <p:spPr>
            <a:xfrm>
              <a:off x="1888635" y="4996777"/>
              <a:ext cx="576000" cy="3844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6E9FD8CB-7F50-48A8-DBF9-077602D177E7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>
            <a:off x="2429719" y="5193040"/>
            <a:ext cx="1587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69425C8-9580-D2DE-B6DD-FC5DF1C7C799}"/>
              </a:ext>
            </a:extLst>
          </p:cNvPr>
          <p:cNvSpPr/>
          <p:nvPr/>
        </p:nvSpPr>
        <p:spPr>
          <a:xfrm>
            <a:off x="1516942" y="5000808"/>
            <a:ext cx="211442" cy="38446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Multiplicación 2">
            <a:extLst>
              <a:ext uri="{FF2B5EF4-FFF2-40B4-BE49-F238E27FC236}">
                <a16:creationId xmlns:a16="http://schemas.microsoft.com/office/drawing/2014/main" id="{B0F01CDC-1CD4-FDE3-7935-3CC77FEA8B6B}"/>
              </a:ext>
            </a:extLst>
          </p:cNvPr>
          <p:cNvSpPr/>
          <p:nvPr/>
        </p:nvSpPr>
        <p:spPr>
          <a:xfrm>
            <a:off x="9039803" y="216185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icación 3">
            <a:extLst>
              <a:ext uri="{FF2B5EF4-FFF2-40B4-BE49-F238E27FC236}">
                <a16:creationId xmlns:a16="http://schemas.microsoft.com/office/drawing/2014/main" id="{4B297398-940E-4D7E-D456-F7EEBE3538C7}"/>
              </a:ext>
            </a:extLst>
          </p:cNvPr>
          <p:cNvSpPr/>
          <p:nvPr/>
        </p:nvSpPr>
        <p:spPr>
          <a:xfrm>
            <a:off x="10294490" y="216185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ción 4">
            <a:extLst>
              <a:ext uri="{FF2B5EF4-FFF2-40B4-BE49-F238E27FC236}">
                <a16:creationId xmlns:a16="http://schemas.microsoft.com/office/drawing/2014/main" id="{256DAAB4-6441-D7DC-4F6C-FF59174FDA15}"/>
              </a:ext>
            </a:extLst>
          </p:cNvPr>
          <p:cNvSpPr/>
          <p:nvPr/>
        </p:nvSpPr>
        <p:spPr>
          <a:xfrm>
            <a:off x="9059391" y="2822466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icación 5">
            <a:extLst>
              <a:ext uri="{FF2B5EF4-FFF2-40B4-BE49-F238E27FC236}">
                <a16:creationId xmlns:a16="http://schemas.microsoft.com/office/drawing/2014/main" id="{4F2E3F3C-BF2F-2113-D548-35B0F0AEB844}"/>
              </a:ext>
            </a:extLst>
          </p:cNvPr>
          <p:cNvSpPr/>
          <p:nvPr/>
        </p:nvSpPr>
        <p:spPr>
          <a:xfrm>
            <a:off x="10283573" y="2811127"/>
            <a:ext cx="1181486" cy="862274"/>
          </a:xfrm>
          <a:prstGeom prst="mathMultiply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!!arrow">
            <a:extLst>
              <a:ext uri="{FF2B5EF4-FFF2-40B4-BE49-F238E27FC236}">
                <a16:creationId xmlns:a16="http://schemas.microsoft.com/office/drawing/2014/main" id="{CB7A0D38-38F9-3CB2-3219-34D0A561225B}"/>
              </a:ext>
            </a:extLst>
          </p:cNvPr>
          <p:cNvSpPr/>
          <p:nvPr/>
        </p:nvSpPr>
        <p:spPr>
          <a:xfrm rot="16200000">
            <a:off x="2897771" y="4168155"/>
            <a:ext cx="637144" cy="448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9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 animBg="1"/>
      <p:bldP spid="70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85F54-A94D-368A-83E1-A4CFF656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Trade-Off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8A7CE-E3CF-76E1-63DB-64967F30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5" y="2417935"/>
            <a:ext cx="10874829" cy="146216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4800" dirty="0"/>
              <a:t>Economic cost VS Battery degradation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2871E2-457A-294D-756A-F2F090670795}"/>
              </a:ext>
            </a:extLst>
          </p:cNvPr>
          <p:cNvSpPr txBox="1">
            <a:spLocks/>
          </p:cNvSpPr>
          <p:nvPr/>
        </p:nvSpPr>
        <p:spPr>
          <a:xfrm>
            <a:off x="658585" y="4076047"/>
            <a:ext cx="5916386" cy="62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Bus cost + Consumption cost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7913DE16-5792-080A-7035-03A8215EA7F6}"/>
              </a:ext>
            </a:extLst>
          </p:cNvPr>
          <p:cNvSpPr/>
          <p:nvPr/>
        </p:nvSpPr>
        <p:spPr>
          <a:xfrm rot="5400000">
            <a:off x="2674836" y="1886279"/>
            <a:ext cx="626582" cy="384265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Personalizados 1">
      <a:dk1>
        <a:srgbClr val="000000"/>
      </a:dk1>
      <a:lt1>
        <a:srgbClr val="FFFFFF"/>
      </a:lt1>
      <a:dk2>
        <a:srgbClr val="00447D"/>
      </a:dk2>
      <a:lt2>
        <a:srgbClr val="E8E8E8"/>
      </a:lt2>
      <a:accent1>
        <a:srgbClr val="0176BF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169</Words>
  <Application>Microsoft Macintosh PowerPoint</Application>
  <PresentationFormat>Panorámica</PresentationFormat>
  <Paragraphs>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Calisto MT</vt:lpstr>
      <vt:lpstr>Univers Condensed</vt:lpstr>
      <vt:lpstr>ChronicleVTI</vt:lpstr>
      <vt:lpstr>Datathon solution</vt:lpstr>
      <vt:lpstr>A datathon without data?</vt:lpstr>
      <vt:lpstr>A datathon without data?</vt:lpstr>
      <vt:lpstr>A datathon without data?</vt:lpstr>
      <vt:lpstr>Multiobjective optimization</vt:lpstr>
      <vt:lpstr>Genetic Algorithm</vt:lpstr>
      <vt:lpstr>Genetic Algorithm</vt:lpstr>
      <vt:lpstr>Genetic Algorithm</vt:lpstr>
      <vt:lpstr>Trade-Off</vt:lpstr>
      <vt:lpstr>Solution</vt:lpstr>
      <vt:lpstr>Presentación de PowerPoint</vt:lpstr>
      <vt:lpstr>Results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Castaño Rodríguez</dc:creator>
  <cp:lastModifiedBy>Daniel Castaño Rodríguez</cp:lastModifiedBy>
  <cp:revision>1</cp:revision>
  <dcterms:created xsi:type="dcterms:W3CDTF">2024-09-18T17:50:10Z</dcterms:created>
  <dcterms:modified xsi:type="dcterms:W3CDTF">2024-09-19T01:06:36Z</dcterms:modified>
</cp:coreProperties>
</file>