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wart, Wayne S." userId="df1c05f3-88d6-401c-aec8-3d0374fc9eb5" providerId="ADAL" clId="{2136C240-824D-4276-87A8-7A98516B047E}"/>
    <pc:docChg chg="undo custSel addSld modSld">
      <pc:chgData name="Stewart, Wayne S." userId="df1c05f3-88d6-401c-aec8-3d0374fc9eb5" providerId="ADAL" clId="{2136C240-824D-4276-87A8-7A98516B047E}" dt="2018-02-14T20:03:53.998" v="492" actId="403"/>
      <pc:docMkLst>
        <pc:docMk/>
      </pc:docMkLst>
      <pc:sldChg chg="modSp add">
        <pc:chgData name="Stewart, Wayne S." userId="df1c05f3-88d6-401c-aec8-3d0374fc9eb5" providerId="ADAL" clId="{2136C240-824D-4276-87A8-7A98516B047E}" dt="2018-02-14T19:46:10.235" v="80" actId="14100"/>
        <pc:sldMkLst>
          <pc:docMk/>
          <pc:sldMk cId="3373003167" sldId="257"/>
        </pc:sldMkLst>
        <pc:spChg chg="mod">
          <ac:chgData name="Stewart, Wayne S." userId="df1c05f3-88d6-401c-aec8-3d0374fc9eb5" providerId="ADAL" clId="{2136C240-824D-4276-87A8-7A98516B047E}" dt="2018-02-14T19:42:50.909" v="28" actId="20577"/>
          <ac:spMkLst>
            <pc:docMk/>
            <pc:sldMk cId="3373003167" sldId="257"/>
            <ac:spMk id="2" creationId="{21836533-3F45-4C30-B29B-6E4DEB5AE95D}"/>
          </ac:spMkLst>
        </pc:spChg>
        <pc:spChg chg="mod">
          <ac:chgData name="Stewart, Wayne S." userId="df1c05f3-88d6-401c-aec8-3d0374fc9eb5" providerId="ADAL" clId="{2136C240-824D-4276-87A8-7A98516B047E}" dt="2018-02-14T19:46:10.235" v="80" actId="14100"/>
          <ac:spMkLst>
            <pc:docMk/>
            <pc:sldMk cId="3373003167" sldId="257"/>
            <ac:spMk id="3" creationId="{EB0B150E-12B7-4962-A026-A8DADFCE7143}"/>
          </ac:spMkLst>
        </pc:spChg>
      </pc:sldChg>
      <pc:sldChg chg="addSp delSp modSp add">
        <pc:chgData name="Stewart, Wayne S." userId="df1c05f3-88d6-401c-aec8-3d0374fc9eb5" providerId="ADAL" clId="{2136C240-824D-4276-87A8-7A98516B047E}" dt="2018-02-14T19:51:38.741" v="253"/>
        <pc:sldMkLst>
          <pc:docMk/>
          <pc:sldMk cId="2311575180" sldId="258"/>
        </pc:sldMkLst>
        <pc:spChg chg="mod">
          <ac:chgData name="Stewart, Wayne S." userId="df1c05f3-88d6-401c-aec8-3d0374fc9eb5" providerId="ADAL" clId="{2136C240-824D-4276-87A8-7A98516B047E}" dt="2018-02-14T19:46:34.874" v="120" actId="20577"/>
          <ac:spMkLst>
            <pc:docMk/>
            <pc:sldMk cId="2311575180" sldId="258"/>
            <ac:spMk id="2" creationId="{E4D22A81-26A5-401D-98CD-C061D25272F6}"/>
          </ac:spMkLst>
        </pc:spChg>
        <pc:spChg chg="del mod">
          <ac:chgData name="Stewart, Wayne S." userId="df1c05f3-88d6-401c-aec8-3d0374fc9eb5" providerId="ADAL" clId="{2136C240-824D-4276-87A8-7A98516B047E}" dt="2018-02-14T19:46:52.259" v="122"/>
          <ac:spMkLst>
            <pc:docMk/>
            <pc:sldMk cId="2311575180" sldId="258"/>
            <ac:spMk id="3" creationId="{054684FB-0B24-4252-895B-F1DE709A753D}"/>
          </ac:spMkLst>
        </pc:spChg>
        <pc:spChg chg="add mod">
          <ac:chgData name="Stewart, Wayne S." userId="df1c05f3-88d6-401c-aec8-3d0374fc9eb5" providerId="ADAL" clId="{2136C240-824D-4276-87A8-7A98516B047E}" dt="2018-02-14T19:51:38.741" v="253"/>
          <ac:spMkLst>
            <pc:docMk/>
            <pc:sldMk cId="2311575180" sldId="258"/>
            <ac:spMk id="4" creationId="{3B1491D7-6CA9-4B13-B155-0FA31E4CCC01}"/>
          </ac:spMkLst>
        </pc:spChg>
        <pc:spChg chg="add del mod">
          <ac:chgData name="Stewart, Wayne S." userId="df1c05f3-88d6-401c-aec8-3d0374fc9eb5" providerId="ADAL" clId="{2136C240-824D-4276-87A8-7A98516B047E}" dt="2018-02-14T19:48:16.613" v="123"/>
          <ac:spMkLst>
            <pc:docMk/>
            <pc:sldMk cId="2311575180" sldId="258"/>
            <ac:spMk id="5" creationId="{113518EB-D185-4394-BDA7-37CAB36CFFFA}"/>
          </ac:spMkLst>
        </pc:spChg>
        <pc:picChg chg="add mod">
          <ac:chgData name="Stewart, Wayne S." userId="df1c05f3-88d6-401c-aec8-3d0374fc9eb5" providerId="ADAL" clId="{2136C240-824D-4276-87A8-7A98516B047E}" dt="2018-02-14T19:48:25.884" v="126" actId="1076"/>
          <ac:picMkLst>
            <pc:docMk/>
            <pc:sldMk cId="2311575180" sldId="258"/>
            <ac:picMk id="6" creationId="{406872CA-4534-4068-81A4-93869DA6A3FD}"/>
          </ac:picMkLst>
        </pc:picChg>
      </pc:sldChg>
      <pc:sldChg chg="addSp delSp modSp add">
        <pc:chgData name="Stewart, Wayne S." userId="df1c05f3-88d6-401c-aec8-3d0374fc9eb5" providerId="ADAL" clId="{2136C240-824D-4276-87A8-7A98516B047E}" dt="2018-02-14T19:55:47.044" v="320"/>
        <pc:sldMkLst>
          <pc:docMk/>
          <pc:sldMk cId="3535478330" sldId="259"/>
        </pc:sldMkLst>
        <pc:spChg chg="del">
          <ac:chgData name="Stewart, Wayne S." userId="df1c05f3-88d6-401c-aec8-3d0374fc9eb5" providerId="ADAL" clId="{2136C240-824D-4276-87A8-7A98516B047E}" dt="2018-02-14T19:52:54.899" v="255"/>
          <ac:spMkLst>
            <pc:docMk/>
            <pc:sldMk cId="3535478330" sldId="259"/>
            <ac:spMk id="2" creationId="{23349138-14E1-462B-A17E-193B67C79AE2}"/>
          </ac:spMkLst>
        </pc:spChg>
        <pc:spChg chg="del">
          <ac:chgData name="Stewart, Wayne S." userId="df1c05f3-88d6-401c-aec8-3d0374fc9eb5" providerId="ADAL" clId="{2136C240-824D-4276-87A8-7A98516B047E}" dt="2018-02-14T19:52:54.899" v="255"/>
          <ac:spMkLst>
            <pc:docMk/>
            <pc:sldMk cId="3535478330" sldId="259"/>
            <ac:spMk id="3" creationId="{D3A262DD-8C48-46C4-8679-2AB419B1F2AF}"/>
          </ac:spMkLst>
        </pc:spChg>
        <pc:spChg chg="del">
          <ac:chgData name="Stewart, Wayne S." userId="df1c05f3-88d6-401c-aec8-3d0374fc9eb5" providerId="ADAL" clId="{2136C240-824D-4276-87A8-7A98516B047E}" dt="2018-02-14T19:52:54.899" v="255"/>
          <ac:spMkLst>
            <pc:docMk/>
            <pc:sldMk cId="3535478330" sldId="259"/>
            <ac:spMk id="4" creationId="{D7C6C9C2-98E2-4470-8E7B-1DCD62A0F45E}"/>
          </ac:spMkLst>
        </pc:spChg>
        <pc:spChg chg="add mod">
          <ac:chgData name="Stewart, Wayne S." userId="df1c05f3-88d6-401c-aec8-3d0374fc9eb5" providerId="ADAL" clId="{2136C240-824D-4276-87A8-7A98516B047E}" dt="2018-02-14T19:53:02.204" v="263" actId="20577"/>
          <ac:spMkLst>
            <pc:docMk/>
            <pc:sldMk cId="3535478330" sldId="259"/>
            <ac:spMk id="5" creationId="{9AE45559-10F4-4A4A-85D0-8F443C99467B}"/>
          </ac:spMkLst>
        </pc:spChg>
        <pc:spChg chg="add mod">
          <ac:chgData name="Stewart, Wayne S." userId="df1c05f3-88d6-401c-aec8-3d0374fc9eb5" providerId="ADAL" clId="{2136C240-824D-4276-87A8-7A98516B047E}" dt="2018-02-14T19:55:47.044" v="320"/>
          <ac:spMkLst>
            <pc:docMk/>
            <pc:sldMk cId="3535478330" sldId="259"/>
            <ac:spMk id="6" creationId="{6BC25AC2-752D-440B-AD50-D068B4C4F95D}"/>
          </ac:spMkLst>
        </pc:spChg>
      </pc:sldChg>
      <pc:sldChg chg="addSp delSp modSp add">
        <pc:chgData name="Stewart, Wayne S." userId="df1c05f3-88d6-401c-aec8-3d0374fc9eb5" providerId="ADAL" clId="{2136C240-824D-4276-87A8-7A98516B047E}" dt="2018-02-14T20:00:42.579" v="398" actId="1076"/>
        <pc:sldMkLst>
          <pc:docMk/>
          <pc:sldMk cId="644016066" sldId="260"/>
        </pc:sldMkLst>
        <pc:spChg chg="del">
          <ac:chgData name="Stewart, Wayne S." userId="df1c05f3-88d6-401c-aec8-3d0374fc9eb5" providerId="ADAL" clId="{2136C240-824D-4276-87A8-7A98516B047E}" dt="2018-02-14T19:56:37.157" v="322"/>
          <ac:spMkLst>
            <pc:docMk/>
            <pc:sldMk cId="644016066" sldId="260"/>
            <ac:spMk id="2" creationId="{5287E7AC-488D-4ACD-BC4F-B11B7BDC443C}"/>
          </ac:spMkLst>
        </pc:spChg>
        <pc:spChg chg="del">
          <ac:chgData name="Stewart, Wayne S." userId="df1c05f3-88d6-401c-aec8-3d0374fc9eb5" providerId="ADAL" clId="{2136C240-824D-4276-87A8-7A98516B047E}" dt="2018-02-14T19:56:37.157" v="322"/>
          <ac:spMkLst>
            <pc:docMk/>
            <pc:sldMk cId="644016066" sldId="260"/>
            <ac:spMk id="3" creationId="{DE0516F5-7E7B-4086-96C2-509B765293BA}"/>
          </ac:spMkLst>
        </pc:spChg>
        <pc:spChg chg="del">
          <ac:chgData name="Stewart, Wayne S." userId="df1c05f3-88d6-401c-aec8-3d0374fc9eb5" providerId="ADAL" clId="{2136C240-824D-4276-87A8-7A98516B047E}" dt="2018-02-14T19:56:37.157" v="322"/>
          <ac:spMkLst>
            <pc:docMk/>
            <pc:sldMk cId="644016066" sldId="260"/>
            <ac:spMk id="4" creationId="{6D7074B7-76F6-4747-AFCF-45B41DCB3796}"/>
          </ac:spMkLst>
        </pc:spChg>
        <pc:spChg chg="add mod">
          <ac:chgData name="Stewart, Wayne S." userId="df1c05f3-88d6-401c-aec8-3d0374fc9eb5" providerId="ADAL" clId="{2136C240-824D-4276-87A8-7A98516B047E}" dt="2018-02-14T19:59:07.869" v="351" actId="20577"/>
          <ac:spMkLst>
            <pc:docMk/>
            <pc:sldMk cId="644016066" sldId="260"/>
            <ac:spMk id="5" creationId="{B4CBB299-E076-4ACF-842A-EFE04F256740}"/>
          </ac:spMkLst>
        </pc:spChg>
        <pc:spChg chg="add mod">
          <ac:chgData name="Stewart, Wayne S." userId="df1c05f3-88d6-401c-aec8-3d0374fc9eb5" providerId="ADAL" clId="{2136C240-824D-4276-87A8-7A98516B047E}" dt="2018-02-14T19:59:11.030" v="352" actId="20577"/>
          <ac:spMkLst>
            <pc:docMk/>
            <pc:sldMk cId="644016066" sldId="260"/>
            <ac:spMk id="6" creationId="{2FA310D6-1AF5-4BDA-9AA7-5A93A22F6653}"/>
          </ac:spMkLst>
        </pc:spChg>
        <pc:spChg chg="add mod">
          <ac:chgData name="Stewart, Wayne S." userId="df1c05f3-88d6-401c-aec8-3d0374fc9eb5" providerId="ADAL" clId="{2136C240-824D-4276-87A8-7A98516B047E}" dt="2018-02-14T19:57:12.484" v="328" actId="1076"/>
          <ac:spMkLst>
            <pc:docMk/>
            <pc:sldMk cId="644016066" sldId="260"/>
            <ac:spMk id="7" creationId="{C4A500FD-C9D0-4384-AC07-53A0AB1622AE}"/>
          </ac:spMkLst>
        </pc:spChg>
        <pc:spChg chg="add mod">
          <ac:chgData name="Stewart, Wayne S." userId="df1c05f3-88d6-401c-aec8-3d0374fc9eb5" providerId="ADAL" clId="{2136C240-824D-4276-87A8-7A98516B047E}" dt="2018-02-14T19:57:49.669" v="334" actId="1076"/>
          <ac:spMkLst>
            <pc:docMk/>
            <pc:sldMk cId="644016066" sldId="260"/>
            <ac:spMk id="8" creationId="{DBA8F1D6-8F5D-4860-ADE3-B0DC66F50BFF}"/>
          </ac:spMkLst>
        </pc:spChg>
        <pc:spChg chg="add mod">
          <ac:chgData name="Stewart, Wayne S." userId="df1c05f3-88d6-401c-aec8-3d0374fc9eb5" providerId="ADAL" clId="{2136C240-824D-4276-87A8-7A98516B047E}" dt="2018-02-14T19:58:37.204" v="343" actId="1076"/>
          <ac:spMkLst>
            <pc:docMk/>
            <pc:sldMk cId="644016066" sldId="260"/>
            <ac:spMk id="9" creationId="{72D07CF8-226D-469B-ACC7-39AE79D86F2B}"/>
          </ac:spMkLst>
        </pc:spChg>
        <pc:spChg chg="add mod">
          <ac:chgData name="Stewart, Wayne S." userId="df1c05f3-88d6-401c-aec8-3d0374fc9eb5" providerId="ADAL" clId="{2136C240-824D-4276-87A8-7A98516B047E}" dt="2018-02-14T19:59:03.948" v="350" actId="1076"/>
          <ac:spMkLst>
            <pc:docMk/>
            <pc:sldMk cId="644016066" sldId="260"/>
            <ac:spMk id="10" creationId="{6700B27C-A716-4B77-BCFA-8D7BFBD78C8C}"/>
          </ac:spMkLst>
        </pc:spChg>
        <pc:spChg chg="add mod">
          <ac:chgData name="Stewart, Wayne S." userId="df1c05f3-88d6-401c-aec8-3d0374fc9eb5" providerId="ADAL" clId="{2136C240-824D-4276-87A8-7A98516B047E}" dt="2018-02-14T19:59:36.963" v="360" actId="1076"/>
          <ac:spMkLst>
            <pc:docMk/>
            <pc:sldMk cId="644016066" sldId="260"/>
            <ac:spMk id="11" creationId="{179F1011-CCBA-4151-B556-9E8B423CCD6C}"/>
          </ac:spMkLst>
        </pc:spChg>
        <pc:spChg chg="add mod">
          <ac:chgData name="Stewart, Wayne S." userId="df1c05f3-88d6-401c-aec8-3d0374fc9eb5" providerId="ADAL" clId="{2136C240-824D-4276-87A8-7A98516B047E}" dt="2018-02-14T19:59:57.769" v="375" actId="20577"/>
          <ac:spMkLst>
            <pc:docMk/>
            <pc:sldMk cId="644016066" sldId="260"/>
            <ac:spMk id="12" creationId="{065839F0-BE29-4DE1-91CA-4847FD561F34}"/>
          </ac:spMkLst>
        </pc:spChg>
        <pc:spChg chg="add mod">
          <ac:chgData name="Stewart, Wayne S." userId="df1c05f3-88d6-401c-aec8-3d0374fc9eb5" providerId="ADAL" clId="{2136C240-824D-4276-87A8-7A98516B047E}" dt="2018-02-14T20:00:13.166" v="382" actId="20577"/>
          <ac:spMkLst>
            <pc:docMk/>
            <pc:sldMk cId="644016066" sldId="260"/>
            <ac:spMk id="13" creationId="{4EF72334-7294-415A-96C6-FA96A7AD3C0D}"/>
          </ac:spMkLst>
        </pc:spChg>
        <pc:spChg chg="add del mod">
          <ac:chgData name="Stewart, Wayne S." userId="df1c05f3-88d6-401c-aec8-3d0374fc9eb5" providerId="ADAL" clId="{2136C240-824D-4276-87A8-7A98516B047E}" dt="2018-02-14T20:00:25.362" v="390" actId="478"/>
          <ac:spMkLst>
            <pc:docMk/>
            <pc:sldMk cId="644016066" sldId="260"/>
            <ac:spMk id="14" creationId="{E235C79F-7026-4C64-8D55-C3543DA169BE}"/>
          </ac:spMkLst>
        </pc:spChg>
        <pc:spChg chg="add mod">
          <ac:chgData name="Stewart, Wayne S." userId="df1c05f3-88d6-401c-aec8-3d0374fc9eb5" providerId="ADAL" clId="{2136C240-824D-4276-87A8-7A98516B047E}" dt="2018-02-14T20:00:42.579" v="398" actId="1076"/>
          <ac:spMkLst>
            <pc:docMk/>
            <pc:sldMk cId="644016066" sldId="260"/>
            <ac:spMk id="15" creationId="{49D222A4-8C15-4CCC-A7AE-BEB23312D1C0}"/>
          </ac:spMkLst>
        </pc:spChg>
      </pc:sldChg>
      <pc:sldChg chg="addSp delSp modSp add mod setBg setClrOvrMap">
        <pc:chgData name="Stewart, Wayne S." userId="df1c05f3-88d6-401c-aec8-3d0374fc9eb5" providerId="ADAL" clId="{2136C240-824D-4276-87A8-7A98516B047E}" dt="2018-02-14T20:03:53.998" v="492" actId="403"/>
        <pc:sldMkLst>
          <pc:docMk/>
          <pc:sldMk cId="1623057701" sldId="261"/>
        </pc:sldMkLst>
        <pc:spChg chg="mod">
          <ac:chgData name="Stewart, Wayne S." userId="df1c05f3-88d6-401c-aec8-3d0374fc9eb5" providerId="ADAL" clId="{2136C240-824D-4276-87A8-7A98516B047E}" dt="2018-02-14T20:03:17.886" v="478" actId="26606"/>
          <ac:spMkLst>
            <pc:docMk/>
            <pc:sldMk cId="1623057701" sldId="261"/>
            <ac:spMk id="2" creationId="{20D4CA21-2EEE-48FA-8578-4F459CA74DAC}"/>
          </ac:spMkLst>
        </pc:spChg>
        <pc:spChg chg="add del">
          <ac:chgData name="Stewart, Wayne S." userId="df1c05f3-88d6-401c-aec8-3d0374fc9eb5" providerId="ADAL" clId="{2136C240-824D-4276-87A8-7A98516B047E}" dt="2018-02-14T20:02:27.548" v="421"/>
          <ac:spMkLst>
            <pc:docMk/>
            <pc:sldMk cId="1623057701" sldId="261"/>
            <ac:spMk id="3" creationId="{CAA3546F-E62F-4B42-BB41-6BC1D6D9BD38}"/>
          </ac:spMkLst>
        </pc:spChg>
        <pc:spChg chg="add mod">
          <ac:chgData name="Stewart, Wayne S." userId="df1c05f3-88d6-401c-aec8-3d0374fc9eb5" providerId="ADAL" clId="{2136C240-824D-4276-87A8-7A98516B047E}" dt="2018-02-14T20:03:53.998" v="492" actId="403"/>
          <ac:spMkLst>
            <pc:docMk/>
            <pc:sldMk cId="1623057701" sldId="261"/>
            <ac:spMk id="10" creationId="{00000000-0000-0000-0000-000000000000}"/>
          </ac:spMkLst>
        </pc:spChg>
        <pc:spChg chg="add del">
          <ac:chgData name="Stewart, Wayne S." userId="df1c05f3-88d6-401c-aec8-3d0374fc9eb5" providerId="ADAL" clId="{2136C240-824D-4276-87A8-7A98516B047E}" dt="2018-02-14T20:03:17.886" v="478" actId="26606"/>
          <ac:spMkLst>
            <pc:docMk/>
            <pc:sldMk cId="1623057701" sldId="261"/>
            <ac:spMk id="13" creationId="{6697F791-5FFA-4164-899F-EB52EA72B024}"/>
          </ac:spMkLst>
        </pc:spChg>
        <pc:spChg chg="add del">
          <ac:chgData name="Stewart, Wayne S." userId="df1c05f3-88d6-401c-aec8-3d0374fc9eb5" providerId="ADAL" clId="{2136C240-824D-4276-87A8-7A98516B047E}" dt="2018-02-14T20:03:17.886" v="478" actId="26606"/>
          <ac:spMkLst>
            <pc:docMk/>
            <pc:sldMk cId="1623057701" sldId="261"/>
            <ac:spMk id="17" creationId="{B773AB25-A422-41AA-9737-5E04C1966DE1}"/>
          </ac:spMkLst>
        </pc:spChg>
        <pc:grpChg chg="add del">
          <ac:chgData name="Stewart, Wayne S." userId="df1c05f3-88d6-401c-aec8-3d0374fc9eb5" providerId="ADAL" clId="{2136C240-824D-4276-87A8-7A98516B047E}" dt="2018-02-14T20:03:17.886" v="478" actId="26606"/>
          <ac:grpSpMkLst>
            <pc:docMk/>
            <pc:sldMk cId="1623057701" sldId="261"/>
            <ac:grpSpMk id="21" creationId="{6AD0D387-1584-4477-B5F8-52B50D4F2205}"/>
          </ac:grpSpMkLst>
        </pc:grpChg>
        <pc:grpChg chg="add">
          <ac:chgData name="Stewart, Wayne S." userId="df1c05f3-88d6-401c-aec8-3d0374fc9eb5" providerId="ADAL" clId="{2136C240-824D-4276-87A8-7A98516B047E}" dt="2018-02-14T20:03:17.886" v="478" actId="26606"/>
          <ac:grpSpMkLst>
            <pc:docMk/>
            <pc:sldMk cId="1623057701" sldId="261"/>
            <ac:grpSpMk id="55" creationId="{9795E515-5F57-431F-9A0D-3A0419DF7572}"/>
          </ac:grpSpMkLst>
        </pc:grpChg>
        <pc:grpChg chg="add">
          <ac:chgData name="Stewart, Wayne S." userId="df1c05f3-88d6-401c-aec8-3d0374fc9eb5" providerId="ADAL" clId="{2136C240-824D-4276-87A8-7A98516B047E}" dt="2018-02-14T20:03:17.886" v="478" actId="26606"/>
          <ac:grpSpMkLst>
            <pc:docMk/>
            <pc:sldMk cId="1623057701" sldId="261"/>
            <ac:grpSpMk id="111" creationId="{1351B104-9B78-4A2B-B970-FA8ABE1CE12D}"/>
          </ac:grpSpMkLst>
        </pc:grpChg>
        <pc:grpChg chg="add">
          <ac:chgData name="Stewart, Wayne S." userId="df1c05f3-88d6-401c-aec8-3d0374fc9eb5" providerId="ADAL" clId="{2136C240-824D-4276-87A8-7A98516B047E}" dt="2018-02-14T20:03:17.886" v="478" actId="26606"/>
          <ac:grpSpMkLst>
            <pc:docMk/>
            <pc:sldMk cId="1623057701" sldId="261"/>
            <ac:grpSpMk id="115" creationId="{77EB1C59-16D1-4C5E-9775-50CB40E022FE}"/>
          </ac:grpSpMkLst>
        </pc:grpChg>
        <pc:grpChg chg="add">
          <ac:chgData name="Stewart, Wayne S." userId="df1c05f3-88d6-401c-aec8-3d0374fc9eb5" providerId="ADAL" clId="{2136C240-824D-4276-87A8-7A98516B047E}" dt="2018-02-14T20:03:17.886" v="478" actId="26606"/>
          <ac:grpSpMkLst>
            <pc:docMk/>
            <pc:sldMk cId="1623057701" sldId="261"/>
            <ac:grpSpMk id="127" creationId="{D4116A08-770E-4DC3-AAB6-E3E8E6CEC832}"/>
          </ac:grpSpMkLst>
        </pc:grpChg>
        <pc:picChg chg="add del mod">
          <ac:chgData name="Stewart, Wayne S." userId="df1c05f3-88d6-401c-aec8-3d0374fc9eb5" providerId="ADAL" clId="{2136C240-824D-4276-87A8-7A98516B047E}" dt="2018-02-14T20:02:18.807" v="420"/>
          <ac:picMkLst>
            <pc:docMk/>
            <pc:sldMk cId="1623057701" sldId="261"/>
            <ac:picMk id="4" creationId="{19446A52-87D4-497A-8D2A-D932B29EB47B}"/>
          </ac:picMkLst>
        </pc:picChg>
        <pc:picChg chg="add del mod">
          <ac:chgData name="Stewart, Wayne S." userId="df1c05f3-88d6-401c-aec8-3d0374fc9eb5" providerId="ADAL" clId="{2136C240-824D-4276-87A8-7A98516B047E}" dt="2018-02-14T20:02:31.516" v="423" actId="26606"/>
          <ac:picMkLst>
            <pc:docMk/>
            <pc:sldMk cId="1623057701" sldId="261"/>
            <ac:picMk id="7" creationId="{04F38E37-7A22-4282-8CEA-FF73AFD7961E}"/>
          </ac:picMkLst>
        </pc:picChg>
        <pc:picChg chg="add mod">
          <ac:chgData name="Stewart, Wayne S." userId="df1c05f3-88d6-401c-aec8-3d0374fc9eb5" providerId="ADAL" clId="{2136C240-824D-4276-87A8-7A98516B047E}" dt="2018-02-14T20:03:17.886" v="478" actId="26606"/>
          <ac:picMkLst>
            <pc:docMk/>
            <pc:sldMk cId="1623057701" sldId="261"/>
            <ac:picMk id="8" creationId="{04F38E37-7A22-4282-8CEA-FF73AFD7961E}"/>
          </ac:picMkLst>
        </pc:picChg>
        <pc:picChg chg="add del">
          <ac:chgData name="Stewart, Wayne S." userId="df1c05f3-88d6-401c-aec8-3d0374fc9eb5" providerId="ADAL" clId="{2136C240-824D-4276-87A8-7A98516B047E}" dt="2018-02-14T20:03:17.886" v="478" actId="26606"/>
          <ac:picMkLst>
            <pc:docMk/>
            <pc:sldMk cId="1623057701" sldId="261"/>
            <ac:picMk id="15" creationId="{4E28A1A9-FB81-4816-AAEA-C3B430946951}"/>
          </ac:picMkLst>
        </pc:picChg>
        <pc:picChg chg="add del">
          <ac:chgData name="Stewart, Wayne S." userId="df1c05f3-88d6-401c-aec8-3d0374fc9eb5" providerId="ADAL" clId="{2136C240-824D-4276-87A8-7A98516B047E}" dt="2018-02-14T20:03:17.886" v="478" actId="26606"/>
          <ac:picMkLst>
            <pc:docMk/>
            <pc:sldMk cId="1623057701" sldId="261"/>
            <ac:picMk id="19" creationId="{AF0552B8-DE8C-40DF-B29F-1728E6A10619}"/>
          </ac:picMkLst>
        </pc:picChg>
        <pc:picChg chg="add">
          <ac:chgData name="Stewart, Wayne S." userId="df1c05f3-88d6-401c-aec8-3d0374fc9eb5" providerId="ADAL" clId="{2136C240-824D-4276-87A8-7A98516B047E}" dt="2018-02-14T20:03:17.886" v="478" actId="26606"/>
          <ac:picMkLst>
            <pc:docMk/>
            <pc:sldMk cId="1623057701" sldId="261"/>
            <ac:picMk id="53" creationId="{50C065C3-0FE3-4452-B765-CB05BBB2A9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ABD-190F-4FFE-8F71-167BF95C2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Transition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71C7E-4EC3-430D-AC94-3734739F8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Bayesian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2923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6533-3F45-4C30-B29B-6E4DEB5A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B150E-12B7-4962-A026-A8DADFCE7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2322513"/>
              </a:xfrm>
              <a:solidFill>
                <a:schemeClr val="bg1"/>
              </a:solidFill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1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3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B150E-12B7-4962-A026-A8DADFCE7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2322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00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2A81-26A5-401D-98CD-C061D252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the calculation for a 2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1491D7-6CA9-4B13-B155-0FA31E4CCC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1491D7-6CA9-4B13-B155-0FA31E4CC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6872CA-4534-4068-81A4-93869DA6A3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3254" y="1784646"/>
            <a:ext cx="4449512" cy="49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CBB299-E076-4ACF-842A-EFE04F256740}"/>
              </a:ext>
            </a:extLst>
          </p:cNvPr>
          <p:cNvSpPr/>
          <p:nvPr/>
        </p:nvSpPr>
        <p:spPr>
          <a:xfrm>
            <a:off x="2403987" y="2750574"/>
            <a:ext cx="2315497" cy="1784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310D6-1AF5-4BDA-9AA7-5A93A22F6653}"/>
              </a:ext>
            </a:extLst>
          </p:cNvPr>
          <p:cNvSpPr/>
          <p:nvPr/>
        </p:nvSpPr>
        <p:spPr>
          <a:xfrm>
            <a:off x="6789174" y="2750573"/>
            <a:ext cx="2315497" cy="1784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4A500FD-C9D0-4384-AC07-53A0AB1622AE}"/>
              </a:ext>
            </a:extLst>
          </p:cNvPr>
          <p:cNvSpPr/>
          <p:nvPr/>
        </p:nvSpPr>
        <p:spPr>
          <a:xfrm>
            <a:off x="3561735" y="1423219"/>
            <a:ext cx="4100052" cy="10176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DBA8F1D6-8F5D-4860-ADE3-B0DC66F50BFF}"/>
              </a:ext>
            </a:extLst>
          </p:cNvPr>
          <p:cNvSpPr/>
          <p:nvPr/>
        </p:nvSpPr>
        <p:spPr>
          <a:xfrm rot="10800000" flipV="1">
            <a:off x="3283975" y="4844843"/>
            <a:ext cx="4377812" cy="10176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72D07CF8-226D-469B-ACC7-39AE79D86F2B}"/>
              </a:ext>
            </a:extLst>
          </p:cNvPr>
          <p:cNvSpPr/>
          <p:nvPr/>
        </p:nvSpPr>
        <p:spPr>
          <a:xfrm rot="16200000">
            <a:off x="1820347" y="2842988"/>
            <a:ext cx="820220" cy="159972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6700B27C-A716-4B77-BCFA-8D7BFBD78C8C}"/>
              </a:ext>
            </a:extLst>
          </p:cNvPr>
          <p:cNvSpPr/>
          <p:nvPr/>
        </p:nvSpPr>
        <p:spPr>
          <a:xfrm rot="16200000" flipV="1">
            <a:off x="8977238" y="2821857"/>
            <a:ext cx="820220" cy="165673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9F1011-CCBA-4151-B556-9E8B423CCD6C}"/>
                  </a:ext>
                </a:extLst>
              </p:cNvPr>
              <p:cNvSpPr txBox="1"/>
              <p:nvPr/>
            </p:nvSpPr>
            <p:spPr>
              <a:xfrm>
                <a:off x="4946854" y="966020"/>
                <a:ext cx="1052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9F1011-CCBA-4151-B556-9E8B423CC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54" y="966020"/>
                <a:ext cx="1052052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5839F0-BE29-4DE1-91CA-4847FD561F34}"/>
                  </a:ext>
                </a:extLst>
              </p:cNvPr>
              <p:cNvSpPr txBox="1"/>
              <p:nvPr/>
            </p:nvSpPr>
            <p:spPr>
              <a:xfrm>
                <a:off x="5085735" y="5987531"/>
                <a:ext cx="1052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5839F0-BE29-4DE1-91CA-4847FD561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735" y="5987531"/>
                <a:ext cx="105205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F72334-7294-415A-96C6-FA96A7AD3C0D}"/>
                  </a:ext>
                </a:extLst>
              </p:cNvPr>
              <p:cNvSpPr txBox="1"/>
              <p:nvPr/>
            </p:nvSpPr>
            <p:spPr>
              <a:xfrm>
                <a:off x="678426" y="3240114"/>
                <a:ext cx="75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F72334-7294-415A-96C6-FA96A7AD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6" y="3240114"/>
                <a:ext cx="75216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D222A4-8C15-4CCC-A7AE-BEB23312D1C0}"/>
                  </a:ext>
                </a:extLst>
              </p:cNvPr>
              <p:cNvSpPr txBox="1"/>
              <p:nvPr/>
            </p:nvSpPr>
            <p:spPr>
              <a:xfrm>
                <a:off x="9906000" y="3338465"/>
                <a:ext cx="1125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D222A4-8C15-4CCC-A7AE-BEB23312D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3338465"/>
                <a:ext cx="112579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0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E45559-10F4-4A4A-85D0-8F443C99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C25AC2-752D-440B-AD50-D068B4C4F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C25AC2-752D-440B-AD50-D068B4C4F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7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795E515-5F57-431F-9A0D-3A0419DF75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351B104-9B78-4A2B-B970-FA8ABE1CE12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2" name="Rectangle 111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4F38E37-7A22-4282-8CEA-FF73AFD79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4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7EB1C59-16D1-4C5E-9775-50CB40E022F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116A08-770E-4DC3-AAB6-E3E8E6CEC83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D4CA21-2EEE-48FA-8578-4F459CA7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Uniform proposal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585702" y="3602038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tx2"/>
                </a:solidFill>
              </a:rPr>
              <a:t>draw the transitional diagram and Find P</a:t>
            </a:r>
          </a:p>
        </p:txBody>
      </p:sp>
    </p:spTree>
    <p:extLst>
      <p:ext uri="{BB962C8B-B14F-4D97-AF65-F5344CB8AC3E}">
        <p14:creationId xmlns:p14="http://schemas.microsoft.com/office/powerpoint/2010/main" val="162305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77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Trebuchet MS</vt:lpstr>
      <vt:lpstr>Tw Cen MT</vt:lpstr>
      <vt:lpstr>Circuit</vt:lpstr>
      <vt:lpstr>Transition diagrams</vt:lpstr>
      <vt:lpstr>Transition probability</vt:lpstr>
      <vt:lpstr>Lets do the calculation for a 2 state</vt:lpstr>
      <vt:lpstr>PowerPoint Presentation</vt:lpstr>
      <vt:lpstr>P matrix</vt:lpstr>
      <vt:lpstr>Uniform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diagrams</dc:title>
  <dc:creator>Stewart, Wayne S.</dc:creator>
  <cp:lastModifiedBy>Stewart, Wayne S.</cp:lastModifiedBy>
  <cp:revision>1</cp:revision>
  <dcterms:created xsi:type="dcterms:W3CDTF">2018-02-14T19:40:37Z</dcterms:created>
  <dcterms:modified xsi:type="dcterms:W3CDTF">2018-02-14T20:03:55Z</dcterms:modified>
</cp:coreProperties>
</file>