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wart, Wayne S." userId="df1c05f3-88d6-401c-aec8-3d0374fc9eb5" providerId="ADAL" clId="{9AAEAB2F-EDCB-4F53-AF3D-470FF8EDDDF8}"/>
    <pc:docChg chg="addSld modSld">
      <pc:chgData name="Stewart, Wayne S." userId="df1c05f3-88d6-401c-aec8-3d0374fc9eb5" providerId="ADAL" clId="{9AAEAB2F-EDCB-4F53-AF3D-470FF8EDDDF8}" dt="2018-03-02T19:06:19.071" v="0"/>
      <pc:docMkLst>
        <pc:docMk/>
      </pc:docMkLst>
      <pc:sldChg chg="add">
        <pc:chgData name="Stewart, Wayne S." userId="df1c05f3-88d6-401c-aec8-3d0374fc9eb5" providerId="ADAL" clId="{9AAEAB2F-EDCB-4F53-AF3D-470FF8EDDDF8}" dt="2018-03-02T19:06:19.071" v="0"/>
        <pc:sldMkLst>
          <pc:docMk/>
          <pc:sldMk cId="3782393288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CCBE0-9C4A-4042-A701-087C083AF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CATEGORICAL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E6047-38DE-4C59-8E90-0269588FA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Wayne Stewart</a:t>
            </a:r>
          </a:p>
        </p:txBody>
      </p:sp>
    </p:spTree>
    <p:extLst>
      <p:ext uri="{BB962C8B-B14F-4D97-AF65-F5344CB8AC3E}">
        <p14:creationId xmlns:p14="http://schemas.microsoft.com/office/powerpoint/2010/main" val="4559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FFF1-B888-42A7-80D7-09104633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CD37B-8848-4026-BA38-D2731C25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Gender M,F – make a Base “F”, Gender will be 0 Female 1 Male  (R is alphabetical)</a:t>
            </a:r>
          </a:p>
          <a:p>
            <a:r>
              <a:rPr lang="en-US" dirty="0"/>
              <a:t>Tax (</a:t>
            </a:r>
            <a:r>
              <a:rPr lang="en-US" dirty="0" err="1"/>
              <a:t>H,Med,L</a:t>
            </a:r>
            <a:r>
              <a:rPr lang="en-US" dirty="0"/>
              <a:t>) – Make a Base “H” (alphabetical)</a:t>
            </a:r>
          </a:p>
          <a:p>
            <a:pPr lvl="1"/>
            <a:r>
              <a:rPr lang="en-US" dirty="0"/>
              <a:t>Dummy variable T.L 0 not “Low” 1 “Low”</a:t>
            </a:r>
          </a:p>
          <a:p>
            <a:pPr lvl="1"/>
            <a:r>
              <a:rPr lang="en-US" dirty="0"/>
              <a:t>Dummy variable </a:t>
            </a:r>
            <a:r>
              <a:rPr lang="en-US" dirty="0" err="1"/>
              <a:t>T.Med</a:t>
            </a:r>
            <a:r>
              <a:rPr lang="en-US" dirty="0"/>
              <a:t> 0 not “Med” 1 “Med”</a:t>
            </a:r>
          </a:p>
        </p:txBody>
      </p:sp>
    </p:spTree>
    <p:extLst>
      <p:ext uri="{BB962C8B-B14F-4D97-AF65-F5344CB8AC3E}">
        <p14:creationId xmlns:p14="http://schemas.microsoft.com/office/powerpoint/2010/main" val="286380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9A1A-4BA0-4924-A862-625F9270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9851C-18B5-45A5-920F-210D67A15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93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</TotalTime>
  <Words>75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CATEGORICAL VARIABLES</vt:lpstr>
      <vt:lpstr>Dummy variables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CATEGORICAL VARIABLES</dc:title>
  <dc:creator>Stewart, Wayne S.</dc:creator>
  <cp:lastModifiedBy>Stewart, Wayne S.</cp:lastModifiedBy>
  <cp:revision>2</cp:revision>
  <dcterms:created xsi:type="dcterms:W3CDTF">2018-03-02T18:42:59Z</dcterms:created>
  <dcterms:modified xsi:type="dcterms:W3CDTF">2018-03-02T19:06:29Z</dcterms:modified>
</cp:coreProperties>
</file>