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BE46-7249-4BD0-9831-682A8E7D6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C4A14-A229-4813-859B-8090DF111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C5D9-88F6-44AE-8386-E466D60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E847-910C-4DD2-98F8-8C5195AF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7C22-CB30-454E-92F3-8ADBAC9D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410-3958-409D-827E-BA4321C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1804E-D6D0-4186-8F74-5AD33A308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5EA8-57A1-42BF-A310-F7BE6C34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5C41-152C-470A-B612-E39D8F17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4699-8F69-4273-9F81-0DD829C6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08CA5-178C-48A4-8678-23932E4B7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505EA-C0C4-4044-97DE-5E613B67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2EFE-02D8-45EA-BC24-B8BE4A7C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CCA6-A2F8-4CBF-9A3C-28322C7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21D9-3F72-4A84-91C4-F91D5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613-F2D6-4E42-905D-A19B12AE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BA58-22B1-4335-9244-91B70A67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C281-1638-42FD-8E69-426A305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4D60-FF7A-4B71-84A7-2E3E0AB8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4931-CD09-4CEF-AAFB-64FADC62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CACA-8214-4557-B5E5-875ABDBD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AB577-9824-4DFA-B12A-8BB3F5D1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0DEF-5E47-44A7-91A1-12AB70A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E608-F5B3-4BD6-B212-9D220D4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D774-4C6E-4B89-B0E2-6FB8C0DE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557C-2016-4872-A341-F78BD0A3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3E1F-9DCF-4EAA-BE04-4732B4D92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0939-AF08-4CDE-A8AA-95F7C422E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43CB-1335-4A5D-A4F8-16D5C62D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7E3C2-27A2-4DF5-BFD5-4778D764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158D-88D7-4F27-B8DE-9DFCBAB2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BE0A-B5E8-437E-9E72-EB5423C9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937C-5CBD-45C3-8BAD-2B09DA4B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08A8-031D-4AD1-96F1-B8012071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B48BA-C254-4876-8916-7E70A2E66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6DEE4-E1CD-4E22-9540-FF9FF92A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3D36E-E0EB-4308-A5F7-6E666E79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EC73A-ECAE-46BF-B138-8B24A9DB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17852-24F0-438F-B1D1-0ED7DE17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7E38-FCA8-4491-B1AF-4968659F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24C14-A825-400C-99E5-FCBC047B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5E42-B221-4368-9DF3-6EB78F4A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5FCBA-324A-4F76-848D-F03DA65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25928-60C0-4E60-B883-EFBCA474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23EFB-3EA2-4142-9F66-7B828289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A5E3-0285-415C-A6C2-9DB6C180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1676-FA00-4F24-8941-BD298CD5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C87A-55EF-496F-BD7C-D2251D04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BF2C1-7F05-4E7A-A35D-FE2E98F6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03980-2732-4C9C-9887-FD3AE426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D30B5-7E7D-4831-9DC7-7469E9D7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FFDE-B882-4827-BDF0-B7E712B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AC9C-1E1D-411B-ADA3-A989BC9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D5128-9D7B-4113-9890-32E18DEBF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FDB3E-E56F-4008-804D-358B8A91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D4D1-B371-429C-9E9F-13BE9E5F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53D5E-481B-430B-B6A6-65DFFFDA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ACD6-78B6-4892-B0FB-E998F0AB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4992A-5482-4669-9543-5F526A7C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812F-8481-437A-830A-13690DED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D669-1BC2-4E10-95B9-BF0B3043D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71C4-5E23-46F2-98B5-003E06A9A54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68B7-2102-44F7-8992-7471A8DDC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2F28-EB41-44D6-8269-D70A74A5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D24D-01ED-4F68-B5CA-C80CE39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5F48-D1FF-4ABF-B6FE-5A03F794F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9934"/>
            <a:ext cx="9144000" cy="1440531"/>
          </a:xfrm>
        </p:spPr>
        <p:txBody>
          <a:bodyPr/>
          <a:lstStyle/>
          <a:p>
            <a:r>
              <a:rPr lang="en-US" dirty="0"/>
              <a:t>Dashboard Template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4605-21A2-4D6F-99DB-C72E15A51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2518610"/>
            <a:ext cx="11614484" cy="3176337"/>
          </a:xfrm>
        </p:spPr>
        <p:txBody>
          <a:bodyPr numCol="2"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Customer Analysis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Customer Satisfaction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Executive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Finance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HR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Logistics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Marketing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Sales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Social Media Dashboard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Web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35666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C344-C070-498F-8051-BA3920AC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6EE7-19B8-4586-AF42-61F6886A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65048-07DA-4AB0-86F4-3AD7EA9FC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5687-D98F-4A09-82DB-3986DB2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1DFD-FA2D-42A8-9718-7E080D97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71CBA-8C4C-4274-A63D-9B82DC61C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8E2C-BDEA-450D-98ED-9E18DA42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AC62-85E7-4369-9DF0-D8F25A27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3A16E-2E42-4C33-8ACA-9584A55B4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B061-7B22-4F70-8CE8-EE05FBAD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36C7-FC86-4414-9199-44D29604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A4CF0-DBFC-47A4-A234-62BBCDAF7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C568-C9E9-4577-8576-6D35852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37FE-DC02-4787-9250-6D3E276A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DAA65-FABC-47D4-9345-5F9FE9FCF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5222-0A95-4A54-B73E-0D5C7504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E0AF-7809-49D7-8780-079882EF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9F618-232A-426E-ABBF-EB7C84A0D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2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0476-80CC-4582-B9C3-21EB3C52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BF05-32AC-4595-894E-2D055D4B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9EACA-3107-4D71-A745-9B4F84B1E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FB5-27C4-4CCA-B94B-C3D93126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BA5F-EC1B-48FD-A2D2-60906126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49A8A-88ED-42E3-9548-7917B179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DCB6-7839-49D9-921C-B75D854B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99F0-6015-44EB-9B69-231BFC12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DB466-F2E1-4F67-B927-958E3C5C6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38E7-AC60-4A4F-B4BC-1F154888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F938-3EC9-42FB-9EDC-38AC7A21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CB7E5-046B-4679-9AED-D92E85876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2CEA671E0BAA4E976DE8C40BE451E9" ma:contentTypeVersion="0" ma:contentTypeDescription="Create a new document." ma:contentTypeScope="" ma:versionID="fb33b74e9a12911a6919c9e23fe718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CE90B-BDBF-4A5C-AE91-6C17CB0F7EA9}"/>
</file>

<file path=customXml/itemProps2.xml><?xml version="1.0" encoding="utf-8"?>
<ds:datastoreItem xmlns:ds="http://schemas.openxmlformats.org/officeDocument/2006/customXml" ds:itemID="{FFD7AE79-369B-4ABF-BCD0-A057DD088C27}"/>
</file>

<file path=customXml/itemProps3.xml><?xml version="1.0" encoding="utf-8"?>
<ds:datastoreItem xmlns:ds="http://schemas.openxmlformats.org/officeDocument/2006/customXml" ds:itemID="{C4F465FA-838A-4399-8158-B2B13595D230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Dashboard Template Preview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Snow</dc:creator>
  <cp:lastModifiedBy>Tim Snow</cp:lastModifiedBy>
  <cp:revision>6</cp:revision>
  <dcterms:created xsi:type="dcterms:W3CDTF">2021-07-22T15:05:02Z</dcterms:created>
  <dcterms:modified xsi:type="dcterms:W3CDTF">2021-07-27T15:31:02Z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0x010100082CEA671E0BAA4E976DE8C40BE451E9</vt:lpwstr>
  </property>
</Properties>
</file>