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9"/>
  </p:notesMasterIdLst>
  <p:sldIdLst>
    <p:sldId id="366" r:id="rId5"/>
    <p:sldId id="369" r:id="rId6"/>
    <p:sldId id="370" r:id="rId7"/>
    <p:sldId id="3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0EA2AA-4ADC-84C4-F00A-B6FFEA3B7DB0}" v="4" dt="2020-12-06T03:43:58.499"/>
    <p1510:client id="{F2908FB1-29B7-4407-BAD3-4B1A35D6D248}" v="381" dt="2020-12-07T02:19:03.9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ro, Lee A." userId="S::lee.a.nero-1@ou.edu::d666421c-5f39-48cd-80f9-d789c0405c1e" providerId="AD" clId="Web-{DF470D69-2D92-4C84-A969-890FF7F80C3C}"/>
    <pc:docChg chg="addSld delSld modSld">
      <pc:chgData name="Nero, Lee A." userId="S::lee.a.nero-1@ou.edu::d666421c-5f39-48cd-80f9-d789c0405c1e" providerId="AD" clId="Web-{DF470D69-2D92-4C84-A969-890FF7F80C3C}" dt="2020-12-03T19:58:05.102" v="9"/>
      <pc:docMkLst>
        <pc:docMk/>
      </pc:docMkLst>
      <pc:sldChg chg="addSp delSp modSp del mod setBg">
        <pc:chgData name="Nero, Lee A." userId="S::lee.a.nero-1@ou.edu::d666421c-5f39-48cd-80f9-d789c0405c1e" providerId="AD" clId="Web-{DF470D69-2D92-4C84-A969-890FF7F80C3C}" dt="2020-12-03T19:57:56.524" v="6"/>
        <pc:sldMkLst>
          <pc:docMk/>
          <pc:sldMk cId="109857222" sldId="256"/>
        </pc:sldMkLst>
        <pc:spChg chg="mod">
          <ac:chgData name="Nero, Lee A." userId="S::lee.a.nero-1@ou.edu::d666421c-5f39-48cd-80f9-d789c0405c1e" providerId="AD" clId="Web-{DF470D69-2D92-4C84-A969-890FF7F80C3C}" dt="2020-12-03T19:57:51.493" v="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ero, Lee A." userId="S::lee.a.nero-1@ou.edu::d666421c-5f39-48cd-80f9-d789c0405c1e" providerId="AD" clId="Web-{DF470D69-2D92-4C84-A969-890FF7F80C3C}" dt="2020-12-03T19:57:51.493" v="4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Nero, Lee A." userId="S::lee.a.nero-1@ou.edu::d666421c-5f39-48cd-80f9-d789c0405c1e" providerId="AD" clId="Web-{DF470D69-2D92-4C84-A969-890FF7F80C3C}" dt="2020-12-03T19:57:51.493" v="4"/>
          <ac:spMkLst>
            <pc:docMk/>
            <pc:sldMk cId="109857222" sldId="256"/>
            <ac:spMk id="10" creationId="{87CC2527-562A-4F69-B487-4371E5B243E7}"/>
          </ac:spMkLst>
        </pc:spChg>
        <pc:picChg chg="add del mod">
          <ac:chgData name="Nero, Lee A." userId="S::lee.a.nero-1@ou.edu::d666421c-5f39-48cd-80f9-d789c0405c1e" providerId="AD" clId="Web-{DF470D69-2D92-4C84-A969-890FF7F80C3C}" dt="2020-12-03T19:57:36.430" v="1"/>
          <ac:picMkLst>
            <pc:docMk/>
            <pc:sldMk cId="109857222" sldId="256"/>
            <ac:picMk id="4" creationId="{92B211B9-20FA-4856-8756-2BB6C589984E}"/>
          </ac:picMkLst>
        </pc:picChg>
        <pc:picChg chg="add del mod ord">
          <ac:chgData name="Nero, Lee A." userId="S::lee.a.nero-1@ou.edu::d666421c-5f39-48cd-80f9-d789c0405c1e" providerId="AD" clId="Web-{DF470D69-2D92-4C84-A969-890FF7F80C3C}" dt="2020-12-03T19:57:54.165" v="5"/>
          <ac:picMkLst>
            <pc:docMk/>
            <pc:sldMk cId="109857222" sldId="256"/>
            <ac:picMk id="5" creationId="{ED632972-B82B-49E1-984F-CBDC826CB857}"/>
          </ac:picMkLst>
        </pc:picChg>
        <pc:cxnChg chg="add del">
          <ac:chgData name="Nero, Lee A." userId="S::lee.a.nero-1@ou.edu::d666421c-5f39-48cd-80f9-d789c0405c1e" providerId="AD" clId="Web-{DF470D69-2D92-4C84-A969-890FF7F80C3C}" dt="2020-12-03T19:57:51.493" v="4"/>
          <ac:cxnSpMkLst>
            <pc:docMk/>
            <pc:sldMk cId="109857222" sldId="256"/>
            <ac:cxnSpMk id="12" creationId="{BCDAEC91-5BCE-4B55-9CC0-43EF94CB734B}"/>
          </ac:cxnSpMkLst>
        </pc:cxnChg>
      </pc:sldChg>
      <pc:sldChg chg="addSp delSp modSp new">
        <pc:chgData name="Nero, Lee A." userId="S::lee.a.nero-1@ou.edu::d666421c-5f39-48cd-80f9-d789c0405c1e" providerId="AD" clId="Web-{DF470D69-2D92-4C84-A969-890FF7F80C3C}" dt="2020-12-03T19:58:05.102" v="9"/>
        <pc:sldMkLst>
          <pc:docMk/>
          <pc:sldMk cId="1953311655" sldId="256"/>
        </pc:sldMkLst>
        <pc:picChg chg="add del mod">
          <ac:chgData name="Nero, Lee A." userId="S::lee.a.nero-1@ou.edu::d666421c-5f39-48cd-80f9-d789c0405c1e" providerId="AD" clId="Web-{DF470D69-2D92-4C84-A969-890FF7F80C3C}" dt="2020-12-03T19:58:05.102" v="9"/>
          <ac:picMkLst>
            <pc:docMk/>
            <pc:sldMk cId="1953311655" sldId="256"/>
            <ac:picMk id="4" creationId="{900C856C-B917-44BB-8118-E093DE7A7FBA}"/>
          </ac:picMkLst>
        </pc:picChg>
      </pc:sldChg>
    </pc:docChg>
  </pc:docChgLst>
  <pc:docChgLst>
    <pc:chgData name="Nero, Lee A." userId="S::lee.a.nero-1@ou.edu::d666421c-5f39-48cd-80f9-d789c0405c1e" providerId="AD" clId="Web-{9F0EA2AA-4ADC-84C4-F00A-B6FFEA3B7DB0}"/>
    <pc:docChg chg="modSld">
      <pc:chgData name="Nero, Lee A." userId="S::lee.a.nero-1@ou.edu::d666421c-5f39-48cd-80f9-d789c0405c1e" providerId="AD" clId="Web-{9F0EA2AA-4ADC-84C4-F00A-B6FFEA3B7DB0}" dt="2020-12-06T03:43:58.499" v="3"/>
      <pc:docMkLst>
        <pc:docMk/>
      </pc:docMkLst>
      <pc:sldChg chg="modSp">
        <pc:chgData name="Nero, Lee A." userId="S::lee.a.nero-1@ou.edu::d666421c-5f39-48cd-80f9-d789c0405c1e" providerId="AD" clId="Web-{9F0EA2AA-4ADC-84C4-F00A-B6FFEA3B7DB0}" dt="2020-12-06T03:43:58.499" v="3"/>
        <pc:sldMkLst>
          <pc:docMk/>
          <pc:sldMk cId="3508709754" sldId="369"/>
        </pc:sldMkLst>
        <pc:graphicFrameChg chg="mod modGraphic">
          <ac:chgData name="Nero, Lee A." userId="S::lee.a.nero-1@ou.edu::d666421c-5f39-48cd-80f9-d789c0405c1e" providerId="AD" clId="Web-{9F0EA2AA-4ADC-84C4-F00A-B6FFEA3B7DB0}" dt="2020-12-06T03:43:58.499" v="3"/>
          <ac:graphicFrameMkLst>
            <pc:docMk/>
            <pc:sldMk cId="3508709754" sldId="369"/>
            <ac:graphicFrameMk id="12" creationId="{1E72893E-0A69-4FC5-9ACA-25E813C11996}"/>
          </ac:graphicFrameMkLst>
        </pc:graphicFrameChg>
      </pc:sldChg>
    </pc:docChg>
  </pc:docChgLst>
  <pc:docChgLst>
    <pc:chgData name="Nero, Lee A." userId="d666421c-5f39-48cd-80f9-d789c0405c1e" providerId="ADAL" clId="{F2908FB1-29B7-4407-BAD3-4B1A35D6D248}"/>
    <pc:docChg chg="undo redo custSel addSld delSld modSld sldOrd delMainMaster addSection delSection modSection">
      <pc:chgData name="Nero, Lee A." userId="d666421c-5f39-48cd-80f9-d789c0405c1e" providerId="ADAL" clId="{F2908FB1-29B7-4407-BAD3-4B1A35D6D248}" dt="2020-12-07T02:19:15.073" v="1959" actId="20577"/>
      <pc:docMkLst>
        <pc:docMk/>
      </pc:docMkLst>
      <pc:sldChg chg="del">
        <pc:chgData name="Nero, Lee A." userId="d666421c-5f39-48cd-80f9-d789c0405c1e" providerId="ADAL" clId="{F2908FB1-29B7-4407-BAD3-4B1A35D6D248}" dt="2020-12-03T19:58:59.622" v="5" actId="47"/>
        <pc:sldMkLst>
          <pc:docMk/>
          <pc:sldMk cId="1953311655" sldId="256"/>
        </pc:sldMkLst>
      </pc:sldChg>
      <pc:sldChg chg="new del">
        <pc:chgData name="Nero, Lee A." userId="d666421c-5f39-48cd-80f9-d789c0405c1e" providerId="ADAL" clId="{F2908FB1-29B7-4407-BAD3-4B1A35D6D248}" dt="2020-12-03T19:59:00.996" v="6" actId="47"/>
        <pc:sldMkLst>
          <pc:docMk/>
          <pc:sldMk cId="4256483442" sldId="257"/>
        </pc:sldMkLst>
      </pc:sldChg>
      <pc:sldChg chg="add del">
        <pc:chgData name="Nero, Lee A." userId="d666421c-5f39-48cd-80f9-d789c0405c1e" providerId="ADAL" clId="{F2908FB1-29B7-4407-BAD3-4B1A35D6D248}" dt="2020-12-03T20:02:35.708" v="11" actId="47"/>
        <pc:sldMkLst>
          <pc:docMk/>
          <pc:sldMk cId="3656914286" sldId="349"/>
        </pc:sldMkLst>
      </pc:sldChg>
      <pc:sldChg chg="delSp add del setBg delDesignElem">
        <pc:chgData name="Nero, Lee A." userId="d666421c-5f39-48cd-80f9-d789c0405c1e" providerId="ADAL" clId="{F2908FB1-29B7-4407-BAD3-4B1A35D6D248}" dt="2020-12-03T19:58:43.189" v="4"/>
        <pc:sldMkLst>
          <pc:docMk/>
          <pc:sldMk cId="3931567230" sldId="366"/>
        </pc:sldMkLst>
        <pc:spChg chg="del">
          <ac:chgData name="Nero, Lee A." userId="d666421c-5f39-48cd-80f9-d789c0405c1e" providerId="ADAL" clId="{F2908FB1-29B7-4407-BAD3-4B1A35D6D248}" dt="2020-12-03T19:58:18.202" v="1"/>
          <ac:spMkLst>
            <pc:docMk/>
            <pc:sldMk cId="3931567230" sldId="366"/>
            <ac:spMk id="16" creationId="{6166C6D1-23AC-49C4-BA07-238E4E9F8CEB}"/>
          </ac:spMkLst>
        </pc:spChg>
        <pc:spChg chg="del">
          <ac:chgData name="Nero, Lee A." userId="d666421c-5f39-48cd-80f9-d789c0405c1e" providerId="ADAL" clId="{F2908FB1-29B7-4407-BAD3-4B1A35D6D248}" dt="2020-12-03T19:58:18.202" v="1"/>
          <ac:spMkLst>
            <pc:docMk/>
            <pc:sldMk cId="3931567230" sldId="366"/>
            <ac:spMk id="17" creationId="{B775CD93-9DF2-48CB-9F57-1BCA9A46C7FA}"/>
          </ac:spMkLst>
        </pc:spChg>
        <pc:spChg chg="del">
          <ac:chgData name="Nero, Lee A." userId="d666421c-5f39-48cd-80f9-d789c0405c1e" providerId="ADAL" clId="{F2908FB1-29B7-4407-BAD3-4B1A35D6D248}" dt="2020-12-03T19:58:18.202" v="1"/>
          <ac:spMkLst>
            <pc:docMk/>
            <pc:sldMk cId="3931567230" sldId="366"/>
            <ac:spMk id="18" creationId="{1C091803-41C2-48E0-9228-5148460C7479}"/>
          </ac:spMkLst>
        </pc:spChg>
      </pc:sldChg>
      <pc:sldChg chg="new del ord">
        <pc:chgData name="Nero, Lee A." userId="d666421c-5f39-48cd-80f9-d789c0405c1e" providerId="ADAL" clId="{F2908FB1-29B7-4407-BAD3-4B1A35D6D248}" dt="2020-12-03T20:21:31.921" v="151" actId="47"/>
        <pc:sldMkLst>
          <pc:docMk/>
          <pc:sldMk cId="1042843966" sldId="367"/>
        </pc:sldMkLst>
      </pc:sldChg>
      <pc:sldChg chg="addSp delSp modSp new mod setBg">
        <pc:chgData name="Nero, Lee A." userId="d666421c-5f39-48cd-80f9-d789c0405c1e" providerId="ADAL" clId="{F2908FB1-29B7-4407-BAD3-4B1A35D6D248}" dt="2020-12-06T19:55:49.375" v="717"/>
        <pc:sldMkLst>
          <pc:docMk/>
          <pc:sldMk cId="730117889" sldId="368"/>
        </pc:sldMkLst>
        <pc:spChg chg="mod">
          <ac:chgData name="Nero, Lee A." userId="d666421c-5f39-48cd-80f9-d789c0405c1e" providerId="ADAL" clId="{F2908FB1-29B7-4407-BAD3-4B1A35D6D248}" dt="2020-12-03T20:03:51.223" v="99" actId="2711"/>
          <ac:spMkLst>
            <pc:docMk/>
            <pc:sldMk cId="730117889" sldId="368"/>
            <ac:spMk id="2" creationId="{7C83FED2-64A7-4DF7-B810-22CAF8F24B6D}"/>
          </ac:spMkLst>
        </pc:spChg>
        <pc:spChg chg="add mod">
          <ac:chgData name="Nero, Lee A." userId="d666421c-5f39-48cd-80f9-d789c0405c1e" providerId="ADAL" clId="{F2908FB1-29B7-4407-BAD3-4B1A35D6D248}" dt="2020-12-06T19:01:44.969" v="560" actId="20577"/>
          <ac:spMkLst>
            <pc:docMk/>
            <pc:sldMk cId="730117889" sldId="368"/>
            <ac:spMk id="4" creationId="{4EC7864F-E666-4F40-91A9-A7963578C673}"/>
          </ac:spMkLst>
        </pc:spChg>
        <pc:graphicFrameChg chg="add del mod">
          <ac:chgData name="Nero, Lee A." userId="d666421c-5f39-48cd-80f9-d789c0405c1e" providerId="ADAL" clId="{F2908FB1-29B7-4407-BAD3-4B1A35D6D248}" dt="2020-12-06T19:01:51.613" v="561" actId="478"/>
          <ac:graphicFrameMkLst>
            <pc:docMk/>
            <pc:sldMk cId="730117889" sldId="368"/>
            <ac:graphicFrameMk id="3" creationId="{7652A2C4-316B-4593-9BD8-1FA26D1960C3}"/>
          </ac:graphicFrameMkLst>
        </pc:graphicFrameChg>
        <pc:graphicFrameChg chg="add mod">
          <ac:chgData name="Nero, Lee A." userId="d666421c-5f39-48cd-80f9-d789c0405c1e" providerId="ADAL" clId="{F2908FB1-29B7-4407-BAD3-4B1A35D6D248}" dt="2020-12-06T19:55:49.375" v="717"/>
          <ac:graphicFrameMkLst>
            <pc:docMk/>
            <pc:sldMk cId="730117889" sldId="368"/>
            <ac:graphicFrameMk id="5" creationId="{7652A2C4-316B-4593-9BD8-1FA26D1960C3}"/>
          </ac:graphicFrameMkLst>
        </pc:graphicFrameChg>
      </pc:sldChg>
      <pc:sldChg chg="addSp delSp modSp new mod modClrScheme chgLayout">
        <pc:chgData name="Nero, Lee A." userId="d666421c-5f39-48cd-80f9-d789c0405c1e" providerId="ADAL" clId="{F2908FB1-29B7-4407-BAD3-4B1A35D6D248}" dt="2020-12-07T02:19:09.702" v="1956" actId="20577"/>
        <pc:sldMkLst>
          <pc:docMk/>
          <pc:sldMk cId="3508709754" sldId="369"/>
        </pc:sldMkLst>
        <pc:spChg chg="add mod ord">
          <ac:chgData name="Nero, Lee A." userId="d666421c-5f39-48cd-80f9-d789c0405c1e" providerId="ADAL" clId="{F2908FB1-29B7-4407-BAD3-4B1A35D6D248}" dt="2020-12-03T20:32:05.675" v="332" actId="255"/>
          <ac:spMkLst>
            <pc:docMk/>
            <pc:sldMk cId="3508709754" sldId="369"/>
            <ac:spMk id="2" creationId="{503CC83C-0725-48D2-BA31-A910FF24ADA3}"/>
          </ac:spMkLst>
        </pc:spChg>
        <pc:spChg chg="add del mod ord">
          <ac:chgData name="Nero, Lee A." userId="d666421c-5f39-48cd-80f9-d789c0405c1e" providerId="ADAL" clId="{F2908FB1-29B7-4407-BAD3-4B1A35D6D248}" dt="2020-12-03T20:23:52.784" v="152" actId="700"/>
          <ac:spMkLst>
            <pc:docMk/>
            <pc:sldMk cId="3508709754" sldId="369"/>
            <ac:spMk id="3" creationId="{5477B47F-6FE3-4557-B815-B0E1885912C0}"/>
          </ac:spMkLst>
        </pc:spChg>
        <pc:spChg chg="add del mod">
          <ac:chgData name="Nero, Lee A." userId="d666421c-5f39-48cd-80f9-d789c0405c1e" providerId="ADAL" clId="{F2908FB1-29B7-4407-BAD3-4B1A35D6D248}" dt="2020-12-06T19:24:17.965" v="636" actId="21"/>
          <ac:spMkLst>
            <pc:docMk/>
            <pc:sldMk cId="3508709754" sldId="369"/>
            <ac:spMk id="3" creationId="{9F064D89-BA3B-4A36-BE8B-9E0FECF6D91B}"/>
          </ac:spMkLst>
        </pc:spChg>
        <pc:spChg chg="add del mod ord">
          <ac:chgData name="Nero, Lee A." userId="d666421c-5f39-48cd-80f9-d789c0405c1e" providerId="ADAL" clId="{F2908FB1-29B7-4407-BAD3-4B1A35D6D248}" dt="2020-12-03T20:23:52.784" v="152" actId="700"/>
          <ac:spMkLst>
            <pc:docMk/>
            <pc:sldMk cId="3508709754" sldId="369"/>
            <ac:spMk id="4" creationId="{75C42FEA-D83C-4CDA-B65F-5718C9BF7F62}"/>
          </ac:spMkLst>
        </pc:spChg>
        <pc:spChg chg="add del mod ord">
          <ac:chgData name="Nero, Lee A." userId="d666421c-5f39-48cd-80f9-d789c0405c1e" providerId="ADAL" clId="{F2908FB1-29B7-4407-BAD3-4B1A35D6D248}" dt="2020-12-03T20:23:56.827" v="153" actId="700"/>
          <ac:spMkLst>
            <pc:docMk/>
            <pc:sldMk cId="3508709754" sldId="369"/>
            <ac:spMk id="5" creationId="{8E716460-EA92-4673-89A7-69ADB1259BBF}"/>
          </ac:spMkLst>
        </pc:spChg>
        <pc:spChg chg="add del mod ord">
          <ac:chgData name="Nero, Lee A." userId="d666421c-5f39-48cd-80f9-d789c0405c1e" providerId="ADAL" clId="{F2908FB1-29B7-4407-BAD3-4B1A35D6D248}" dt="2020-12-03T20:23:56.827" v="153" actId="700"/>
          <ac:spMkLst>
            <pc:docMk/>
            <pc:sldMk cId="3508709754" sldId="369"/>
            <ac:spMk id="6" creationId="{239A03B6-1B61-49D6-B99A-133FBDDC68EF}"/>
          </ac:spMkLst>
        </pc:spChg>
        <pc:spChg chg="add del mod">
          <ac:chgData name="Nero, Lee A." userId="d666421c-5f39-48cd-80f9-d789c0405c1e" providerId="ADAL" clId="{F2908FB1-29B7-4407-BAD3-4B1A35D6D248}" dt="2020-12-06T04:15:02.074" v="405"/>
          <ac:spMkLst>
            <pc:docMk/>
            <pc:sldMk cId="3508709754" sldId="369"/>
            <ac:spMk id="7" creationId="{8299708A-1B35-4D9F-8581-6B38E568931A}"/>
          </ac:spMkLst>
        </pc:spChg>
        <pc:spChg chg="add del mod ord">
          <ac:chgData name="Nero, Lee A." userId="d666421c-5f39-48cd-80f9-d789c0405c1e" providerId="ADAL" clId="{F2908FB1-29B7-4407-BAD3-4B1A35D6D248}" dt="2020-12-03T20:23:56.827" v="153" actId="700"/>
          <ac:spMkLst>
            <pc:docMk/>
            <pc:sldMk cId="3508709754" sldId="369"/>
            <ac:spMk id="7" creationId="{999F65D5-002E-464C-945F-82F96F2234F5}"/>
          </ac:spMkLst>
        </pc:spChg>
        <pc:spChg chg="add del mod">
          <ac:chgData name="Nero, Lee A." userId="d666421c-5f39-48cd-80f9-d789c0405c1e" providerId="ADAL" clId="{F2908FB1-29B7-4407-BAD3-4B1A35D6D248}" dt="2020-12-06T19:24:08.687" v="634" actId="21"/>
          <ac:spMkLst>
            <pc:docMk/>
            <pc:sldMk cId="3508709754" sldId="369"/>
            <ac:spMk id="7" creationId="{E4BA0761-AB09-4DC9-95D0-B86124C4725C}"/>
          </ac:spMkLst>
        </pc:spChg>
        <pc:spChg chg="add del mod">
          <ac:chgData name="Nero, Lee A." userId="d666421c-5f39-48cd-80f9-d789c0405c1e" providerId="ADAL" clId="{F2908FB1-29B7-4407-BAD3-4B1A35D6D248}" dt="2020-12-06T04:15:02.076" v="407"/>
          <ac:spMkLst>
            <pc:docMk/>
            <pc:sldMk cId="3508709754" sldId="369"/>
            <ac:spMk id="8" creationId="{851485E3-3995-4FF8-9464-3269A6394E49}"/>
          </ac:spMkLst>
        </pc:spChg>
        <pc:spChg chg="add del mod">
          <ac:chgData name="Nero, Lee A." userId="d666421c-5f39-48cd-80f9-d789c0405c1e" providerId="ADAL" clId="{F2908FB1-29B7-4407-BAD3-4B1A35D6D248}" dt="2020-12-06T19:25:01.308" v="642"/>
          <ac:spMkLst>
            <pc:docMk/>
            <pc:sldMk cId="3508709754" sldId="369"/>
            <ac:spMk id="8" creationId="{A43891CD-FEDF-4C55-998B-FE231A74B1F4}"/>
          </ac:spMkLst>
        </pc:spChg>
        <pc:spChg chg="add del mod ord">
          <ac:chgData name="Nero, Lee A." userId="d666421c-5f39-48cd-80f9-d789c0405c1e" providerId="ADAL" clId="{F2908FB1-29B7-4407-BAD3-4B1A35D6D248}" dt="2020-12-03T20:23:56.827" v="153" actId="700"/>
          <ac:spMkLst>
            <pc:docMk/>
            <pc:sldMk cId="3508709754" sldId="369"/>
            <ac:spMk id="8" creationId="{D6CD19E3-9928-4C0E-94F6-5593EC1404EC}"/>
          </ac:spMkLst>
        </pc:spChg>
        <pc:spChg chg="add del mod">
          <ac:chgData name="Nero, Lee A." userId="d666421c-5f39-48cd-80f9-d789c0405c1e" providerId="ADAL" clId="{F2908FB1-29B7-4407-BAD3-4B1A35D6D248}" dt="2020-12-06T19:26:54.876" v="659"/>
          <ac:spMkLst>
            <pc:docMk/>
            <pc:sldMk cId="3508709754" sldId="369"/>
            <ac:spMk id="9" creationId="{03733614-B369-4293-9B58-9BE01F6920A5}"/>
          </ac:spMkLst>
        </pc:spChg>
        <pc:spChg chg="add del mod ord">
          <ac:chgData name="Nero, Lee A." userId="d666421c-5f39-48cd-80f9-d789c0405c1e" providerId="ADAL" clId="{F2908FB1-29B7-4407-BAD3-4B1A35D6D248}" dt="2020-12-03T20:24:46.863" v="154" actId="700"/>
          <ac:spMkLst>
            <pc:docMk/>
            <pc:sldMk cId="3508709754" sldId="369"/>
            <ac:spMk id="9" creationId="{87F6CAB8-6BE0-45A8-98EA-19C5F5952388}"/>
          </ac:spMkLst>
        </pc:spChg>
        <pc:spChg chg="add del mod">
          <ac:chgData name="Nero, Lee A." userId="d666421c-5f39-48cd-80f9-d789c0405c1e" providerId="ADAL" clId="{F2908FB1-29B7-4407-BAD3-4B1A35D6D248}" dt="2020-12-06T19:26:54.876" v="661"/>
          <ac:spMkLst>
            <pc:docMk/>
            <pc:sldMk cId="3508709754" sldId="369"/>
            <ac:spMk id="10" creationId="{25256B56-5B64-4EA9-81B6-DEE7F1FE7D46}"/>
          </ac:spMkLst>
        </pc:spChg>
        <pc:spChg chg="add del mod ord">
          <ac:chgData name="Nero, Lee A." userId="d666421c-5f39-48cd-80f9-d789c0405c1e" providerId="ADAL" clId="{F2908FB1-29B7-4407-BAD3-4B1A35D6D248}" dt="2020-12-03T20:24:46.863" v="154" actId="700"/>
          <ac:spMkLst>
            <pc:docMk/>
            <pc:sldMk cId="3508709754" sldId="369"/>
            <ac:spMk id="10" creationId="{2542E11D-C8DA-4C5D-B758-A49A940E25B3}"/>
          </ac:spMkLst>
        </pc:spChg>
        <pc:spChg chg="add del mod ord">
          <ac:chgData name="Nero, Lee A." userId="d666421c-5f39-48cd-80f9-d789c0405c1e" providerId="ADAL" clId="{F2908FB1-29B7-4407-BAD3-4B1A35D6D248}" dt="2020-12-03T20:25:20.906" v="156" actId="3680"/>
          <ac:spMkLst>
            <pc:docMk/>
            <pc:sldMk cId="3508709754" sldId="369"/>
            <ac:spMk id="11" creationId="{1CEEC457-2E25-413A-8D4E-E7A450FC7BE8}"/>
          </ac:spMkLst>
        </pc:spChg>
        <pc:spChg chg="add mod">
          <ac:chgData name="Nero, Lee A." userId="d666421c-5f39-48cd-80f9-d789c0405c1e" providerId="ADAL" clId="{F2908FB1-29B7-4407-BAD3-4B1A35D6D248}" dt="2020-12-07T02:19:01.257" v="1948" actId="20577"/>
          <ac:spMkLst>
            <pc:docMk/>
            <pc:sldMk cId="3508709754" sldId="369"/>
            <ac:spMk id="11" creationId="{AA67CAA9-344E-4B37-9CA5-D28E9515803E}"/>
          </ac:spMkLst>
        </pc:spChg>
        <pc:spChg chg="add mod">
          <ac:chgData name="Nero, Lee A." userId="d666421c-5f39-48cd-80f9-d789c0405c1e" providerId="ADAL" clId="{F2908FB1-29B7-4407-BAD3-4B1A35D6D248}" dt="2020-12-07T02:19:09.702" v="1956" actId="20577"/>
          <ac:spMkLst>
            <pc:docMk/>
            <pc:sldMk cId="3508709754" sldId="369"/>
            <ac:spMk id="13" creationId="{596F27C0-892B-4689-AF54-C3945643D3AB}"/>
          </ac:spMkLst>
        </pc:spChg>
        <pc:graphicFrameChg chg="add del mod ord modGraphic">
          <ac:chgData name="Nero, Lee A." userId="d666421c-5f39-48cd-80f9-d789c0405c1e" providerId="ADAL" clId="{F2908FB1-29B7-4407-BAD3-4B1A35D6D248}" dt="2020-12-06T19:54:04.708" v="710" actId="13243"/>
          <ac:graphicFrameMkLst>
            <pc:docMk/>
            <pc:sldMk cId="3508709754" sldId="369"/>
            <ac:graphicFrameMk id="12" creationId="{1E72893E-0A69-4FC5-9ACA-25E813C11996}"/>
          </ac:graphicFrameMkLst>
        </pc:graphicFrameChg>
        <pc:picChg chg="add mod">
          <ac:chgData name="Nero, Lee A." userId="d666421c-5f39-48cd-80f9-d789c0405c1e" providerId="ADAL" clId="{F2908FB1-29B7-4407-BAD3-4B1A35D6D248}" dt="2020-12-06T04:13:00.763" v="389" actId="1076"/>
          <ac:picMkLst>
            <pc:docMk/>
            <pc:sldMk cId="3508709754" sldId="369"/>
            <ac:picMk id="4" creationId="{85467016-0573-4FBD-AE49-9ECEF13488B9}"/>
          </ac:picMkLst>
        </pc:picChg>
        <pc:picChg chg="add mod">
          <ac:chgData name="Nero, Lee A." userId="d666421c-5f39-48cd-80f9-d789c0405c1e" providerId="ADAL" clId="{F2908FB1-29B7-4407-BAD3-4B1A35D6D248}" dt="2020-12-06T19:25:28.736" v="648" actId="14100"/>
          <ac:picMkLst>
            <pc:docMk/>
            <pc:sldMk cId="3508709754" sldId="369"/>
            <ac:picMk id="6" creationId="{4815FBC0-8623-40BF-AC55-BFF7EC8F6430}"/>
          </ac:picMkLst>
        </pc:picChg>
      </pc:sldChg>
      <pc:sldChg chg="addSp delSp modSp add mod modClrScheme chgLayout">
        <pc:chgData name="Nero, Lee A." userId="d666421c-5f39-48cd-80f9-d789c0405c1e" providerId="ADAL" clId="{F2908FB1-29B7-4407-BAD3-4B1A35D6D248}" dt="2020-12-07T02:19:15.073" v="1959" actId="20577"/>
        <pc:sldMkLst>
          <pc:docMk/>
          <pc:sldMk cId="2932022202" sldId="370"/>
        </pc:sldMkLst>
        <pc:spChg chg="mod ord">
          <ac:chgData name="Nero, Lee A." userId="d666421c-5f39-48cd-80f9-d789c0405c1e" providerId="ADAL" clId="{F2908FB1-29B7-4407-BAD3-4B1A35D6D248}" dt="2020-12-07T02:16:35.603" v="1858" actId="700"/>
          <ac:spMkLst>
            <pc:docMk/>
            <pc:sldMk cId="2932022202" sldId="370"/>
            <ac:spMk id="2" creationId="{503CC83C-0725-48D2-BA31-A910FF24ADA3}"/>
          </ac:spMkLst>
        </pc:spChg>
        <pc:spChg chg="del mod ord">
          <ac:chgData name="Nero, Lee A." userId="d666421c-5f39-48cd-80f9-d789c0405c1e" providerId="ADAL" clId="{F2908FB1-29B7-4407-BAD3-4B1A35D6D248}" dt="2020-12-03T20:26:30.665" v="258" actId="700"/>
          <ac:spMkLst>
            <pc:docMk/>
            <pc:sldMk cId="2932022202" sldId="370"/>
            <ac:spMk id="3" creationId="{5477B47F-6FE3-4557-B815-B0E1885912C0}"/>
          </ac:spMkLst>
        </pc:spChg>
        <pc:spChg chg="add del mod ord">
          <ac:chgData name="Nero, Lee A." userId="d666421c-5f39-48cd-80f9-d789c0405c1e" providerId="ADAL" clId="{F2908FB1-29B7-4407-BAD3-4B1A35D6D248}" dt="2020-12-07T02:12:19.012" v="1837" actId="700"/>
          <ac:spMkLst>
            <pc:docMk/>
            <pc:sldMk cId="2932022202" sldId="370"/>
            <ac:spMk id="3" creationId="{F55E0611-F347-4DA3-9214-AE73E60D4491}"/>
          </ac:spMkLst>
        </pc:spChg>
        <pc:spChg chg="del">
          <ac:chgData name="Nero, Lee A." userId="d666421c-5f39-48cd-80f9-d789c0405c1e" providerId="ADAL" clId="{F2908FB1-29B7-4407-BAD3-4B1A35D6D248}" dt="2020-12-03T20:26:30.665" v="258" actId="700"/>
          <ac:spMkLst>
            <pc:docMk/>
            <pc:sldMk cId="2932022202" sldId="370"/>
            <ac:spMk id="4" creationId="{75C42FEA-D83C-4CDA-B65F-5718C9BF7F62}"/>
          </ac:spMkLst>
        </pc:spChg>
        <pc:spChg chg="add del mod ord">
          <ac:chgData name="Nero, Lee A." userId="d666421c-5f39-48cd-80f9-d789c0405c1e" providerId="ADAL" clId="{F2908FB1-29B7-4407-BAD3-4B1A35D6D248}" dt="2020-12-07T02:12:19.012" v="1837" actId="700"/>
          <ac:spMkLst>
            <pc:docMk/>
            <pc:sldMk cId="2932022202" sldId="370"/>
            <ac:spMk id="5" creationId="{539B1B26-549C-4170-9B09-15CB3B16F666}"/>
          </ac:spMkLst>
        </pc:spChg>
        <pc:spChg chg="add del mod ord">
          <ac:chgData name="Nero, Lee A." userId="d666421c-5f39-48cd-80f9-d789c0405c1e" providerId="ADAL" clId="{F2908FB1-29B7-4407-BAD3-4B1A35D6D248}" dt="2020-12-03T20:26:34.699" v="259" actId="700"/>
          <ac:spMkLst>
            <pc:docMk/>
            <pc:sldMk cId="2932022202" sldId="370"/>
            <ac:spMk id="5" creationId="{CB08C064-35A0-4CE7-A49F-24568F0EB8E6}"/>
          </ac:spMkLst>
        </pc:spChg>
        <pc:spChg chg="add del mod ord">
          <ac:chgData name="Nero, Lee A." userId="d666421c-5f39-48cd-80f9-d789c0405c1e" providerId="ADAL" clId="{F2908FB1-29B7-4407-BAD3-4B1A35D6D248}" dt="2020-12-07T02:12:18.533" v="1836" actId="700"/>
          <ac:spMkLst>
            <pc:docMk/>
            <pc:sldMk cId="2932022202" sldId="370"/>
            <ac:spMk id="6" creationId="{C5ACBF34-A425-4220-9B27-AF5FBA994F88}"/>
          </ac:spMkLst>
        </pc:spChg>
        <pc:spChg chg="add del mod ord">
          <ac:chgData name="Nero, Lee A." userId="d666421c-5f39-48cd-80f9-d789c0405c1e" providerId="ADAL" clId="{F2908FB1-29B7-4407-BAD3-4B1A35D6D248}" dt="2020-12-06T19:03:39.043" v="580" actId="21"/>
          <ac:spMkLst>
            <pc:docMk/>
            <pc:sldMk cId="2932022202" sldId="370"/>
            <ac:spMk id="6" creationId="{D3426374-940B-4E6F-BED4-EDB6D441F7D8}"/>
          </ac:spMkLst>
        </pc:spChg>
        <pc:spChg chg="add del mod ord">
          <ac:chgData name="Nero, Lee A." userId="d666421c-5f39-48cd-80f9-d789c0405c1e" providerId="ADAL" clId="{F2908FB1-29B7-4407-BAD3-4B1A35D6D248}" dt="2020-12-07T02:12:18.533" v="1836" actId="700"/>
          <ac:spMkLst>
            <pc:docMk/>
            <pc:sldMk cId="2932022202" sldId="370"/>
            <ac:spMk id="7" creationId="{063D5A48-4326-4A70-ADE6-FCBA58547D42}"/>
          </ac:spMkLst>
        </pc:spChg>
        <pc:spChg chg="add del mod">
          <ac:chgData name="Nero, Lee A." userId="d666421c-5f39-48cd-80f9-d789c0405c1e" providerId="ADAL" clId="{F2908FB1-29B7-4407-BAD3-4B1A35D6D248}" dt="2020-12-07T02:19:15.073" v="1959" actId="20577"/>
          <ac:spMkLst>
            <pc:docMk/>
            <pc:sldMk cId="2932022202" sldId="370"/>
            <ac:spMk id="10" creationId="{3D054818-C450-4762-AE51-9E779F0DE908}"/>
          </ac:spMkLst>
        </pc:spChg>
        <pc:spChg chg="add del mod">
          <ac:chgData name="Nero, Lee A." userId="d666421c-5f39-48cd-80f9-d789c0405c1e" providerId="ADAL" clId="{F2908FB1-29B7-4407-BAD3-4B1A35D6D248}" dt="2020-12-07T02:12:18.022" v="1835"/>
          <ac:spMkLst>
            <pc:docMk/>
            <pc:sldMk cId="2932022202" sldId="370"/>
            <ac:spMk id="12" creationId="{FDB47088-D0F8-4834-8E88-15834802D861}"/>
          </ac:spMkLst>
        </pc:spChg>
        <pc:spChg chg="add del mod">
          <ac:chgData name="Nero, Lee A." userId="d666421c-5f39-48cd-80f9-d789c0405c1e" providerId="ADAL" clId="{F2908FB1-29B7-4407-BAD3-4B1A35D6D248}" dt="2020-12-07T02:12:17.572" v="1834"/>
          <ac:spMkLst>
            <pc:docMk/>
            <pc:sldMk cId="2932022202" sldId="370"/>
            <ac:spMk id="13" creationId="{A673F13E-6FC8-4C1C-828E-63292DB21FEC}"/>
          </ac:spMkLst>
        </pc:spChg>
        <pc:spChg chg="add del mod ord">
          <ac:chgData name="Nero, Lee A." userId="d666421c-5f39-48cd-80f9-d789c0405c1e" providerId="ADAL" clId="{F2908FB1-29B7-4407-BAD3-4B1A35D6D248}" dt="2020-12-07T02:16:35.603" v="1858" actId="700"/>
          <ac:spMkLst>
            <pc:docMk/>
            <pc:sldMk cId="2932022202" sldId="370"/>
            <ac:spMk id="14" creationId="{39423D78-3547-4E11-BC1E-841753548EFB}"/>
          </ac:spMkLst>
        </pc:spChg>
        <pc:spChg chg="add del mod ord">
          <ac:chgData name="Nero, Lee A." userId="d666421c-5f39-48cd-80f9-d789c0405c1e" providerId="ADAL" clId="{F2908FB1-29B7-4407-BAD3-4B1A35D6D248}" dt="2020-12-07T02:16:35.603" v="1858" actId="700"/>
          <ac:spMkLst>
            <pc:docMk/>
            <pc:sldMk cId="2932022202" sldId="370"/>
            <ac:spMk id="15" creationId="{88B0B6F4-E16E-4921-9841-77643A059BEB}"/>
          </ac:spMkLst>
        </pc:spChg>
        <pc:spChg chg="add del mod ord">
          <ac:chgData name="Nero, Lee A." userId="d666421c-5f39-48cd-80f9-d789c0405c1e" providerId="ADAL" clId="{F2908FB1-29B7-4407-BAD3-4B1A35D6D248}" dt="2020-12-07T02:16:35.603" v="1857" actId="700"/>
          <ac:spMkLst>
            <pc:docMk/>
            <pc:sldMk cId="2932022202" sldId="370"/>
            <ac:spMk id="16" creationId="{9305B2C5-AD29-47A5-B6A1-20762872F118}"/>
          </ac:spMkLst>
        </pc:spChg>
        <pc:spChg chg="add del mod ord">
          <ac:chgData name="Nero, Lee A." userId="d666421c-5f39-48cd-80f9-d789c0405c1e" providerId="ADAL" clId="{F2908FB1-29B7-4407-BAD3-4B1A35D6D248}" dt="2020-12-07T02:16:35.603" v="1857" actId="700"/>
          <ac:spMkLst>
            <pc:docMk/>
            <pc:sldMk cId="2932022202" sldId="370"/>
            <ac:spMk id="17" creationId="{2B655E30-1967-40DF-B47D-8EE26F146D4B}"/>
          </ac:spMkLst>
        </pc:spChg>
        <pc:graphicFrameChg chg="add del mod modGraphic">
          <ac:chgData name="Nero, Lee A." userId="d666421c-5f39-48cd-80f9-d789c0405c1e" providerId="ADAL" clId="{F2908FB1-29B7-4407-BAD3-4B1A35D6D248}" dt="2020-12-06T19:04:28.511" v="591" actId="478"/>
          <ac:graphicFrameMkLst>
            <pc:docMk/>
            <pc:sldMk cId="2932022202" sldId="370"/>
            <ac:graphicFrameMk id="3" creationId="{D506D9A6-8482-467D-8842-4899A107DADE}"/>
          </ac:graphicFrameMkLst>
        </pc:graphicFrameChg>
        <pc:graphicFrameChg chg="add del mod modGraphic">
          <ac:chgData name="Nero, Lee A." userId="d666421c-5f39-48cd-80f9-d789c0405c1e" providerId="ADAL" clId="{F2908FB1-29B7-4407-BAD3-4B1A35D6D248}" dt="2020-12-07T02:16:36.933" v="1860" actId="478"/>
          <ac:graphicFrameMkLst>
            <pc:docMk/>
            <pc:sldMk cId="2932022202" sldId="370"/>
            <ac:graphicFrameMk id="4" creationId="{37C6A2AA-5CD3-49C9-A5C6-A53F5A3EDB9E}"/>
          </ac:graphicFrameMkLst>
        </pc:graphicFrameChg>
        <pc:picChg chg="add del mod">
          <ac:chgData name="Nero, Lee A." userId="d666421c-5f39-48cd-80f9-d789c0405c1e" providerId="ADAL" clId="{F2908FB1-29B7-4407-BAD3-4B1A35D6D248}" dt="2020-12-06T19:29:08.311" v="688" actId="478"/>
          <ac:picMkLst>
            <pc:docMk/>
            <pc:sldMk cId="2932022202" sldId="370"/>
            <ac:picMk id="7" creationId="{99A0B2B3-A291-4BAF-B3A6-03FF3E2665E5}"/>
          </ac:picMkLst>
        </pc:picChg>
        <pc:picChg chg="add del mod">
          <ac:chgData name="Nero, Lee A." userId="d666421c-5f39-48cd-80f9-d789c0405c1e" providerId="ADAL" clId="{F2908FB1-29B7-4407-BAD3-4B1A35D6D248}" dt="2020-12-07T02:16:36.933" v="1861" actId="478"/>
          <ac:picMkLst>
            <pc:docMk/>
            <pc:sldMk cId="2932022202" sldId="370"/>
            <ac:picMk id="9" creationId="{37A2FF51-C863-4184-9348-F4918EA896F7}"/>
          </ac:picMkLst>
        </pc:picChg>
        <pc:picChg chg="add del mod">
          <ac:chgData name="Nero, Lee A." userId="d666421c-5f39-48cd-80f9-d789c0405c1e" providerId="ADAL" clId="{F2908FB1-29B7-4407-BAD3-4B1A35D6D248}" dt="2020-12-07T02:12:04.196" v="1831" actId="931"/>
          <ac:picMkLst>
            <pc:docMk/>
            <pc:sldMk cId="2932022202" sldId="370"/>
            <ac:picMk id="11" creationId="{FF242AE1-07B9-482A-A9DA-AD2EC1A5343E}"/>
          </ac:picMkLst>
        </pc:picChg>
        <pc:picChg chg="add del mod">
          <ac:chgData name="Nero, Lee A." userId="d666421c-5f39-48cd-80f9-d789c0405c1e" providerId="ADAL" clId="{F2908FB1-29B7-4407-BAD3-4B1A35D6D248}" dt="2020-12-07T02:16:34.823" v="1855" actId="931"/>
          <ac:picMkLst>
            <pc:docMk/>
            <pc:sldMk cId="2932022202" sldId="370"/>
            <ac:picMk id="19" creationId="{CBBAF56F-473A-4126-9BA6-E0BA2C175C5A}"/>
          </ac:picMkLst>
        </pc:picChg>
      </pc:sldChg>
      <pc:sldChg chg="new del">
        <pc:chgData name="Nero, Lee A." userId="d666421c-5f39-48cd-80f9-d789c0405c1e" providerId="ADAL" clId="{F2908FB1-29B7-4407-BAD3-4B1A35D6D248}" dt="2020-12-03T20:17:58.099" v="144" actId="680"/>
        <pc:sldMkLst>
          <pc:docMk/>
          <pc:sldMk cId="2272153959" sldId="371"/>
        </pc:sldMkLst>
      </pc:sldChg>
      <pc:sldChg chg="modSp add del mod">
        <pc:chgData name="Nero, Lee A." userId="d666421c-5f39-48cd-80f9-d789c0405c1e" providerId="ADAL" clId="{F2908FB1-29B7-4407-BAD3-4B1A35D6D248}" dt="2020-12-03T20:30:02.326" v="260" actId="2696"/>
        <pc:sldMkLst>
          <pc:docMk/>
          <pc:sldMk cId="2484305245" sldId="371"/>
        </pc:sldMkLst>
        <pc:spChg chg="mod">
          <ac:chgData name="Nero, Lee A." userId="d666421c-5f39-48cd-80f9-d789c0405c1e" providerId="ADAL" clId="{F2908FB1-29B7-4407-BAD3-4B1A35D6D248}" dt="2020-12-03T20:21:28.902" v="150" actId="122"/>
          <ac:spMkLst>
            <pc:docMk/>
            <pc:sldMk cId="2484305245" sldId="371"/>
            <ac:spMk id="2" creationId="{503CC83C-0725-48D2-BA31-A910FF24ADA3}"/>
          </ac:spMkLst>
        </pc:spChg>
      </pc:sldChg>
      <pc:sldMasterChg chg="del delSldLayout">
        <pc:chgData name="Nero, Lee A." userId="d666421c-5f39-48cd-80f9-d789c0405c1e" providerId="ADAL" clId="{F2908FB1-29B7-4407-BAD3-4B1A35D6D248}" dt="2020-12-03T19:59:00.996" v="6" actId="47"/>
        <pc:sldMasterMkLst>
          <pc:docMk/>
          <pc:sldMasterMk cId="2460954070" sldId="2147483660"/>
        </pc:sldMasterMkLst>
        <pc:sldLayoutChg chg="del">
          <pc:chgData name="Nero, Lee A." userId="d666421c-5f39-48cd-80f9-d789c0405c1e" providerId="ADAL" clId="{F2908FB1-29B7-4407-BAD3-4B1A35D6D248}" dt="2020-12-03T19:59:00.996" v="6" actId="4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Nero, Lee A." userId="d666421c-5f39-48cd-80f9-d789c0405c1e" providerId="ADAL" clId="{F2908FB1-29B7-4407-BAD3-4B1A35D6D248}" dt="2020-12-03T19:59:00.996" v="6" actId="4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Nero, Lee A." userId="d666421c-5f39-48cd-80f9-d789c0405c1e" providerId="ADAL" clId="{F2908FB1-29B7-4407-BAD3-4B1A35D6D248}" dt="2020-12-03T19:59:00.996" v="6" actId="4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Nero, Lee A." userId="d666421c-5f39-48cd-80f9-d789c0405c1e" providerId="ADAL" clId="{F2908FB1-29B7-4407-BAD3-4B1A35D6D248}" dt="2020-12-03T19:59:00.996" v="6" actId="4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Nero, Lee A." userId="d666421c-5f39-48cd-80f9-d789c0405c1e" providerId="ADAL" clId="{F2908FB1-29B7-4407-BAD3-4B1A35D6D248}" dt="2020-12-03T19:59:00.996" v="6" actId="4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Nero, Lee A." userId="d666421c-5f39-48cd-80f9-d789c0405c1e" providerId="ADAL" clId="{F2908FB1-29B7-4407-BAD3-4B1A35D6D248}" dt="2020-12-03T19:59:00.996" v="6" actId="4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Nero, Lee A." userId="d666421c-5f39-48cd-80f9-d789c0405c1e" providerId="ADAL" clId="{F2908FB1-29B7-4407-BAD3-4B1A35D6D248}" dt="2020-12-03T19:59:00.996" v="6" actId="4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Nero, Lee A." userId="d666421c-5f39-48cd-80f9-d789c0405c1e" providerId="ADAL" clId="{F2908FB1-29B7-4407-BAD3-4B1A35D6D248}" dt="2020-12-03T19:59:00.996" v="6" actId="4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Nero, Lee A." userId="d666421c-5f39-48cd-80f9-d789c0405c1e" providerId="ADAL" clId="{F2908FB1-29B7-4407-BAD3-4B1A35D6D248}" dt="2020-12-03T19:59:00.996" v="6" actId="4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Nero, Lee A." userId="d666421c-5f39-48cd-80f9-d789c0405c1e" providerId="ADAL" clId="{F2908FB1-29B7-4407-BAD3-4B1A35D6D248}" dt="2020-12-03T19:59:00.996" v="6" actId="4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Nero, Lee A." userId="d666421c-5f39-48cd-80f9-d789c0405c1e" providerId="ADAL" clId="{F2908FB1-29B7-4407-BAD3-4B1A35D6D248}" dt="2020-12-03T19:59:00.996" v="6" actId="47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Fall 2020 Benchmark vs Student Investment Fund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Benchmark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Aug</c:v>
                </c:pt>
                <c:pt idx="1">
                  <c:v>Sep</c:v>
                </c:pt>
                <c:pt idx="2">
                  <c:v>Oct</c:v>
                </c:pt>
                <c:pt idx="3">
                  <c:v>Nov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0.1172</c:v>
                </c:pt>
                <c:pt idx="1">
                  <c:v>6.9999999999999999E-4</c:v>
                </c:pt>
                <c:pt idx="2">
                  <c:v>-4.3E-3</c:v>
                </c:pt>
                <c:pt idx="3">
                  <c:v>0.2283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5D-408D-A23B-9AEDAD01C5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SIF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Aug</c:v>
                </c:pt>
                <c:pt idx="1">
                  <c:v>Sep</c:v>
                </c:pt>
                <c:pt idx="2">
                  <c:v>Oct</c:v>
                </c:pt>
                <c:pt idx="3">
                  <c:v>Nov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4.0399999999999998E-2</c:v>
                </c:pt>
                <c:pt idx="1">
                  <c:v>5.5899999999999998E-2</c:v>
                </c:pt>
                <c:pt idx="2">
                  <c:v>-9.9000000000000005E-2</c:v>
                </c:pt>
                <c:pt idx="3">
                  <c:v>-0.39369999999999999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5D-408D-A23B-9AEDAD01C5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07835296"/>
        <c:axId val="407826560"/>
      </c:barChart>
      <c:catAx>
        <c:axId val="407835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26560"/>
        <c:crosses val="autoZero"/>
        <c:auto val="1"/>
        <c:lblAlgn val="ctr"/>
        <c:lblOffset val="100"/>
        <c:noMultiLvlLbl val="0"/>
      </c:catAx>
      <c:valAx>
        <c:axId val="40782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Monthly Return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352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2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DB34D-7BBF-4545-816C-C78160B7FB4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1327B-C39B-4D9F-B3CC-2CEBE9B8B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5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1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0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7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7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3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2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5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9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1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647B9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9A3E1D-3D8A-469C-B832-A75025FAA19A}"/>
              </a:ext>
            </a:extLst>
          </p:cNvPr>
          <p:cNvSpPr>
            <a:spLocks noGrp="1"/>
          </p:cNvSpPr>
          <p:nvPr/>
        </p:nvSpPr>
        <p:spPr>
          <a:xfrm>
            <a:off x="777240" y="448055"/>
            <a:ext cx="2845191" cy="3801257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Daniel Carpenter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Nikiel Kim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Lee Nero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0B7609A-442A-4B70-AA5D-5657372477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0" b="14338"/>
          <a:stretch/>
        </p:blipFill>
        <p:spPr>
          <a:xfrm>
            <a:off x="4044603" y="448056"/>
            <a:ext cx="7680450" cy="38029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16552"/>
            <a:ext cx="7688475" cy="198424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4EF19-C305-4D1C-BF40-3D88A400D694}"/>
              </a:ext>
            </a:extLst>
          </p:cNvPr>
          <p:cNvSpPr txBox="1"/>
          <p:nvPr/>
        </p:nvSpPr>
        <p:spPr>
          <a:xfrm>
            <a:off x="4379709" y="4642338"/>
            <a:ext cx="7037591" cy="15643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20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Consumer Discretionary Sector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56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C83C-0725-48D2-BA31-A910FF24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300" dirty="0"/>
              <a:t>Consumer Discretionary Trades: Holdings  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1E72893E-0A69-4FC5-9ACA-25E813C11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249850"/>
              </p:ext>
            </p:extLst>
          </p:nvPr>
        </p:nvGraphicFramePr>
        <p:xfrm>
          <a:off x="838200" y="1825624"/>
          <a:ext cx="10515600" cy="4537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525043340"/>
                    </a:ext>
                  </a:extLst>
                </a:gridCol>
              </a:tblGrid>
              <a:tr h="22685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19557"/>
                  </a:ext>
                </a:extLst>
              </a:tr>
              <a:tr h="226853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06752"/>
                  </a:ext>
                </a:extLst>
              </a:tr>
            </a:tbl>
          </a:graphicData>
        </a:graphic>
      </p:graphicFrame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85467016-0573-4FBD-AE49-9ECEF1348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72" y="2038673"/>
            <a:ext cx="1857375" cy="1857375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4815FBC0-8623-40BF-AC55-BFF7EC8F6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72" y="4294849"/>
            <a:ext cx="1857375" cy="1857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67CAA9-344E-4B37-9CA5-D28E9515803E}"/>
              </a:ext>
            </a:extLst>
          </p:cNvPr>
          <p:cNvSpPr txBox="1"/>
          <p:nvPr/>
        </p:nvSpPr>
        <p:spPr>
          <a:xfrm>
            <a:off x="3186260" y="2038673"/>
            <a:ext cx="795766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ea typeface="+mn-ea"/>
                <a:cs typeface="+mn-cs"/>
              </a:rPr>
              <a:t>A lease-to-own retailer for furniture, electronics, appliances, and computers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Sold all 846 shares in Aarons on 11/30/2020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Purchased shares for $51.01/sh, sold for $62.78/sh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Troubling declines in non-retail sales could be one reason firm is overvalued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6F27C0-892B-4689-AF54-C3945643D3AB}"/>
              </a:ext>
            </a:extLst>
          </p:cNvPr>
          <p:cNvSpPr txBox="1"/>
          <p:nvPr/>
        </p:nvSpPr>
        <p:spPr>
          <a:xfrm>
            <a:off x="3186260" y="4311782"/>
            <a:ext cx="780347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National builder of single-family homes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Sold all 1800 shares in M/I on 11/30/2020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Purchased shares for $18.67/sh, sold for $45.17/sh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Potential for stalled growth over the mid to long term as interest rates begin to rise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0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C83C-0725-48D2-BA31-A910FF24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Consumer Discretionary Trades: New Acquisitions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C6A2AA-5CD3-49C9-A5C6-A53F5A3ED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944287"/>
              </p:ext>
            </p:extLst>
          </p:nvPr>
        </p:nvGraphicFramePr>
        <p:xfrm>
          <a:off x="838200" y="2288857"/>
          <a:ext cx="10515600" cy="244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219867741"/>
                    </a:ext>
                  </a:extLst>
                </a:gridCol>
              </a:tblGrid>
              <a:tr h="24429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77381"/>
                  </a:ext>
                </a:extLst>
              </a:tr>
            </a:tbl>
          </a:graphicData>
        </a:graphic>
      </p:graphicFrame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7A2FF51-C863-4184-9348-F4918EA89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1" y="2557828"/>
            <a:ext cx="1878737" cy="190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054818-C450-4762-AE51-9E779F0DE908}"/>
              </a:ext>
            </a:extLst>
          </p:cNvPr>
          <p:cNvSpPr txBox="1"/>
          <p:nvPr/>
        </p:nvSpPr>
        <p:spPr>
          <a:xfrm>
            <a:off x="3178206" y="2467992"/>
            <a:ext cx="798953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Acquired 600 shares on 11/30/2020 for $118.61</a:t>
            </a:r>
            <a:r>
              <a:rPr lang="en-US" sz="2000"/>
              <a:t>/sh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Automotive company headquartered in Houston that sells new and used cars/trucks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Undervalued by 16.4%  according to our projections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Industry-wide revenue expected to rise 5.1% over the next five years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2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FED2-64A7-4DF7-B810-22CAF8F2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Consumer Discretionary Monthly Sector Returns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7864F-E666-4F40-91A9-A7963578C673}"/>
              </a:ext>
            </a:extLst>
          </p:cNvPr>
          <p:cNvSpPr txBox="1"/>
          <p:nvPr/>
        </p:nvSpPr>
        <p:spPr>
          <a:xfrm>
            <a:off x="9605639" y="1951409"/>
            <a:ext cx="215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Only trade for this semester occurred on November 30, 2020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652A2C4-316B-4593-9BD8-1FA26D1960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6612088"/>
              </p:ext>
            </p:extLst>
          </p:nvPr>
        </p:nvGraphicFramePr>
        <p:xfrm>
          <a:off x="1268841" y="1951409"/>
          <a:ext cx="8336798" cy="4076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01178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597F8CCAC22A44A15B17FDC2F22940" ma:contentTypeVersion="4" ma:contentTypeDescription="Create a new document." ma:contentTypeScope="" ma:versionID="a1580ca301b4181431a53ce84df76c26">
  <xsd:schema xmlns:xsd="http://www.w3.org/2001/XMLSchema" xmlns:xs="http://www.w3.org/2001/XMLSchema" xmlns:p="http://schemas.microsoft.com/office/2006/metadata/properties" xmlns:ns2="36abb409-a4e2-4f01-93e5-51e136a2f211" targetNamespace="http://schemas.microsoft.com/office/2006/metadata/properties" ma:root="true" ma:fieldsID="2b38813b0d9a50e9d226e8b40486e391" ns2:_="">
    <xsd:import namespace="36abb409-a4e2-4f01-93e5-51e136a2f2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abb409-a4e2-4f01-93e5-51e136a2f2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4B4EF3-FA7A-45D4-94C3-149D4D28513E}">
  <ds:schemaRefs>
    <ds:schemaRef ds:uri="http://schemas.microsoft.com/office/infopath/2007/PartnerControls"/>
    <ds:schemaRef ds:uri="http://purl.org/dc/terms/"/>
    <ds:schemaRef ds:uri="http://purl.org/dc/dcmitype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  <ds:schemaRef ds:uri="36abb409-a4e2-4f01-93e5-51e136a2f211"/>
    <ds:schemaRef ds:uri="http://schemas.microsoft.com/office/2006/documentManagement/types"/>
  </ds:schemaRefs>
</ds:datastoreItem>
</file>

<file path=customXml/itemProps2.xml><?xml version="1.0" encoding="utf-8"?>
<ds:datastoreItem xmlns:ds="http://schemas.openxmlformats.org/officeDocument/2006/customXml" ds:itemID="{E49F8B5A-01CB-41E5-9CE7-2E32C82B89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abb409-a4e2-4f01-93e5-51e136a2f2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1C0311-13AA-4299-8C80-8F87B4CF9A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</TotalTime>
  <Words>183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1_office theme</vt:lpstr>
      <vt:lpstr>PowerPoint Presentation</vt:lpstr>
      <vt:lpstr>Consumer Discretionary Trades: Holdings  </vt:lpstr>
      <vt:lpstr>Consumer Discretionary Trades: New Acquisitions</vt:lpstr>
      <vt:lpstr>Consumer Discretionary Monthly Sector Returns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Nero, Lee A.</cp:lastModifiedBy>
  <cp:revision>9</cp:revision>
  <dcterms:created xsi:type="dcterms:W3CDTF">2020-12-03T19:56:58Z</dcterms:created>
  <dcterms:modified xsi:type="dcterms:W3CDTF">2020-12-07T02:19:23Z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0x0101003D597F8CCAC22A44A15B17FDC2F22940</vt:lpwstr>
  </property>
</Properties>
</file>