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51" d="100"/>
          <a:sy n="51" d="100"/>
        </p:scale>
        <p:origin x="53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A91EF-B70E-3D26-5C45-784835B84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ED2BD-EDC3-4017-A9CF-E96578F8F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DA204-FA3E-2A8D-657B-DD9D0824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34C8-A29D-4863-BE45-CED9978522D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72A99-3882-734D-0362-18DA5E94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D6D77-C439-20DC-74B1-3ACCE0E7F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0EFE-BB76-4556-B25F-33B3E79A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61FE-D345-514A-C2D2-5B65478F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36762-CAFE-F3CC-0AD2-53B845775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DDB78-987E-F7AD-9A56-CE96B8A6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34C8-A29D-4863-BE45-CED9978522D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EB32-2F89-7EC3-E238-9AA2F2FEC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E4D0B-06CF-0E99-360B-CFBAF289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0EFE-BB76-4556-B25F-33B3E79A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4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3D689-6546-2DAE-0072-D11660579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6C804-9803-0608-FC5F-EBC1C5540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43308-D44A-43DE-6F62-6093351A1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34C8-A29D-4863-BE45-CED9978522D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505C1-F92B-0634-4B5B-96A7B42B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CC18E-A68B-2F7F-C582-CD778354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0EFE-BB76-4556-B25F-33B3E79A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1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C992-4B45-F0F4-7F70-C8C3D265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C2DEE-85AC-4E26-4134-569C36D83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88590-B904-B221-EB58-BA941A3B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34C8-A29D-4863-BE45-CED9978522D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9B82A-B2F6-2E05-EFC2-EF98FCA5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46B8D-11DE-E7D9-B4FB-FC535C5E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0EFE-BB76-4556-B25F-33B3E79A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1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A939-B29B-C407-257B-6014D0813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42687-D882-618F-7F88-3B5C9B50B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7E91C-106C-2F52-996D-C4EAAD5D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34C8-A29D-4863-BE45-CED9978522D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880ED-F1AF-2BF8-B86B-3919F1F3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D9889-4070-5C16-C4A2-F83371A9D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0EFE-BB76-4556-B25F-33B3E79A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5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DF35-D0BE-FF6C-86C1-D270EBEA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010BD-1086-850B-7ED4-3177633E3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4D680-FBDF-9744-0F4E-08C8494B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226A6-86AC-9028-C8D9-DCE82F2A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34C8-A29D-4863-BE45-CED9978522D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C2351-9A98-FC50-276B-29DD47AA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90F03-72B8-6D03-501C-465E2788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0EFE-BB76-4556-B25F-33B3E79A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1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3F87-0E50-FE60-5884-3D074E32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C51F4-9382-89DF-A2A9-E10296504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E5309-C157-CCF0-AEC7-D09803F41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FE928-A8EC-E829-C369-AF92D2C75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85939-7311-BEF5-B7E2-ABCE6703D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69BA69-562B-B928-6094-D1ABA47DA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34C8-A29D-4863-BE45-CED9978522D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3EB6C2-9413-EDA7-A798-4F7F5293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184BB-BEA3-7A89-7469-1239E033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0EFE-BB76-4556-B25F-33B3E79A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0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0FA4-810C-59A9-774E-8EE81B0C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7213B-F76E-91FF-5543-543423E7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34C8-A29D-4863-BE45-CED9978522D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33824-5DFF-0BE3-4D92-31339358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75677-A165-F571-678C-0E8A071A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0EFE-BB76-4556-B25F-33B3E79A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2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9307E6-7521-C09A-9DBB-11F46EBF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34C8-A29D-4863-BE45-CED9978522D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B59DE-466F-1FFA-CA05-86B06AE6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F72D9-8B39-7FDE-8F1C-FDAC37C4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0EFE-BB76-4556-B25F-33B3E79A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4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9241-E25F-396C-D123-00653059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9E5DE-D7D6-53F2-EE1D-C57420033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E061A-97DF-EF21-3DFC-41810B341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D8795-29D7-1A36-1063-A3738C12E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34C8-A29D-4863-BE45-CED9978522D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0F782-6528-93F9-A159-E298E36F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E45B6-0568-9736-045F-886C1397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0EFE-BB76-4556-B25F-33B3E79A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7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681E-FACE-B4B8-5253-8D0CED23C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53164-B6F3-3256-4AAB-78AB91E75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3FA2F-5165-09C1-976D-961BE11C0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8456F-3934-BB8E-DDA0-564815CE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34C8-A29D-4863-BE45-CED9978522D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D1CD9-0EDD-7C31-97E6-CF5740F85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050B5-4B04-2F30-51F5-A16930E8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0EFE-BB76-4556-B25F-33B3E79A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4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9EBDC-A2FE-B6B7-8DD2-040EFB9F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AF73C-7B54-D39A-FCDA-2121D7C13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B5E55-C438-E78B-CF35-F12C49ACA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E34C8-A29D-4863-BE45-CED9978522D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50B23-C77D-3DD2-4478-BD7E951C7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07FF6-A5A2-DB4A-CE0E-04E6316A4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00EFE-BB76-4556-B25F-33B3E79A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4302-C777-C512-C784-D78FF20EA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Syntax and Semantics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A41FD-4EBE-8147-BB1E-DA540472A1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6/19/2023</a:t>
            </a:r>
          </a:p>
        </p:txBody>
      </p:sp>
    </p:spTree>
    <p:extLst>
      <p:ext uri="{BB962C8B-B14F-4D97-AF65-F5344CB8AC3E}">
        <p14:creationId xmlns:p14="http://schemas.microsoft.com/office/powerpoint/2010/main" val="200283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6BCB-913B-3BFB-5401-7382BA94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5C1B67-954C-23E5-A337-3696F1D07A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600" dirty="0"/>
                  <a:t> is a string.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3600" dirty="0"/>
                  <a:t> “universe” is the infinite set of all possible strings. </a:t>
                </a:r>
                <a:br>
                  <a:rPr lang="en-US" sz="3600" dirty="0"/>
                </a:br>
                <a:endParaRPr lang="en-US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agfhsld</m:t>
                      </m:r>
                      <m:r>
                        <m:rPr>
                          <m:nor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print</m:t>
                      </m:r>
                      <m:r>
                        <m:rPr>
                          <m:nor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(3)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"∈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5C1B67-954C-23E5-A337-3696F1D07A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53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EBEB-6F5F-9A38-4EE0-D960C255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and semantics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F3BC6-86F5-D923-B4E3-316214D0AC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The syntax of a language decides what strings are valid programs in the language. </a:t>
                </a:r>
                <a:br>
                  <a:rPr lang="en-US" sz="3600" dirty="0"/>
                </a:br>
                <a:r>
                  <a:rPr lang="en-US" sz="3600" dirty="0"/>
                  <a:t>E.g. </a:t>
                </a:r>
                <a:br>
                  <a:rPr lang="en-US" sz="3600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agfhsld</m:t>
                    </m:r>
                    <m:r>
                      <m:rPr>
                        <m:nor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Python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lang="en-US" sz="3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print</m:t>
                    </m:r>
                    <m:r>
                      <m:rPr>
                        <m:nor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(3)"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Python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600" dirty="0"/>
              </a:p>
              <a:p>
                <a:r>
                  <a:rPr lang="en-US" sz="3600" dirty="0"/>
                  <a:t>The semantics of a string is its meaning. Only syntax-accepted strings have semantics. </a:t>
                </a:r>
              </a:p>
              <a:p>
                <a:pPr lvl="1"/>
                <a:r>
                  <a:rPr lang="en-US" sz="3200" dirty="0"/>
                  <a:t>Semantics is usually formally defined as how the program operates a mathematical object (e.g. </a:t>
                </a:r>
                <a:r>
                  <a:rPr lang="en-US" sz="3200" dirty="0" err="1"/>
                  <a:t>callstack</a:t>
                </a:r>
                <a:r>
                  <a:rPr lang="en-US" sz="3200" dirty="0"/>
                  <a:t>).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F3BC6-86F5-D923-B4E3-316214D0AC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623" t="-3133" r="-754" b="-3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22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849A-ED20-D262-2E4E-5302698E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a computational definition of syntax and semantics of programming language.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1A472-4C81-5121-7372-1603A49CFD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synta</m:t>
                      </m:r>
                      <m:sSub>
                        <m:sSubPr>
                          <m:ctrlPr>
                            <a:rPr lang="en-US" sz="3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python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agfhsld</m:t>
                          </m:r>
                          <m:r>
                            <m:rPr>
                              <m:nor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synta</m:t>
                      </m:r>
                      <m:sSub>
                        <m:sSubPr>
                          <m:ctrlPr>
                            <a:rPr lang="en-US" sz="3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python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print</m:t>
                          </m:r>
                          <m:r>
                            <m:rPr>
                              <m:nor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(3)"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6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6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600" dirty="0">
                    <a:latin typeface="Cambria Math" panose="02040503050406030204" pitchFamily="18" charset="0"/>
                  </a:rPr>
                  <a:t>The acceptability is a Boolean. </a:t>
                </a:r>
                <a:endParaRPr lang="en-US" sz="3600" b="0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1A472-4C81-5121-7372-1603A49CFD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88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0E32F-53E2-B8CE-8AE0-F1A238A0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don’t have a computational definition of syntax and semantics of natural language.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33288-2B79-5271-375C-11C4DE613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Let’s guess an analogy. </a:t>
            </a:r>
          </a:p>
          <a:p>
            <a:pPr lvl="1"/>
            <a:r>
              <a:rPr lang="en-US" sz="3200" dirty="0"/>
              <a:t>“string acceptability”? </a:t>
            </a:r>
          </a:p>
        </p:txBody>
      </p:sp>
    </p:spTree>
    <p:extLst>
      <p:ext uri="{BB962C8B-B14F-4D97-AF65-F5344CB8AC3E}">
        <p14:creationId xmlns:p14="http://schemas.microsoft.com/office/powerpoint/2010/main" val="147723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849A-ED20-D262-2E4E-5302698E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string has a likelihood in an LM.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1A472-4C81-5121-7372-1603A49CFD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L</m:t>
                      </m:r>
                      <m:sSub>
                        <m:sSubPr>
                          <m:ctrlPr>
                            <a:rPr lang="en-US" sz="3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English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like</m:t>
                          </m:r>
                          <m:r>
                            <m:rPr>
                              <m:nor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dogs</m:t>
                          </m:r>
                          <m:r>
                            <m:rPr>
                              <m:nor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. "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</m:oMath>
                  </m:oMathPara>
                </a14:m>
                <a:endParaRPr lang="en-US" sz="36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L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English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like</m:t>
                          </m:r>
                          <m:r>
                            <m:rPr>
                              <m:nor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spiders</m:t>
                          </m:r>
                          <m:r>
                            <m:rPr>
                              <m:nor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. "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</m:oMath>
                  </m:oMathPara>
                </a14:m>
                <a:endParaRPr lang="en-US" sz="36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L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English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Mountain</m:t>
                          </m:r>
                          <m:r>
                            <m:rPr>
                              <m:nor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data</m:t>
                          </m:r>
                          <m:r>
                            <m:rPr>
                              <m:nor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pizza</m:t>
                          </m:r>
                          <m:r>
                            <m:rPr>
                              <m:nor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m:rPr>
                              <m:nor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. "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6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6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600" dirty="0">
                    <a:latin typeface="Cambria Math" panose="02040503050406030204" pitchFamily="18" charset="0"/>
                  </a:rPr>
                  <a:t>The acceptability is a real number. </a:t>
                </a:r>
                <a:endParaRPr lang="en-US" sz="3600" b="0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1A472-4C81-5121-7372-1603A49CFD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38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335DF-48E2-AF9E-70DF-18AF5899F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Programming languages: syntax is the condition of semantics. </a:t>
            </a:r>
          </a:p>
          <a:p>
            <a:r>
              <a:rPr lang="en-US" sz="3600" dirty="0"/>
              <a:t>Natural languages: syntax contains semantics? </a:t>
            </a:r>
          </a:p>
          <a:p>
            <a:pPr lvl="1"/>
            <a:r>
              <a:rPr lang="en-US" sz="3200" dirty="0"/>
              <a:t>Imagine you are reading a dialog between Achilles and Crab. If I redact a sentence and tell you its likelihood value, then you have already gained some meaning. </a:t>
            </a:r>
          </a:p>
          <a:p>
            <a:r>
              <a:rPr lang="en-US" sz="3600" dirty="0"/>
              <a:t>Musical syntax contains semantics?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0460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7E38-EC24-87D9-D522-0AA6CEDBE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31ED48-70FA-95D1-5E5E-5B95506AA0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The acceptability of a string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600" dirty="0"/>
                  <a:t> is </a:t>
                </a:r>
                <a:r>
                  <a:rPr lang="en-US" sz="3600" i="1" dirty="0"/>
                  <a:t>invariant</a:t>
                </a:r>
                <a:r>
                  <a:rPr lang="en-US" sz="3600" dirty="0"/>
                  <a:t> under certain transformations done to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600" dirty="0"/>
                  <a:t>. </a:t>
                </a:r>
              </a:p>
              <a:p>
                <a:pPr lvl="1"/>
                <a:r>
                  <a:rPr lang="en-US" sz="3200" dirty="0"/>
                  <a:t>Bouncing ball: bool.</a:t>
                </a:r>
              </a:p>
              <a:p>
                <a:pPr lvl="1"/>
                <a:r>
                  <a:rPr lang="en-US" sz="3200" dirty="0"/>
                  <a:t>Major scale: bool.</a:t>
                </a:r>
              </a:p>
              <a:p>
                <a:pPr lvl="1"/>
                <a:r>
                  <a:rPr lang="en-US" sz="3200" dirty="0"/>
                  <a:t>Natural language: real. </a:t>
                </a:r>
              </a:p>
              <a:p>
                <a:pPr lvl="1"/>
                <a:r>
                  <a:rPr lang="en-US" sz="3200" dirty="0"/>
                  <a:t>Music: real.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31ED48-70FA-95D1-5E5E-5B95506AA0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28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288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Syntax and Semantics</vt:lpstr>
      <vt:lpstr>String</vt:lpstr>
      <vt:lpstr>Syntax and semantics</vt:lpstr>
      <vt:lpstr>We have a computational definition of syntax and semantics of programming language. </vt:lpstr>
      <vt:lpstr>We don’t have a computational definition of syntax and semantics of natural language. </vt:lpstr>
      <vt:lpstr>Each string has a likelihood in an LM. </vt:lpstr>
      <vt:lpstr>PowerPoint Presentation</vt:lpstr>
      <vt:lpstr>Symmetry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and Semantics</dc:title>
  <dc:creator>秦 Daniel</dc:creator>
  <cp:lastModifiedBy>秦 Daniel</cp:lastModifiedBy>
  <cp:revision>38</cp:revision>
  <dcterms:created xsi:type="dcterms:W3CDTF">2023-06-19T04:19:20Z</dcterms:created>
  <dcterms:modified xsi:type="dcterms:W3CDTF">2023-06-19T04:58:33Z</dcterms:modified>
</cp:coreProperties>
</file>