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8" r:id="rId3"/>
    <p:sldId id="282" r:id="rId4"/>
    <p:sldId id="284" r:id="rId5"/>
    <p:sldId id="285" r:id="rId6"/>
    <p:sldId id="288" r:id="rId7"/>
    <p:sldId id="286" r:id="rId8"/>
    <p:sldId id="287" r:id="rId9"/>
    <p:sldId id="291" r:id="rId10"/>
    <p:sldId id="292" r:id="rId11"/>
    <p:sldId id="29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4" y="2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A3DBB-B423-4409-9EE4-2E50C6374A7B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F63E5E-3C89-4ED2-A9E7-36037D229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24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F63E5E-3C89-4ED2-A9E7-36037D2291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17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22CE1-421D-1456-E87B-3FF2E53E6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1EA955-82AE-9B92-55EF-5740DD58A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0C9A5-423B-0041-BB68-B1FB93254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4217-052F-4A4A-A15C-B7AF458FB5A9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4CC95-CF7B-55A2-D452-F106F38ED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35459-1DCB-D55B-031C-5F3747D78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B029-3D28-4648-84FE-CB2F33901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48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1B4CA-D8DA-786D-61AA-3F41492D1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0F8A1-27FC-70AA-2404-7AD3732A1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B7EDD-C0FC-1786-B88B-E1D478613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4217-052F-4A4A-A15C-B7AF458FB5A9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CC15B-E3CC-AB9E-647F-1B14C7BB8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93AFC-E5C9-BEDF-BE4E-D7F90A4A9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B029-3D28-4648-84FE-CB2F33901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8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84846B-5C15-A44C-4E57-7013BC8CAF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446DC-00BA-0614-63B2-933A0DEE4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5C36A-B5F0-3956-DB13-1ED9614D0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4217-052F-4A4A-A15C-B7AF458FB5A9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DD3DD-0AC6-C9B7-F1EB-AEED7B4EC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787EC-813A-A1C4-FB50-D741547AA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B029-3D28-4648-84FE-CB2F33901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60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92953-B677-669C-0568-73AC9018F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99004-3590-DF26-F8A7-E8D1B2323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64315-E49C-B9E5-B471-DA53B29A0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4217-052F-4A4A-A15C-B7AF458FB5A9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2C926-8566-CAC2-B6EF-39AE1DFDA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95BB0-3C57-C752-C280-8F70A655E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B029-3D28-4648-84FE-CB2F33901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37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E3568-0339-49EE-8516-0A555AD3C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88312-65C3-BC7C-DB96-4EF717C19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D9F2A-067E-BFE0-7D81-00AFA96A8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4217-052F-4A4A-A15C-B7AF458FB5A9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CFDD1-68AF-17DD-822A-4B959F09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464B7-6401-F1A6-50F5-BCFB6AE8D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B029-3D28-4648-84FE-CB2F33901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95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8677-12C6-05D1-68E5-F9F50A0E7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9A253-9901-CBD1-E238-7BCA2247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6272A9-8FC9-AE01-8898-7A845612E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A16F08-FA06-86C5-7919-18E08303A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4217-052F-4A4A-A15C-B7AF458FB5A9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A4059-D112-13CB-757B-D9EB0E7AB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DDA4B-97AE-F13B-766A-04EC0CE1B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B029-3D28-4648-84FE-CB2F33901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29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FFBBC-63E0-084C-32F0-9A2EB3301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9AC62-9AD1-2ED9-FE7D-F159059A0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59F8F-C71D-DA31-CBBE-AECB9D82C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423469-F966-AC05-DECC-C9C4AE541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956FD4-5AA5-0C6D-9F4D-6747E6F2C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C1A534-3CB1-AE2A-4C4F-D068F44E1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4217-052F-4A4A-A15C-B7AF458FB5A9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DF7813-7E57-AF73-7652-73C0164F7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9CC914-0257-951F-43FF-93D4A7747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B029-3D28-4648-84FE-CB2F33901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75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143F-9E72-7EE6-9B64-D427C2B6C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517994-1A2D-7150-813A-4F40BF35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4217-052F-4A4A-A15C-B7AF458FB5A9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E2CE6F-505F-319B-01F7-52BF99CF0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5075EE-BF82-3CCA-4126-95A453251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B029-3D28-4648-84FE-CB2F33901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99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8B7FAE-123D-6FA3-F64F-350CCBEC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4217-052F-4A4A-A15C-B7AF458FB5A9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E292C3-ADC7-BF66-B221-3ADB10FAB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74CA2D-8801-D8FD-DC09-2847E538A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B029-3D28-4648-84FE-CB2F33901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73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532C4-1F0B-5BDB-32FF-ECC12F356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F60FB-7194-BDE5-2815-7D9A479DB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F1B66-D590-49A0-29A1-E4AA5D845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97AB7-42BA-E2BF-0282-F2F19C104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4217-052F-4A4A-A15C-B7AF458FB5A9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1446A-5781-B89D-D401-3FA102772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28206-4FB2-A57B-BC9F-75C18A3B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B029-3D28-4648-84FE-CB2F33901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45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81AC7-3D54-FF73-94DF-7AA106A1B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AB6603-71A7-DBC5-963E-218132C8B1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456FE2-9E76-DB0D-CB4D-22A50F6F0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6DFD3-7DBB-7EA8-BA73-8AAB2278D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4217-052F-4A4A-A15C-B7AF458FB5A9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6D71A-5E03-3CFD-EE84-0835CBEA8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C57DF-4E28-C611-98DB-8D265EEEA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B029-3D28-4648-84FE-CB2F33901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8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4574D0-4B21-F30B-5462-B44E34067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828B5-8041-C051-70A9-B40DBDF9E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89360-32AA-33CA-497C-B1E744AD44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14217-052F-4A4A-A15C-B7AF458FB5A9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BFED5-CFA2-F2F8-962D-6DD7C15306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C66CE-138B-865D-6AE9-D666FE2779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2B029-3D28-4648-84FE-CB2F33901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09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F14F-3AAD-6A89-1ECC-213B73106A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2Body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C5C7E-8B9B-0ADB-1841-C9C9F469A0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54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DCC7D8-4555-CAF8-82BA-86C2F5B08D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7832" y="0"/>
            <a:ext cx="85763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302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73A07-7CF4-8026-9592-BE83F94C8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2266" y="867889"/>
            <a:ext cx="271683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SPS </a:t>
            </a:r>
            <a:r>
              <a:rPr lang="zh-CN" altLang="en-US" dirty="0"/>
              <a:t>倒是显著降低了 </a:t>
            </a:r>
            <a:r>
              <a:rPr lang="en-US" dirty="0"/>
              <a:t>validate image pred loss...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50FF8E-6080-A3E4-0E83-678183F8E3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524" y="34669"/>
            <a:ext cx="92467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887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1A694-7821-49F5-8370-D0719023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2Body L1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5333F3-4491-96DD-639F-75D80D6EA2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56288"/>
              </a:xfrm>
            </p:spPr>
            <p:txBody>
              <a:bodyPr>
                <a:normAutofit/>
              </a:bodyPr>
              <a:lstStyle/>
              <a:p>
                <a:r>
                  <a:rPr lang="en-US" sz="3600" dirty="0"/>
                  <a:t>Compared to 1BallBounce, 2Body recon is blurrier. </a:t>
                </a:r>
              </a:p>
              <a:p>
                <a:r>
                  <a:rPr lang="en-US" sz="3600" dirty="0"/>
                  <a:t>Blurry recon makes sense, because L2 encourages mean-guessing. Blurry recon is also helpful mid-training because it allows weak beliefs to form. </a:t>
                </a:r>
              </a:p>
              <a:p>
                <a:r>
                  <a:rPr lang="en-US" sz="3600" dirty="0"/>
                  <a:t>But blurry recon is incompatible with SPS: VAE requires 3D location + 1D confidence in the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3600" dirty="0"/>
                  <a:t>. </a:t>
                </a:r>
              </a:p>
              <a:p>
                <a:r>
                  <a:rPr lang="en-US" sz="3600" dirty="0"/>
                  <a:t>So, I tried L1 loss to fight blurriness. </a:t>
                </a:r>
              </a:p>
              <a:p>
                <a:pPr lvl="1"/>
                <a:r>
                  <a:rPr lang="en-US" sz="3200" dirty="0"/>
                  <a:t>E.g. ball on the 40% left &amp; 60% right, L1 VS L2…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5333F3-4491-96DD-639F-75D80D6EA2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56288"/>
              </a:xfrm>
              <a:blipFill>
                <a:blip r:embed="rId3"/>
                <a:stretch>
                  <a:fillRect l="-1623" t="-3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3043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BAE19E8-3D0D-D72D-D0A3-ACF1690F80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15415" y="0"/>
            <a:ext cx="89611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43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3968B-B0EA-783A-7303-D1E035F1E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2Body: prediction is hard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05351-A1A8-25BD-B865-8A64D7F10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2023_m01_d20@06_35_01_2b_rnn_width\rnn_width=128_rand_0\visualize_train_epoch_1000.mp4</a:t>
            </a:r>
          </a:p>
          <a:p>
            <a:pPr lvl="1"/>
            <a:r>
              <a:rPr lang="en-US" dirty="0"/>
              <a:t>And this is on the train set! </a:t>
            </a:r>
          </a:p>
          <a:p>
            <a:r>
              <a:rPr lang="en-US" dirty="0"/>
              <a:t>We tried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but nothing helped. Image prediction loss is always high. 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35D390-3C54-FF98-9ED6-42123E8B4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775" y="3590196"/>
            <a:ext cx="2833237" cy="16568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D862EB-60F2-4BDB-06C4-5421DD9EA2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0046" y="3949889"/>
            <a:ext cx="3651586" cy="107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671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98A14-8C26-4A00-A183-35EABD28A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75264"/>
            <a:ext cx="10515600" cy="3035067"/>
          </a:xfrm>
        </p:spPr>
        <p:txBody>
          <a:bodyPr>
            <a:normAutofit fontScale="92500"/>
          </a:bodyPr>
          <a:lstStyle/>
          <a:p>
            <a:r>
              <a:rPr lang="en-US" sz="3600" dirty="0"/>
              <a:t>The linear </a:t>
            </a:r>
            <a:r>
              <a:rPr lang="en-US" sz="3600" dirty="0" err="1"/>
              <a:t>proj</a:t>
            </a:r>
            <a:r>
              <a:rPr lang="en-US" sz="3600" dirty="0"/>
              <a:t>. MSE went up after epoch 35K. </a:t>
            </a:r>
          </a:p>
          <a:p>
            <a:r>
              <a:rPr lang="en-US" sz="3600" dirty="0"/>
              <a:t>My theory: </a:t>
            </a:r>
          </a:p>
          <a:p>
            <a:pPr lvl="1"/>
            <a:r>
              <a:rPr lang="en-US" sz="3200" dirty="0"/>
              <a:t>When teacher forcing is high, clear images can be predicted. </a:t>
            </a:r>
          </a:p>
          <a:p>
            <a:pPr lvl="1"/>
            <a:r>
              <a:rPr lang="en-US" sz="3200" dirty="0"/>
              <a:t>When teacher forcing is low, a blurry image minimizes MSE, so VAE is forced to encode confidence into the 3D z, hurting interpretability.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EFFA47-896E-FC1C-E28D-1AABB92B1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351"/>
            <a:ext cx="12192000" cy="327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217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A5F66-04A5-3734-E3DC-622B43C38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 task too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5AE6B-00CE-E6E2-1CDE-9FE3D71B7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[take notes here]</a:t>
            </a:r>
          </a:p>
          <a:p>
            <a:r>
              <a:rPr lang="en-US" sz="3200" dirty="0" err="1"/>
              <a:t>Xuanjie</a:t>
            </a:r>
            <a:r>
              <a:rPr lang="en-US" sz="3200" dirty="0"/>
              <a:t> recommended: try GRU. </a:t>
            </a:r>
          </a:p>
        </p:txBody>
      </p:sp>
    </p:spTree>
    <p:extLst>
      <p:ext uri="{BB962C8B-B14F-4D97-AF65-F5344CB8AC3E}">
        <p14:creationId xmlns:p14="http://schemas.microsoft.com/office/powerpoint/2010/main" val="376283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505A0-F4A7-96C2-7275-20B5A7970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有没有可能</a:t>
            </a:r>
            <a:r>
              <a:rPr lang="en-US" altLang="zh-CN" dirty="0"/>
              <a:t>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8D4BE-3FD1-0130-E61E-D15A196D7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Judging form the video eval, I say the RNN </a:t>
            </a:r>
            <a:r>
              <a:rPr lang="zh-CN" altLang="en-US" sz="3600" dirty="0"/>
              <a:t>已经学会了规律，只是长程预测不准。</a:t>
            </a:r>
            <a:endParaRPr lang="en-US" altLang="zh-CN" sz="3600" dirty="0"/>
          </a:p>
          <a:p>
            <a:pPr lvl="1"/>
            <a:r>
              <a:rPr lang="en-US" sz="3200" dirty="0"/>
              <a:t>Its predictions look physically realistic to the eyes. </a:t>
            </a:r>
          </a:p>
          <a:p>
            <a:r>
              <a:rPr lang="zh-CN" altLang="en-US" sz="3600" dirty="0"/>
              <a:t>不如我们显式地建模 </a:t>
            </a:r>
            <a:r>
              <a:rPr lang="en-US" altLang="zh-CN" sz="3600" dirty="0"/>
              <a:t>confidence, </a:t>
            </a:r>
            <a:r>
              <a:rPr lang="zh-CN" altLang="en-US" sz="3600" dirty="0"/>
              <a:t>把它从 </a:t>
            </a:r>
            <a:r>
              <a:rPr lang="en-US" altLang="zh-CN" sz="3600" dirty="0"/>
              <a:t>z </a:t>
            </a:r>
            <a:r>
              <a:rPr lang="zh-CN" altLang="en-US" sz="3600" dirty="0"/>
              <a:t>里拿出来？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89992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505A0-F4A7-96C2-7275-20B5A7970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有没有可能</a:t>
            </a:r>
            <a:r>
              <a:rPr lang="en-US" altLang="zh-CN" dirty="0"/>
              <a:t>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8D4BE-3FD1-0130-E61E-D15A196D7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Judging form the video eval, I say the RNN </a:t>
            </a:r>
            <a:r>
              <a:rPr lang="zh-CN" altLang="en-US" sz="3600" dirty="0"/>
              <a:t>已经学会了规律，只是长程预测不准。</a:t>
            </a:r>
            <a:endParaRPr lang="en-US" altLang="zh-CN" sz="3600" dirty="0"/>
          </a:p>
          <a:p>
            <a:pPr lvl="1"/>
            <a:r>
              <a:rPr lang="en-US" sz="3200" dirty="0"/>
              <a:t>Its predictions look physically realistic to the eyes. </a:t>
            </a:r>
          </a:p>
          <a:p>
            <a:r>
              <a:rPr lang="zh-CN" altLang="en-US" sz="3600" dirty="0"/>
              <a:t>不如我们显式地建模 </a:t>
            </a:r>
            <a:r>
              <a:rPr lang="en-US" altLang="zh-CN" sz="3600" dirty="0"/>
              <a:t>confidence, </a:t>
            </a:r>
            <a:r>
              <a:rPr lang="zh-CN" altLang="en-US" sz="3600" dirty="0"/>
              <a:t>把它从 </a:t>
            </a:r>
            <a:r>
              <a:rPr lang="en-US" altLang="zh-CN" sz="3600" dirty="0"/>
              <a:t>z </a:t>
            </a:r>
            <a:r>
              <a:rPr lang="zh-CN" altLang="en-US" sz="3600" dirty="0"/>
              <a:t>里拿出来？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B98FC2-2EEE-7768-B55C-D3173AAE57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7617" y="3983168"/>
            <a:ext cx="7534772" cy="282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321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81CE2-021C-9DE1-5C96-26DB8866E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eval method: supervised calibration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468B4-96CB-69C2-109F-1A42E281F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SPICE and </a:t>
            </a:r>
            <a:r>
              <a:rPr lang="en-US" sz="3600" dirty="0" err="1"/>
              <a:t>Junyan’s</a:t>
            </a:r>
            <a:r>
              <a:rPr lang="en-US" sz="3600" dirty="0"/>
              <a:t> metrical structure extractor both use 1 or 2 labeled samples to calibrate their unsupervised result. </a:t>
            </a:r>
          </a:p>
          <a:p>
            <a:r>
              <a:rPr lang="en-US" sz="3600" dirty="0"/>
              <a:t>Here we use 4 labeled trajectories to calibrate. </a:t>
            </a:r>
          </a:p>
          <a:p>
            <a:r>
              <a:rPr lang="en-US" sz="3600" dirty="0"/>
              <a:t>Demos:</a:t>
            </a:r>
          </a:p>
          <a:p>
            <a:pPr lvl="1"/>
            <a:r>
              <a:rPr lang="en-US" sz="3200" dirty="0"/>
              <a:t>2023_m01_d04@01_22_50_sps</a:t>
            </a:r>
          </a:p>
          <a:p>
            <a:pPr lvl="2"/>
            <a:r>
              <a:rPr lang="en-US" sz="2800" dirty="0"/>
              <a:t>return groups[-2:]</a:t>
            </a:r>
          </a:p>
          <a:p>
            <a:pPr lvl="1"/>
            <a:r>
              <a:rPr lang="en-US" sz="3200" dirty="0"/>
              <a:t>2023_m01_d24@08_38_49_2b_sps</a:t>
            </a:r>
          </a:p>
          <a:p>
            <a:r>
              <a:rPr lang="en-US" sz="3600" dirty="0"/>
              <a:t>4-shot calibration is enough. 64-shot is better at reducing confounding / surface feature in 2Body. </a:t>
            </a:r>
          </a:p>
        </p:txBody>
      </p:sp>
    </p:spTree>
    <p:extLst>
      <p:ext uri="{BB962C8B-B14F-4D97-AF65-F5344CB8AC3E}">
        <p14:creationId xmlns:p14="http://schemas.microsoft.com/office/powerpoint/2010/main" val="3777643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426</Words>
  <Application>Microsoft Office PowerPoint</Application>
  <PresentationFormat>Widescreen</PresentationFormat>
  <Paragraphs>36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2Body</vt:lpstr>
      <vt:lpstr>2Body L1 loss</vt:lpstr>
      <vt:lpstr>PowerPoint Presentation</vt:lpstr>
      <vt:lpstr>2Body: prediction is hard</vt:lpstr>
      <vt:lpstr>PowerPoint Presentation</vt:lpstr>
      <vt:lpstr>Is the task too hard? </vt:lpstr>
      <vt:lpstr>有没有可能…</vt:lpstr>
      <vt:lpstr>有没有可能…</vt:lpstr>
      <vt:lpstr>New eval method: supervised calibration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notes_1_20_2023</dc:title>
  <dc:creator>秦 Daniel</dc:creator>
  <cp:lastModifiedBy>秦 Daniel</cp:lastModifiedBy>
  <cp:revision>221</cp:revision>
  <dcterms:created xsi:type="dcterms:W3CDTF">2023-01-20T03:35:30Z</dcterms:created>
  <dcterms:modified xsi:type="dcterms:W3CDTF">2023-01-27T07:48:23Z</dcterms:modified>
</cp:coreProperties>
</file>