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297" r:id="rId4"/>
    <p:sldId id="290" r:id="rId5"/>
    <p:sldId id="268" r:id="rId6"/>
    <p:sldId id="269" r:id="rId7"/>
    <p:sldId id="270" r:id="rId8"/>
    <p:sldId id="258" r:id="rId9"/>
    <p:sldId id="272" r:id="rId10"/>
    <p:sldId id="27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4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A3DBB-B423-4409-9EE4-2E50C6374A7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3E5E-3C89-4ED2-A9E7-36037D22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2023_m01_d04@01_22_50_sps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3E5E-3C89-4ED2-A9E7-36037D2291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0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2CE1-421D-1456-E87B-3FF2E53E6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EA955-82AE-9B92-55EF-5740DD58A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C9A5-423B-0041-BB68-B1FB9325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4CC95-CF7B-55A2-D452-F106F38E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5459-1DCB-D55B-031C-5F3747D7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B4CA-D8DA-786D-61AA-3F41492D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0F8A1-27FC-70AA-2404-7AD3732A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7EDD-C0FC-1786-B88B-E1D47861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C15B-E3CC-AB9E-647F-1B14C7BB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3AFC-E5C9-BEDF-BE4E-D7F90A4A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4846B-5C15-A44C-4E57-7013BC8CA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446DC-00BA-0614-63B2-933A0DEE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C36A-B5F0-3956-DB13-1ED9614D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D3DD-0AC6-C9B7-F1EB-AEED7B4E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87EC-813A-A1C4-FB50-D741547A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2953-B677-669C-0568-73AC9018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9004-3590-DF26-F8A7-E8D1B232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4315-E49C-B9E5-B471-DA53B29A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C926-8566-CAC2-B6EF-39AE1DFD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95BB0-3C57-C752-C280-8F70A655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3568-0339-49EE-8516-0A555AD3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88312-65C3-BC7C-DB96-4EF717C1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9F2A-067E-BFE0-7D81-00AFA96A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FDD1-68AF-17DD-822A-4B959F09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64B7-6401-F1A6-50F5-BCFB6AE8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8677-12C6-05D1-68E5-F9F50A0E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A253-9901-CBD1-E238-7BCA2247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272A9-8FC9-AE01-8898-7A845612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16F08-FA06-86C5-7919-18E08303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4059-D112-13CB-757B-D9EB0E7A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DDA4B-97AE-F13B-766A-04EC0CE1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FBBC-63E0-084C-32F0-9A2EB330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AC62-9AD1-2ED9-FE7D-F159059A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59F8F-C71D-DA31-CBBE-AECB9D82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23469-F966-AC05-DECC-C9C4AE54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6FD4-5AA5-0C6D-9F4D-6747E6F2C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1A534-3CB1-AE2A-4C4F-D068F44E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F7813-7E57-AF73-7652-73C0164F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CC914-0257-951F-43FF-93D4A774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143F-9E72-7EE6-9B64-D427C2B6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17994-1A2D-7150-813A-4F40BF35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2CE6F-505F-319B-01F7-52BF99CF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75EE-BF82-3CCA-4126-95A45325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B7FAE-123D-6FA3-F64F-350CCBEC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292C3-ADC7-BF66-B221-3ADB10FA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4CA2D-8801-D8FD-DC09-2847E538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32C4-1F0B-5BDB-32FF-ECC12F35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60FB-7194-BDE5-2815-7D9A479D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F1B66-D590-49A0-29A1-E4AA5D84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97AB7-42BA-E2BF-0282-F2F19C10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446A-5781-B89D-D401-3FA10277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8206-4FB2-A57B-BC9F-75C18A3B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4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1AC7-3D54-FF73-94DF-7AA106A1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B6603-71A7-DBC5-963E-218132C8B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56FE2-9E76-DB0D-CB4D-22A50F6F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6DFD3-7DBB-7EA8-BA73-8AAB2278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D71A-5E03-3CFD-EE84-0835CBEA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C57DF-4E28-C611-98DB-8D265EEE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574D0-4B21-F30B-5462-B44E3406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828B5-8041-C051-70A9-B40DBDF9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9360-32AA-33CA-497C-B1E744AD4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FED5-CFA2-F2F8-962D-6DD7C1530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66CE-138B-865D-6AE9-D666FE277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F14F-3AAD-6A89-1ECC-213B73106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C5C7E-8B9B-0ADB-1841-C9C9F469A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EE66-B990-CAAE-12F0-B70B0479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 effectiveness on bouncing 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CB49-813A-305A-98C0-EF883FE5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 SPS effective? </a:t>
            </a:r>
          </a:p>
          <a:p>
            <a:pPr lvl="1"/>
            <a:r>
              <a:rPr lang="en-US" sz="2800" dirty="0"/>
              <a:t>yes. </a:t>
            </a:r>
          </a:p>
          <a:p>
            <a:r>
              <a:rPr lang="en-US" sz="3200" dirty="0"/>
              <a:t>Is the baseline strong enough? </a:t>
            </a:r>
          </a:p>
          <a:p>
            <a:pPr lvl="1"/>
            <a:r>
              <a:rPr lang="en-US" sz="2800" dirty="0"/>
              <a:t>no. </a:t>
            </a:r>
          </a:p>
          <a:p>
            <a:r>
              <a:rPr lang="en-US" sz="3200" dirty="0"/>
              <a:t>SPS's effect is more pronounced as RNN size increases. </a:t>
            </a:r>
          </a:p>
          <a:p>
            <a:pPr lvl="1"/>
            <a:r>
              <a:rPr lang="en-US" sz="2800" dirty="0"/>
              <a:t>Note: even when comparing RNN(64) VS RNN(128)+symm, </a:t>
            </a:r>
            <a:r>
              <a:rPr lang="en-US" sz="2800" dirty="0" err="1"/>
              <a:t>symm</a:t>
            </a:r>
            <a:r>
              <a:rPr lang="en-US" sz="2800" dirty="0"/>
              <a:t> still wins. </a:t>
            </a:r>
          </a:p>
          <a:p>
            <a:pPr lvl="1"/>
            <a:r>
              <a:rPr lang="en-US" sz="2800" dirty="0"/>
              <a:t>SPS allows you to over-parametrize by at least 4x # of parameters. </a:t>
            </a:r>
          </a:p>
        </p:txBody>
      </p:sp>
    </p:spTree>
    <p:extLst>
      <p:ext uri="{BB962C8B-B14F-4D97-AF65-F5344CB8AC3E}">
        <p14:creationId xmlns:p14="http://schemas.microsoft.com/office/powerpoint/2010/main" val="167187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DE407-61FC-889E-E21C-73A3E81E1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172" y="0"/>
            <a:ext cx="933042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6F5D1E-1A77-EB92-8D8A-6BAEE7F07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367" y="1001073"/>
            <a:ext cx="1343431" cy="5677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92ADDB-9637-D77C-386B-07F9312B06E6}"/>
              </a:ext>
            </a:extLst>
          </p:cNvPr>
          <p:cNvSpPr txBox="1"/>
          <p:nvPr/>
        </p:nvSpPr>
        <p:spPr>
          <a:xfrm>
            <a:off x="528704" y="56770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=64</a:t>
            </a:r>
          </a:p>
        </p:txBody>
      </p:sp>
    </p:spTree>
    <p:extLst>
      <p:ext uri="{BB962C8B-B14F-4D97-AF65-F5344CB8AC3E}">
        <p14:creationId xmlns:p14="http://schemas.microsoft.com/office/powerpoint/2010/main" val="422378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9E3C-577C-BCCF-DE9A-BCE3E942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VICReg + cycle consistency (</a:t>
            </a:r>
            <a:r>
              <a:rPr lang="zh-CN" altLang="en-US" sz="4400" dirty="0"/>
              <a:t>②</a:t>
            </a:r>
            <a:r>
              <a:rPr lang="en-US" sz="4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BE78-C15B-D564-C721-502505D3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2023_m01_d25@06_07_15_vicreg_cycle</a:t>
            </a:r>
          </a:p>
          <a:p>
            <a:r>
              <a:rPr lang="en-US" dirty="0"/>
              <a:t>Check </a:t>
            </a:r>
            <a:r>
              <a:rPr lang="en-US" dirty="0" err="1"/>
              <a:t>evalDecoder</a:t>
            </a:r>
            <a:r>
              <a:rPr lang="en-US" dirty="0"/>
              <a:t>: </a:t>
            </a:r>
            <a:r>
              <a:rPr lang="zh-CN" altLang="en-US" dirty="0"/>
              <a:t>隐写些啥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CDD03-9092-77FB-2C87-3902D68F1B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05" y="2927492"/>
            <a:ext cx="4902210" cy="3930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2B22F-7862-F673-5810-6989C3557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6402" y="2864350"/>
            <a:ext cx="4945028" cy="39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7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E88050-1DE3-A50F-E31E-0F17B0AC9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978" y="0"/>
            <a:ext cx="10992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3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2C03C7-868F-0960-B07F-AB6F95D4D2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689" y="0"/>
            <a:ext cx="8521707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8EF62A-D26F-1D2F-4AB5-C54A48E06134}"/>
                  </a:ext>
                </a:extLst>
              </p:cNvPr>
              <p:cNvSpPr txBox="1"/>
              <p:nvPr/>
            </p:nvSpPr>
            <p:spPr>
              <a:xfrm>
                <a:off x="9742044" y="784390"/>
                <a:ext cx="24008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200" dirty="0"/>
                  <a:t> is not worse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8EF62A-D26F-1D2F-4AB5-C54A48E06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044" y="784390"/>
                <a:ext cx="2400840" cy="1569660"/>
              </a:xfrm>
              <a:prstGeom prst="rect">
                <a:avLst/>
              </a:prstGeom>
              <a:blipFill>
                <a:blip r:embed="rId3"/>
                <a:stretch>
                  <a:fillRect l="-6345" t="-4669" r="-3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67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2894-750F-C1DD-ECEF-4283F1EE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ball with flashing colors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6DBC7-A4B5-A393-8AC3-EC28605B8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Baseline: 3D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, decode anyways! </a:t>
                </a:r>
              </a:p>
              <a:p>
                <a:r>
                  <a:rPr lang="en-US" sz="3600" dirty="0"/>
                  <a:t>This makes sense because</a:t>
                </a:r>
              </a:p>
              <a:p>
                <a:pPr lvl="1"/>
                <a:r>
                  <a:rPr lang="en-US" sz="3200" dirty="0"/>
                  <a:t>The </a:t>
                </a:r>
                <a:r>
                  <a:rPr lang="zh-CN" altLang="en-US" sz="3200" dirty="0"/>
                  <a:t>背阳半球</a:t>
                </a:r>
                <a:r>
                  <a:rPr lang="en-US" sz="3200" dirty="0"/>
                  <a:t> is always relatively dark. </a:t>
                </a:r>
              </a:p>
              <a:p>
                <a:pPr lvl="1"/>
                <a:r>
                  <a:rPr lang="en-US" sz="3200" dirty="0"/>
                  <a:t>If the “mean color” of the ball is different than the background color, then decoding is still meaningful. </a:t>
                </a:r>
              </a:p>
              <a:p>
                <a:pPr lvl="1"/>
                <a:r>
                  <a:rPr lang="en-US" sz="3200" dirty="0"/>
                  <a:t>i.e., our dataset is peculiar that </a:t>
                </a:r>
                <a:r>
                  <a:rPr lang="en-US" sz="3200" b="1" dirty="0"/>
                  <a:t>the signal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is invariant to style changes to some degree</a:t>
                </a:r>
                <a:r>
                  <a:rPr lang="en-US" sz="32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6DBC7-A4B5-A393-8AC3-EC28605B8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623" t="-336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57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2894-750F-C1DD-ECEF-4283F1EE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ball with flashing colors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6DBC7-A4B5-A393-8AC3-EC28605B8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Baseline: 3D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, decode anyways! </a:t>
                </a:r>
              </a:p>
              <a:p>
                <a:r>
                  <a:rPr lang="en-US" sz="3600" dirty="0"/>
                  <a:t>Result: See synthesis videos. </a:t>
                </a:r>
              </a:p>
              <a:p>
                <a:pPr lvl="1"/>
                <a:r>
                  <a:rPr lang="en-US" sz="3200" dirty="0"/>
                  <a:t>2023_m01_d07@10_28_29_decode_flash_color</a:t>
                </a:r>
              </a:p>
              <a:p>
                <a:pPr lvl="1"/>
                <a:r>
                  <a:rPr lang="en-US" sz="3200" dirty="0"/>
                  <a:t>As expected, the ball location is preserved. </a:t>
                </a:r>
              </a:p>
              <a:p>
                <a:pPr lvl="1"/>
                <a:r>
                  <a:rPr lang="en-US" sz="3200" dirty="0"/>
                  <a:t>For the train set, even the ball color is preserved! </a:t>
                </a:r>
                <a:r>
                  <a:rPr lang="en-US" sz="3200"/>
                  <a:t>(overfit)</a:t>
                </a:r>
                <a:endParaRPr lang="en-US" sz="3200" dirty="0"/>
              </a:p>
              <a:p>
                <a:pPr lvl="1"/>
                <a:r>
                  <a:rPr lang="en-US" sz="3200" dirty="0"/>
                  <a:t>For the eval set, ball color is random guess – not the mean as I previously guessed.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6DBC7-A4B5-A393-8AC3-EC28605B8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623" t="-336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00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2894-750F-C1DD-ECEF-4283F1EE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ball with flashing colors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6DBC7-A4B5-A393-8AC3-EC28605B8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Baseline: 3D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600" dirty="0"/>
                  <a:t>, decode anyways! </a:t>
                </a:r>
              </a:p>
              <a:p>
                <a:r>
                  <a:rPr lang="en-US" sz="3600" dirty="0"/>
                  <a:t>Result:</a:t>
                </a:r>
              </a:p>
              <a:p>
                <a:pPr lvl="1"/>
                <a:r>
                  <a:rPr lang="en-US" sz="3200" dirty="0"/>
                  <a:t>The RNN cannot predict the trajectory.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is not interpretable. </a:t>
                </a:r>
              </a:p>
              <a:p>
                <a:r>
                  <a:rPr lang="en-US" sz="3600" dirty="0"/>
                  <a:t>So, if VICReg can solve the flashing-color dataset, then we have some solid solution to the ignore-style problem.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6DBC7-A4B5-A393-8AC3-EC28605B8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623" t="-336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FE7E102-6E9A-0790-8A5C-651847F7B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4387" y="0"/>
            <a:ext cx="3647613" cy="39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EE66-B990-CAAE-12F0-B70B0479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 effectiveness on bouncing ball</a:t>
            </a:r>
          </a:p>
        </p:txBody>
      </p:sp>
    </p:spTree>
    <p:extLst>
      <p:ext uri="{BB962C8B-B14F-4D97-AF65-F5344CB8AC3E}">
        <p14:creationId xmlns:p14="http://schemas.microsoft.com/office/powerpoint/2010/main" val="361250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024DC-E2EB-FFA7-43A9-569DF3504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390" y="0"/>
            <a:ext cx="11277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3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303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next</vt:lpstr>
      <vt:lpstr>VICReg + cycle consistency (②)</vt:lpstr>
      <vt:lpstr>PowerPoint Presentation</vt:lpstr>
      <vt:lpstr>PowerPoint Presentation</vt:lpstr>
      <vt:lpstr>Bouncing ball with flashing colors</vt:lpstr>
      <vt:lpstr>Bouncing ball with flashing colors</vt:lpstr>
      <vt:lpstr>Bouncing ball with flashing colors</vt:lpstr>
      <vt:lpstr>SPS effectiveness on bouncing ball</vt:lpstr>
      <vt:lpstr>PowerPoint Presentation</vt:lpstr>
      <vt:lpstr>SPS effectiveness on bouncing ball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notes_1_20_2023</dc:title>
  <dc:creator>秦 Daniel</dc:creator>
  <cp:lastModifiedBy>秦 Daniel</cp:lastModifiedBy>
  <cp:revision>220</cp:revision>
  <dcterms:created xsi:type="dcterms:W3CDTF">2023-01-20T03:35:30Z</dcterms:created>
  <dcterms:modified xsi:type="dcterms:W3CDTF">2023-01-27T07:48:20Z</dcterms:modified>
</cp:coreProperties>
</file>