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95" r:id="rId3"/>
    <p:sldId id="289" r:id="rId4"/>
    <p:sldId id="29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4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A3DBB-B423-4409-9EE4-2E50C6374A7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63E5E-3C89-4ED2-A9E7-36037D229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2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2CE1-421D-1456-E87B-3FF2E53E6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EA955-82AE-9B92-55EF-5740DD58A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0C9A5-423B-0041-BB68-B1FB9325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4CC95-CF7B-55A2-D452-F106F38E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35459-1DCB-D55B-031C-5F3747D7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B4CA-D8DA-786D-61AA-3F41492D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0F8A1-27FC-70AA-2404-7AD3732A1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7EDD-C0FC-1786-B88B-E1D47861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CC15B-E3CC-AB9E-647F-1B14C7BB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93AFC-E5C9-BEDF-BE4E-D7F90A4A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8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4846B-5C15-A44C-4E57-7013BC8CA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446DC-00BA-0614-63B2-933A0DEE4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C36A-B5F0-3956-DB13-1ED9614D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DD3DD-0AC6-C9B7-F1EB-AEED7B4E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787EC-813A-A1C4-FB50-D741547A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6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2953-B677-669C-0568-73AC9018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99004-3590-DF26-F8A7-E8D1B2323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64315-E49C-B9E5-B471-DA53B29A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C926-8566-CAC2-B6EF-39AE1DFD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95BB0-3C57-C752-C280-8F70A655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3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3568-0339-49EE-8516-0A555AD3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88312-65C3-BC7C-DB96-4EF717C19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D9F2A-067E-BFE0-7D81-00AFA96A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CFDD1-68AF-17DD-822A-4B959F09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464B7-6401-F1A6-50F5-BCFB6AE8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9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8677-12C6-05D1-68E5-F9F50A0E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A253-9901-CBD1-E238-7BCA2247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272A9-8FC9-AE01-8898-7A845612E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16F08-FA06-86C5-7919-18E08303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A4059-D112-13CB-757B-D9EB0E7A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DDA4B-97AE-F13B-766A-04EC0CE1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2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FBBC-63E0-084C-32F0-9A2EB330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9AC62-9AD1-2ED9-FE7D-F159059A0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59F8F-C71D-DA31-CBBE-AECB9D82C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23469-F966-AC05-DECC-C9C4AE541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56FD4-5AA5-0C6D-9F4D-6747E6F2C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1A534-3CB1-AE2A-4C4F-D068F44E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F7813-7E57-AF73-7652-73C0164F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CC914-0257-951F-43FF-93D4A774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7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143F-9E72-7EE6-9B64-D427C2B6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17994-1A2D-7150-813A-4F40BF35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2CE6F-505F-319B-01F7-52BF99CF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075EE-BF82-3CCA-4126-95A45325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9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B7FAE-123D-6FA3-F64F-350CCBEC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292C3-ADC7-BF66-B221-3ADB10FA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4CA2D-8801-D8FD-DC09-2847E538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7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32C4-1F0B-5BDB-32FF-ECC12F35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F60FB-7194-BDE5-2815-7D9A479DB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F1B66-D590-49A0-29A1-E4AA5D845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97AB7-42BA-E2BF-0282-F2F19C10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1446A-5781-B89D-D401-3FA10277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28206-4FB2-A57B-BC9F-75C18A3B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4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1AC7-3D54-FF73-94DF-7AA106A1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B6603-71A7-DBC5-963E-218132C8B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56FE2-9E76-DB0D-CB4D-22A50F6F0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6DFD3-7DBB-7EA8-BA73-8AAB2278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6D71A-5E03-3CFD-EE84-0835CBEA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C57DF-4E28-C611-98DB-8D265EEE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8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574D0-4B21-F30B-5462-B44E3406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828B5-8041-C051-70A9-B40DBDF9E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89360-32AA-33CA-497C-B1E744AD4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14217-052F-4A4A-A15C-B7AF458FB5A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BFED5-CFA2-F2F8-962D-6DD7C1530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66CE-138B-865D-6AE9-D666FE277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2B029-3D28-4648-84FE-CB2F33901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0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F14F-3AAD-6A89-1ECC-213B73106A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Notes_1_27_2023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C5C7E-8B9B-0ADB-1841-C9C9F469A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5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AD9B-7948-6C39-ED28-0FDC516D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SPS hurts losses (unlike in music)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0DC62-A991-D677-A730-7D9D2681F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110"/>
            <a:ext cx="12192000" cy="399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6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6C58F62-EE51-CDC9-66B7-1AD4CE328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4605" y="698136"/>
            <a:ext cx="8286095" cy="61598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53B11-C9BE-1B38-F681-3836B2CE9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013"/>
            <a:ext cx="10515600" cy="131992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In my repo, SPS fights overfitting.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AFE49-3BEC-89F4-7A71-A4A1E9D7A5B9}"/>
              </a:ext>
            </a:extLst>
          </p:cNvPr>
          <p:cNvSpPr txBox="1"/>
          <p:nvPr/>
        </p:nvSpPr>
        <p:spPr>
          <a:xfrm>
            <a:off x="432258" y="2017259"/>
            <a:ext cx="138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Train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35216-69DC-5C99-FA9E-DD1595804907}"/>
              </a:ext>
            </a:extLst>
          </p:cNvPr>
          <p:cNvSpPr txBox="1"/>
          <p:nvPr/>
        </p:nvSpPr>
        <p:spPr>
          <a:xfrm>
            <a:off x="290796" y="4553504"/>
            <a:ext cx="182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Validate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B801C-399E-4CEB-53CE-F6BE9EB3A45D}"/>
              </a:ext>
            </a:extLst>
          </p:cNvPr>
          <p:cNvSpPr txBox="1"/>
          <p:nvPr/>
        </p:nvSpPr>
        <p:spPr>
          <a:xfrm>
            <a:off x="2765750" y="1423039"/>
            <a:ext cx="138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CE2A1C-3497-7C90-BBF2-6307D47DF194}"/>
              </a:ext>
            </a:extLst>
          </p:cNvPr>
          <p:cNvSpPr txBox="1"/>
          <p:nvPr/>
        </p:nvSpPr>
        <p:spPr>
          <a:xfrm>
            <a:off x="2567888" y="2651065"/>
            <a:ext cx="138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A28585-BDB4-93DF-FD82-0BC8592C3F1E}"/>
              </a:ext>
            </a:extLst>
          </p:cNvPr>
          <p:cNvSpPr txBox="1"/>
          <p:nvPr/>
        </p:nvSpPr>
        <p:spPr>
          <a:xfrm>
            <a:off x="2641791" y="3879091"/>
            <a:ext cx="138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46720-8A67-A422-C3A7-0B4C5D0B9B6D}"/>
              </a:ext>
            </a:extLst>
          </p:cNvPr>
          <p:cNvSpPr txBox="1"/>
          <p:nvPr/>
        </p:nvSpPr>
        <p:spPr>
          <a:xfrm>
            <a:off x="2522165" y="5187310"/>
            <a:ext cx="138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image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1EC4E7-B2A9-FC94-2BCD-0FCC6A398A29}"/>
              </a:ext>
            </a:extLst>
          </p:cNvPr>
          <p:cNvCxnSpPr>
            <a:cxnSpLocks/>
          </p:cNvCxnSpPr>
          <p:nvPr/>
        </p:nvCxnSpPr>
        <p:spPr>
          <a:xfrm flipH="1">
            <a:off x="238351" y="3728018"/>
            <a:ext cx="117485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91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853B11-C9BE-1B38-F681-3836B2CE9B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67382"/>
                <a:ext cx="10515600" cy="5509581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Overleaf:</a:t>
                </a:r>
              </a:p>
              <a:p>
                <a:pPr lvl="1"/>
                <a:r>
                  <a:rPr lang="en-US" sz="2800" dirty="0"/>
                  <a:t>Ball synthesis: </a:t>
                </a:r>
                <a:r>
                  <a:rPr lang="zh-CN" altLang="en-US" sz="2800" dirty="0"/>
                  <a:t>独占一栏。。。删</a:t>
                </a:r>
                <a:r>
                  <a:rPr lang="en-US" altLang="zh-CN" sz="2800" dirty="0"/>
                  <a:t> </a:t>
                </a:r>
                <a:r>
                  <a:rPr lang="en-US" altLang="zh-CN" sz="2800" dirty="0" err="1"/>
                  <a:t>subfig</a:t>
                </a:r>
                <a:r>
                  <a:rPr lang="en-US" altLang="zh-CN" sz="2800" dirty="0"/>
                  <a:t>? </a:t>
                </a:r>
                <a:endParaRPr lang="en-US" altLang="zh-CN" sz="2400" dirty="0"/>
              </a:p>
              <a:p>
                <a:pPr lvl="1"/>
                <a:r>
                  <a:rPr lang="en-US" sz="2800" dirty="0"/>
                  <a:t>Physics symmetry VS physical symmetry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3.4×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2800" dirty="0"/>
                  <a:t> VS </a:t>
                </a:r>
                <a:r>
                  <a:rPr lang="en-US" sz="2800" b="0" i="0" dirty="0">
                    <a:latin typeface="+mj-lt"/>
                  </a:rPr>
                  <a:t>3.4e-3</a:t>
                </a:r>
                <a:endParaRPr lang="en-US" sz="2800" dirty="0"/>
              </a:p>
              <a:p>
                <a:r>
                  <a:rPr lang="en-US" sz="3200" dirty="0"/>
                  <a:t>Brought back </a:t>
                </a:r>
                <a:r>
                  <a:rPr lang="en-US" sz="3200" dirty="0" err="1"/>
                  <a:t>identity:aug</a:t>
                </a:r>
                <a:r>
                  <a:rPr lang="en-US" sz="3200" dirty="0"/>
                  <a:t> ratio, as a </a:t>
                </a:r>
                <a:r>
                  <a:rPr lang="en-US" sz="3200" dirty="0" err="1"/>
                  <a:t>hyperParam</a:t>
                </a:r>
                <a:r>
                  <a:rPr lang="en-US" sz="3200" dirty="0"/>
                  <a:t>. </a:t>
                </a:r>
              </a:p>
              <a:p>
                <a:pPr lvl="1"/>
                <a:r>
                  <a:rPr lang="en-US" sz="2800" dirty="0"/>
                  <a:t>Using </a:t>
                </a:r>
                <a:r>
                  <a:rPr lang="en-US" sz="2800" dirty="0" err="1"/>
                  <a:t>identity_prob</a:t>
                </a:r>
                <a:r>
                  <a:rPr lang="en-US" sz="2800" dirty="0"/>
                  <a:t>=0.1 in both 1Ball bounce and 2Body. </a:t>
                </a:r>
              </a:p>
              <a:p>
                <a:r>
                  <a:rPr lang="en-US" sz="3200" dirty="0"/>
                  <a:t>Question: do we </a:t>
                </a:r>
                <a:r>
                  <a:rPr lang="en-US" sz="3200" dirty="0" err="1"/>
                  <a:t>wanna</a:t>
                </a:r>
                <a:r>
                  <a:rPr lang="en-US" sz="3200" dirty="0"/>
                  <a:t> talk about 2Body today?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853B11-C9BE-1B38-F681-3836B2CE9B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67382"/>
                <a:ext cx="10515600" cy="5509581"/>
              </a:xfrm>
              <a:blipFill>
                <a:blip r:embed="rId2"/>
                <a:stretch>
                  <a:fillRect l="-1333" t="-2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91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84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Notes_1_27_2023</vt:lpstr>
      <vt:lpstr>SPS hurts losses (unlike in music)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notes_1_20_2023</dc:title>
  <dc:creator>秦 Daniel</dc:creator>
  <cp:lastModifiedBy>秦 Daniel</cp:lastModifiedBy>
  <cp:revision>219</cp:revision>
  <dcterms:created xsi:type="dcterms:W3CDTF">2023-01-20T03:35:30Z</dcterms:created>
  <dcterms:modified xsi:type="dcterms:W3CDTF">2023-01-27T07:48:36Z</dcterms:modified>
</cp:coreProperties>
</file>