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84" r:id="rId5"/>
    <p:sldId id="285" r:id="rId6"/>
    <p:sldId id="262" r:id="rId7"/>
    <p:sldId id="259" r:id="rId8"/>
    <p:sldId id="263" r:id="rId9"/>
    <p:sldId id="264" r:id="rId10"/>
    <p:sldId id="267" r:id="rId11"/>
    <p:sldId id="265" r:id="rId12"/>
    <p:sldId id="266" r:id="rId13"/>
    <p:sldId id="286" r:id="rId14"/>
    <p:sldId id="268" r:id="rId15"/>
    <p:sldId id="269" r:id="rId16"/>
    <p:sldId id="270" r:id="rId17"/>
    <p:sldId id="258" r:id="rId18"/>
    <p:sldId id="272" r:id="rId19"/>
    <p:sldId id="271" r:id="rId20"/>
    <p:sldId id="274" r:id="rId21"/>
    <p:sldId id="273" r:id="rId22"/>
    <p:sldId id="275" r:id="rId23"/>
    <p:sldId id="277" r:id="rId24"/>
    <p:sldId id="276" r:id="rId25"/>
    <p:sldId id="278" r:id="rId26"/>
    <p:sldId id="280" r:id="rId27"/>
    <p:sldId id="281" r:id="rId28"/>
    <p:sldId id="282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47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A3DBB-B423-4409-9EE4-2E50C6374A7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3E5E-3C89-4ED2-A9E7-36037D22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2023_m01_d14@21_00_35_2b_sps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2023_m01_d01@08_47_02_2b_l1</a:t>
            </a:r>
          </a:p>
          <a:p>
            <a:r>
              <a:rPr lang="en-US" dirty="0"/>
              <a:t>2023_m01_d03@13_21_44_2b_l1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0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2023_m01_d01@08_47_02_2b_l1</a:t>
            </a:r>
          </a:p>
          <a:p>
            <a:r>
              <a:rPr lang="en-US" dirty="0"/>
              <a:t>2023_m01_d03@13_21_44_2b_l1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99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2023_m01_d04@01_32_48_vvrnn_static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2023_m01_d14@02_49_46_vae_baseline_for_info_probe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2023_m01_d06@00_49_15_weight_decay</a:t>
            </a:r>
          </a:p>
          <a:p>
            <a:r>
              <a:rPr lang="en-US" dirty="0"/>
              <a:t>2023_m01_d06@23_30_40_vicreg_vanilla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2023_m01_d14@21_07_39_vicreg_misc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2023_m01_d16@03_51_16_vicreg_misc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2023_m01_d04@01_22_50_sps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2023_m01_d03@05_51_38_batch_norm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7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2023_m01_d06@00_49_15_ensemble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2CE1-421D-1456-E87B-3FF2E53E6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EA955-82AE-9B92-55EF-5740DD58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C9A5-423B-0041-BB68-B1FB932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CC95-CF7B-55A2-D452-F106F38E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5459-1DCB-D55B-031C-5F3747D7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B4CA-D8DA-786D-61AA-3F41492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F8A1-27FC-70AA-2404-7AD3732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7EDD-C0FC-1786-B88B-E1D47861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C15B-E3CC-AB9E-647F-1B14C7BB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3AFC-E5C9-BEDF-BE4E-D7F90A4A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4846B-5C15-A44C-4E57-7013BC8CA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446DC-00BA-0614-63B2-933A0DEE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C36A-B5F0-3956-DB13-1ED9614D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D3DD-0AC6-C9B7-F1EB-AEED7B4E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87EC-813A-A1C4-FB50-D741547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953-B677-669C-0568-73AC9018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9004-3590-DF26-F8A7-E8D1B232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4315-E49C-B9E5-B471-DA53B29A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C926-8566-CAC2-B6EF-39AE1DF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5BB0-3C57-C752-C280-8F70A655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3568-0339-49EE-8516-0A555AD3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8312-65C3-BC7C-DB96-4EF717C1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9F2A-067E-BFE0-7D81-00AFA96A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FDD1-68AF-17DD-822A-4B959F09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64B7-6401-F1A6-50F5-BCFB6AE8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8677-12C6-05D1-68E5-F9F50A0E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A253-9901-CBD1-E238-7BCA2247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72A9-8FC9-AE01-8898-7A845612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6F08-FA06-86C5-7919-18E0830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4059-D112-13CB-757B-D9EB0E7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DA4B-97AE-F13B-766A-04EC0CE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FBBC-63E0-084C-32F0-9A2EB33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C62-9AD1-2ED9-FE7D-F159059A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9F8F-C71D-DA31-CBBE-AECB9D82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3469-F966-AC05-DECC-C9C4AE54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6FD4-5AA5-0C6D-9F4D-6747E6F2C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1A534-3CB1-AE2A-4C4F-D068F44E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F7813-7E57-AF73-7652-73C0164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CC914-0257-951F-43FF-93D4A77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143F-9E72-7EE6-9B64-D427C2B6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17994-1A2D-7150-813A-4F40BF35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2CE6F-505F-319B-01F7-52BF99CF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75EE-BF82-3CCA-4126-95A4532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B7FAE-123D-6FA3-F64F-350CCBEC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92C3-ADC7-BF66-B221-3ADB10F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CA2D-8801-D8FD-DC09-2847E538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32C4-1F0B-5BDB-32FF-ECC12F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60FB-7194-BDE5-2815-7D9A479D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1B66-D590-49A0-29A1-E4AA5D84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7AB7-42BA-E2BF-0282-F2F19C1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446A-5781-B89D-D401-3FA10277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8206-4FB2-A57B-BC9F-75C18A3B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AC7-3D54-FF73-94DF-7AA106A1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6603-71A7-DBC5-963E-218132C8B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6FE2-9E76-DB0D-CB4D-22A50F6F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DFD3-7DBB-7EA8-BA73-8AAB227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D71A-5E03-3CFD-EE84-0835CBEA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57DF-4E28-C611-98DB-8D265EEE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574D0-4B21-F30B-5462-B44E3406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28B5-8041-C051-70A9-B40DBDF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9360-32AA-33CA-497C-B1E744AD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4217-052F-4A4A-A15C-B7AF458FB5A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FED5-CFA2-F2F8-962D-6DD7C153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66CE-138B-865D-6AE9-D666FE27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F14F-3AAD-6A89-1ECC-213B73106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notes_1_20_2023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5C7E-8B9B-0ADB-1841-C9C9F469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B54B-D772-8CBB-FD48-9B69D8C1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Remove the expander!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19A1-1B51-869C-2C1E-23FA54CE08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153" y="3179379"/>
            <a:ext cx="8978581" cy="367862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6BFFE7-4C4A-DB75-34F5-92A126754FD3}"/>
              </a:ext>
            </a:extLst>
          </p:cNvPr>
          <p:cNvCxnSpPr/>
          <p:nvPr/>
        </p:nvCxnSpPr>
        <p:spPr>
          <a:xfrm>
            <a:off x="8697843" y="3547165"/>
            <a:ext cx="1250122" cy="2964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64E8A0-9757-0853-0F73-FB084CE6D9BE}"/>
              </a:ext>
            </a:extLst>
          </p:cNvPr>
          <p:cNvCxnSpPr>
            <a:cxnSpLocks/>
          </p:cNvCxnSpPr>
          <p:nvPr/>
        </p:nvCxnSpPr>
        <p:spPr>
          <a:xfrm flipH="1">
            <a:off x="8905461" y="3684104"/>
            <a:ext cx="905565" cy="28757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5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E5D5D5-F58F-7B9C-D016-62BD3D43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03" y="0"/>
            <a:ext cx="8778394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97C48C-F725-4EA1-9E91-CFFFB899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0"/>
            <a:ext cx="3102113" cy="1325563"/>
          </a:xfrm>
        </p:spPr>
        <p:txBody>
          <a:bodyPr/>
          <a:lstStyle/>
          <a:p>
            <a:r>
              <a:rPr lang="en-US" dirty="0"/>
              <a:t>Info probe</a:t>
            </a:r>
          </a:p>
        </p:txBody>
      </p:sp>
    </p:spTree>
    <p:extLst>
      <p:ext uri="{BB962C8B-B14F-4D97-AF65-F5344CB8AC3E}">
        <p14:creationId xmlns:p14="http://schemas.microsoft.com/office/powerpoint/2010/main" val="299514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673F2-95AB-5198-1BF0-B84E7DBC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61" y="0"/>
            <a:ext cx="8602077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D680917-75EF-4DA4-09A1-7339E9BE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0"/>
            <a:ext cx="3102113" cy="1325563"/>
          </a:xfrm>
        </p:spPr>
        <p:txBody>
          <a:bodyPr/>
          <a:lstStyle/>
          <a:p>
            <a:r>
              <a:rPr lang="en-US" dirty="0"/>
              <a:t>Linearity</a:t>
            </a:r>
          </a:p>
        </p:txBody>
      </p:sp>
    </p:spTree>
    <p:extLst>
      <p:ext uri="{BB962C8B-B14F-4D97-AF65-F5344CB8AC3E}">
        <p14:creationId xmlns:p14="http://schemas.microsoft.com/office/powerpoint/2010/main" val="354641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771E-78F0-2D6D-970D-01D57859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 next step: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476-A556-B8B0-90C2-F1970EB1A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Force even more info content into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476-A556-B8B0-90C2-F1970EB1A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0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2894-750F-C1DD-ECEF-4283F1E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with flashing colors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Baseline: 3D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, decode anyways! </a:t>
                </a:r>
              </a:p>
              <a:p>
                <a:r>
                  <a:rPr lang="en-US" sz="3600" dirty="0"/>
                  <a:t>This makes sense because</a:t>
                </a:r>
              </a:p>
              <a:p>
                <a:pPr lvl="1"/>
                <a:r>
                  <a:rPr lang="en-US" sz="3200" dirty="0"/>
                  <a:t>The </a:t>
                </a:r>
                <a:r>
                  <a:rPr lang="zh-CN" altLang="en-US" sz="3200" dirty="0"/>
                  <a:t>背阳半球</a:t>
                </a:r>
                <a:r>
                  <a:rPr lang="en-US" sz="3200" dirty="0"/>
                  <a:t> is always relatively dark. </a:t>
                </a:r>
              </a:p>
              <a:p>
                <a:pPr lvl="1"/>
                <a:r>
                  <a:rPr lang="en-US" sz="3200" dirty="0"/>
                  <a:t>If the “mean color” of the ball is different than the background color, then decoding is still meaningful. </a:t>
                </a:r>
              </a:p>
              <a:p>
                <a:pPr lvl="1"/>
                <a:r>
                  <a:rPr lang="en-US" sz="3200" dirty="0"/>
                  <a:t>i.e., our dataset is peculiar that </a:t>
                </a:r>
                <a:r>
                  <a:rPr lang="en-US" sz="3200" b="1" dirty="0"/>
                  <a:t>the signal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is invariant to style changes to some degree</a:t>
                </a:r>
                <a:r>
                  <a:rPr lang="en-US" sz="3200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623" t="-336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57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2894-750F-C1DD-ECEF-4283F1E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with flashing colors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Baseline: 3D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, decode anyways! </a:t>
                </a:r>
              </a:p>
              <a:p>
                <a:r>
                  <a:rPr lang="en-US" sz="3600" dirty="0"/>
                  <a:t>Result: See synthesis videos. </a:t>
                </a:r>
              </a:p>
              <a:p>
                <a:pPr lvl="1"/>
                <a:r>
                  <a:rPr lang="en-US" sz="3200" dirty="0"/>
                  <a:t>2023_m01_d07@10_28_29_decode_flash_color</a:t>
                </a:r>
              </a:p>
              <a:p>
                <a:pPr lvl="1"/>
                <a:r>
                  <a:rPr lang="en-US" sz="3200" dirty="0"/>
                  <a:t>As expected, the ball location is preserved. </a:t>
                </a:r>
              </a:p>
              <a:p>
                <a:pPr lvl="1"/>
                <a:r>
                  <a:rPr lang="en-US" sz="3200" dirty="0"/>
                  <a:t>For the train set, even the ball color is preserved! </a:t>
                </a:r>
                <a:r>
                  <a:rPr lang="en-US" sz="3200"/>
                  <a:t>(overfit)</a:t>
                </a:r>
                <a:endParaRPr lang="en-US" sz="3200" dirty="0"/>
              </a:p>
              <a:p>
                <a:pPr lvl="1"/>
                <a:r>
                  <a:rPr lang="en-US" sz="3200" dirty="0"/>
                  <a:t>For the eval set, ball color is random guess – not the mean as I previously guessed.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623" t="-336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00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2894-750F-C1DD-ECEF-4283F1E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with flashing colors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Baseline: 3D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, decode anyways! </a:t>
                </a:r>
              </a:p>
              <a:p>
                <a:r>
                  <a:rPr lang="en-US" sz="3600" dirty="0"/>
                  <a:t>Result:</a:t>
                </a:r>
              </a:p>
              <a:p>
                <a:pPr lvl="1"/>
                <a:r>
                  <a:rPr lang="en-US" sz="3200" dirty="0"/>
                  <a:t>The RNN cannot predict the trajectory.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is not interpretable. </a:t>
                </a:r>
              </a:p>
              <a:p>
                <a:r>
                  <a:rPr lang="en-US" sz="3600" dirty="0"/>
                  <a:t>So, if VICReg can solve the flashing-color dataset, then we have some solid solution to the ignore-style problem.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623" t="-336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E7E102-6E9A-0790-8A5C-651847F7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87" y="0"/>
            <a:ext cx="3647613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EE66-B990-CAAE-12F0-B70B047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 effectiveness on bouncing ball</a:t>
            </a:r>
          </a:p>
        </p:txBody>
      </p:sp>
    </p:spTree>
    <p:extLst>
      <p:ext uri="{BB962C8B-B14F-4D97-AF65-F5344CB8AC3E}">
        <p14:creationId xmlns:p14="http://schemas.microsoft.com/office/powerpoint/2010/main" val="361250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024DC-E2EB-FFA7-43A9-569DF350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0" y="0"/>
            <a:ext cx="11277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3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EE66-B990-CAAE-12F0-B70B047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 effectiveness on bouncing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CB49-813A-305A-98C0-EF883FE5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SPS effective? </a:t>
            </a:r>
          </a:p>
          <a:p>
            <a:pPr lvl="1"/>
            <a:r>
              <a:rPr lang="en-US" sz="2800" dirty="0"/>
              <a:t>yes. </a:t>
            </a:r>
          </a:p>
          <a:p>
            <a:r>
              <a:rPr lang="en-US" sz="3200" dirty="0"/>
              <a:t>Is the baseline strong enough? </a:t>
            </a:r>
          </a:p>
          <a:p>
            <a:pPr lvl="1"/>
            <a:r>
              <a:rPr lang="en-US" sz="2800" dirty="0"/>
              <a:t>no. </a:t>
            </a:r>
          </a:p>
          <a:p>
            <a:r>
              <a:rPr lang="en-US" sz="3200" dirty="0"/>
              <a:t>SPS's effect is more pronounced as RNN size increases. </a:t>
            </a:r>
          </a:p>
          <a:p>
            <a:pPr lvl="1"/>
            <a:r>
              <a:rPr lang="en-US" sz="2800" dirty="0"/>
              <a:t>Note: even when comparing RNN(64) VS RNN(128)+symm, </a:t>
            </a:r>
            <a:r>
              <a:rPr lang="en-US" sz="2800" dirty="0" err="1"/>
              <a:t>symm</a:t>
            </a:r>
            <a:r>
              <a:rPr lang="en-US" sz="2800" dirty="0"/>
              <a:t> still wins. </a:t>
            </a:r>
          </a:p>
          <a:p>
            <a:pPr lvl="1"/>
            <a:r>
              <a:rPr lang="en-US" sz="2800" dirty="0"/>
              <a:t>SPS allows you to over-parametrize by at least 4x # of parameters. </a:t>
            </a:r>
          </a:p>
        </p:txBody>
      </p:sp>
    </p:spTree>
    <p:extLst>
      <p:ext uri="{BB962C8B-B14F-4D97-AF65-F5344CB8AC3E}">
        <p14:creationId xmlns:p14="http://schemas.microsoft.com/office/powerpoint/2010/main" val="167187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EF79-6AF9-1A4C-02F5-3F21A5EE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body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17DA9-3E12-7E6F-2FD3-2C651A2A8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2023_m01_d11@00_13_45_2b_weight_decay</a:t>
                </a:r>
              </a:p>
              <a:p>
                <a:pPr lvl="1"/>
                <a:r>
                  <a:rPr lang="en-US" dirty="0"/>
                  <a:t>Meeting assistant</a:t>
                </a:r>
              </a:p>
              <a:p>
                <a:endParaRPr lang="en-US" dirty="0"/>
              </a:p>
              <a:p>
                <a:r>
                  <a:rPr lang="en-US" dirty="0"/>
                  <a:t>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image is blurry. Because we excluded training data where two balls hide each other. </a:t>
                </a:r>
              </a:p>
              <a:p>
                <a:endParaRPr lang="en-US" dirty="0"/>
              </a:p>
              <a:p>
                <a:r>
                  <a:rPr lang="en-US" dirty="0"/>
                  <a:t>Compared to 1BallBounce, 2Body VAE easily overfits and weight decay effectively reduces overfitting.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17DA9-3E12-7E6F-2FD3-2C651A2A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84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90EB2F-A0E6-6ABE-DCA2-1CD40AA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快速过一下 </a:t>
            </a:r>
            <a:r>
              <a:rPr lang="en-US" altLang="zh-CN" dirty="0"/>
              <a:t>other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82831-E427-D446-B69E-ADBAE77A8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8792-7B61-FD39-03B9-5B8BFDFD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norm: super effective!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625DA-94F7-411B-7DBA-01A66A6B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295" y="1387055"/>
            <a:ext cx="6555410" cy="5409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883C7-70CA-21B4-14E2-DDB38BE975F5}"/>
              </a:ext>
            </a:extLst>
          </p:cNvPr>
          <p:cNvSpPr txBox="1"/>
          <p:nvPr/>
        </p:nvSpPr>
        <p:spPr>
          <a:xfrm>
            <a:off x="4998942" y="2495825"/>
            <a:ext cx="89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✔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246EB-B396-4A41-4DDB-D7A81A0A0648}"/>
              </a:ext>
            </a:extLst>
          </p:cNvPr>
          <p:cNvSpPr txBox="1"/>
          <p:nvPr/>
        </p:nvSpPr>
        <p:spPr>
          <a:xfrm>
            <a:off x="8398125" y="2495825"/>
            <a:ext cx="89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✔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132E3-6112-2940-F22C-97C561620C92}"/>
              </a:ext>
            </a:extLst>
          </p:cNvPr>
          <p:cNvSpPr txBox="1"/>
          <p:nvPr/>
        </p:nvSpPr>
        <p:spPr>
          <a:xfrm>
            <a:off x="6698533" y="2475129"/>
            <a:ext cx="89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❌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ADA22-0635-CE29-B675-438A32FAFB80}"/>
              </a:ext>
            </a:extLst>
          </p:cNvPr>
          <p:cNvSpPr txBox="1"/>
          <p:nvPr/>
        </p:nvSpPr>
        <p:spPr>
          <a:xfrm>
            <a:off x="3411002" y="2475128"/>
            <a:ext cx="89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817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F577-8C38-E1BE-7F0C-E3C53B3F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EFFF-CC08-EFDB-829D-77A10B7D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932"/>
          </a:xfrm>
        </p:spPr>
        <p:txBody>
          <a:bodyPr>
            <a:normAutofit/>
          </a:bodyPr>
          <a:lstStyle/>
          <a:p>
            <a:r>
              <a:rPr lang="en-US" sz="3600" dirty="0"/>
              <a:t>Motivation: as long as one RNN doesn’t collapse, we can disentangle! </a:t>
            </a:r>
          </a:p>
          <a:p>
            <a:pPr lvl="1"/>
            <a:r>
              <a:rPr lang="en-US" sz="3200" dirty="0"/>
              <a:t>Collapsed RNN doesn’t pass gradients to the VAE, just as if they didn’t exist. </a:t>
            </a:r>
          </a:p>
        </p:txBody>
      </p:sp>
    </p:spTree>
    <p:extLst>
      <p:ext uri="{BB962C8B-B14F-4D97-AF65-F5344CB8AC3E}">
        <p14:creationId xmlns:p14="http://schemas.microsoft.com/office/powerpoint/2010/main" val="70318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CF6E1-901E-5B69-596C-21CB546F6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31" y="0"/>
            <a:ext cx="845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1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F577-8C38-E1BE-7F0C-E3C53B3F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EFFF-CC08-EFDB-829D-77A10B7D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932"/>
          </a:xfrm>
        </p:spPr>
        <p:txBody>
          <a:bodyPr>
            <a:normAutofit/>
          </a:bodyPr>
          <a:lstStyle/>
          <a:p>
            <a:r>
              <a:rPr lang="en-US" sz="3600" dirty="0"/>
              <a:t>Result: </a:t>
            </a:r>
          </a:p>
          <a:p>
            <a:pPr lvl="1"/>
            <a:r>
              <a:rPr lang="en-US" sz="3200" dirty="0"/>
              <a:t>For some reason, it doesn't help at all. </a:t>
            </a:r>
          </a:p>
          <a:p>
            <a:pPr lvl="1"/>
            <a:r>
              <a:rPr lang="en-US" sz="3200" dirty="0"/>
              <a:t>Ensemble looks consistently weaker, in terms of all losses. </a:t>
            </a:r>
          </a:p>
          <a:p>
            <a:pPr lvl="1"/>
            <a:r>
              <a:rPr lang="en-US" sz="3200" dirty="0"/>
              <a:t>The reason is not clear. </a:t>
            </a:r>
          </a:p>
          <a:p>
            <a:pPr lvl="1"/>
            <a:r>
              <a:rPr lang="en-US" sz="3200" dirty="0"/>
              <a:t>Still, we should try ensemble with VICReg. </a:t>
            </a:r>
          </a:p>
        </p:txBody>
      </p:sp>
    </p:spTree>
    <p:extLst>
      <p:ext uri="{BB962C8B-B14F-4D97-AF65-F5344CB8AC3E}">
        <p14:creationId xmlns:p14="http://schemas.microsoft.com/office/powerpoint/2010/main" val="1772486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A694-7821-49F5-8370-D0719023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2Body L1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333F3-4491-96DD-639F-75D80D6EA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628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Compared to 1BallBounce, 2Body recon is blurrier. </a:t>
                </a:r>
              </a:p>
              <a:p>
                <a:r>
                  <a:rPr lang="en-US" sz="3600" dirty="0"/>
                  <a:t>Blurry recon makes sense, because L2 encourages mean-guessing. Blurry recon is also helpful mid-training because it allows weak beliefs to form. </a:t>
                </a:r>
              </a:p>
              <a:p>
                <a:r>
                  <a:rPr lang="en-US" sz="3600" dirty="0"/>
                  <a:t>But blurry recon is incompatible with SPS: VAE requires 3D location + 1D confidence in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. </a:t>
                </a:r>
              </a:p>
              <a:p>
                <a:r>
                  <a:rPr lang="en-US" sz="3600" dirty="0"/>
                  <a:t>So, I tried L1 loss to fight blurriness. </a:t>
                </a:r>
              </a:p>
              <a:p>
                <a:pPr lvl="1"/>
                <a:r>
                  <a:rPr lang="en-US" sz="3200" dirty="0"/>
                  <a:t>E.g. ball on the 40% left &amp; 60% right, L1 VS L2…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333F3-4491-96DD-639F-75D80D6EA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6288"/>
              </a:xfrm>
              <a:blipFill>
                <a:blip r:embed="rId3"/>
                <a:stretch>
                  <a:fillRect l="-1623" t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43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A694-7821-49F5-8370-D0719023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2Body L1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33F3-4491-96DD-639F-75D80D6E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288"/>
          </a:xfrm>
        </p:spPr>
        <p:txBody>
          <a:bodyPr>
            <a:normAutofit/>
          </a:bodyPr>
          <a:lstStyle/>
          <a:p>
            <a:r>
              <a:rPr lang="en-US" sz="3600" dirty="0"/>
              <a:t>First exp: </a:t>
            </a:r>
          </a:p>
          <a:p>
            <a:pPr lvl="1"/>
            <a:r>
              <a:rPr lang="zh-CN" altLang="en-US" sz="3200" dirty="0"/>
              <a:t>上 </a:t>
            </a:r>
            <a:r>
              <a:rPr lang="en-US" altLang="zh-CN" sz="3200" dirty="0"/>
              <a:t>L1 </a:t>
            </a:r>
            <a:r>
              <a:rPr lang="zh-CN" altLang="en-US" sz="3200" dirty="0"/>
              <a:t>会直接 </a:t>
            </a:r>
            <a:r>
              <a:rPr lang="en-US" altLang="zh-CN" sz="3200" dirty="0"/>
              <a:t>collapse, all the way.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797E7-8C78-37ED-5126-EB0B1324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9675"/>
            <a:ext cx="12192000" cy="29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76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A694-7821-49F5-8370-D0719023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2Body L1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33F3-4491-96DD-639F-75D80D6E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288"/>
          </a:xfrm>
        </p:spPr>
        <p:txBody>
          <a:bodyPr>
            <a:normAutofit/>
          </a:bodyPr>
          <a:lstStyle/>
          <a:p>
            <a:r>
              <a:rPr lang="en-US" sz="3600" dirty="0"/>
              <a:t>Second exp: </a:t>
            </a:r>
          </a:p>
          <a:p>
            <a:pPr lvl="1"/>
            <a:r>
              <a:rPr lang="en-US" altLang="zh-CN" sz="3200" dirty="0"/>
              <a:t>Epoch 0: L2 … … Epoch 2000: L1. </a:t>
            </a:r>
          </a:p>
          <a:p>
            <a:pPr lvl="1"/>
            <a:r>
              <a:rPr lang="en-US" sz="3200" dirty="0"/>
              <a:t>Result: doesn’t collapse! </a:t>
            </a:r>
          </a:p>
          <a:p>
            <a:pPr lvl="1"/>
            <a:r>
              <a:rPr lang="en-US" sz="3200" dirty="0"/>
              <a:t>However, </a:t>
            </a:r>
          </a:p>
        </p:txBody>
      </p:sp>
    </p:spTree>
    <p:extLst>
      <p:ext uri="{BB962C8B-B14F-4D97-AF65-F5344CB8AC3E}">
        <p14:creationId xmlns:p14="http://schemas.microsoft.com/office/powerpoint/2010/main" val="892565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E19E8-3D0D-D72D-D0A3-ACF1690F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15" y="0"/>
            <a:ext cx="8961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3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773F-D5C0-D3B6-A5EF-36ED5C49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VVRNN: ablated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D3D-FE8B-47BE-BDDF-E872ADA9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during meeting</a:t>
            </a:r>
          </a:p>
        </p:txBody>
      </p:sp>
    </p:spTree>
    <p:extLst>
      <p:ext uri="{BB962C8B-B14F-4D97-AF65-F5344CB8AC3E}">
        <p14:creationId xmlns:p14="http://schemas.microsoft.com/office/powerpoint/2010/main" val="16721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99D140-D2C9-BEFD-3904-87C3681B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87" y="549183"/>
            <a:ext cx="8490226" cy="6298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63669-EBD7-606C-9853-F23E54C1AE80}"/>
              </a:ext>
            </a:extLst>
          </p:cNvPr>
          <p:cNvSpPr txBox="1"/>
          <p:nvPr/>
        </p:nvSpPr>
        <p:spPr>
          <a:xfrm>
            <a:off x="4651513" y="51733"/>
            <a:ext cx="28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2Body</a:t>
            </a:r>
          </a:p>
        </p:txBody>
      </p:sp>
    </p:spTree>
    <p:extLst>
      <p:ext uri="{BB962C8B-B14F-4D97-AF65-F5344CB8AC3E}">
        <p14:creationId xmlns:p14="http://schemas.microsoft.com/office/powerpoint/2010/main" val="31126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73FB-85E4-240F-EE97-303EE875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2023_m01_d14@21_00_35_2b_sps\symm,train_set_size=('yes',1024)_rand_6\visualize_validate_epoch_1000.mp4</a:t>
            </a:r>
          </a:p>
        </p:txBody>
      </p:sp>
    </p:spTree>
    <p:extLst>
      <p:ext uri="{BB962C8B-B14F-4D97-AF65-F5344CB8AC3E}">
        <p14:creationId xmlns:p14="http://schemas.microsoft.com/office/powerpoint/2010/main" val="162808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A168-A446-83BD-6D90-D111448E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9DA9-BE25-826A-569E-0E31B05C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losses</a:t>
            </a:r>
          </a:p>
        </p:txBody>
      </p:sp>
    </p:spTree>
    <p:extLst>
      <p:ext uri="{BB962C8B-B14F-4D97-AF65-F5344CB8AC3E}">
        <p14:creationId xmlns:p14="http://schemas.microsoft.com/office/powerpoint/2010/main" val="98579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7D8-D83A-33FC-26B7-955A8663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probe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10F38-5DB2-D124-6190-40AC269B6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Train an FC network to map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ground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truth</m:t>
                    </m:r>
                  </m:oMath>
                </a14:m>
                <a:r>
                  <a:rPr lang="en-US" sz="3600" dirty="0"/>
                  <a:t>. </a:t>
                </a:r>
              </a:p>
              <a:p>
                <a:r>
                  <a:rPr lang="en-US" sz="3600" dirty="0"/>
                  <a:t>The training turns out to be stable. </a:t>
                </a:r>
              </a:p>
              <a:p>
                <a:pPr lvl="1"/>
                <a:r>
                  <a:rPr lang="en-US" sz="3200" dirty="0"/>
                  <a:t>Infrequent local minima. </a:t>
                </a:r>
              </a:p>
              <a:p>
                <a:pPr lvl="1"/>
                <a:r>
                  <a:rPr lang="en-US" sz="3200" dirty="0"/>
                  <a:t>Overfitting is not a problem. </a:t>
                </a:r>
              </a:p>
              <a:p>
                <a:pPr lvl="1"/>
                <a:r>
                  <a:rPr lang="en-US" sz="3200" dirty="0"/>
                  <a:t>Convergence is fast.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info probe loss is reliable.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10F38-5DB2-D124-6190-40AC269B6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21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BB3B21-E739-D590-E42E-13EF5E77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933"/>
            <a:ext cx="12192000" cy="6590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8AE1B4-E7BF-424C-BBAF-7651C59A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370"/>
            <a:ext cx="10515600" cy="1325563"/>
          </a:xfrm>
        </p:spPr>
        <p:txBody>
          <a:bodyPr/>
          <a:lstStyle/>
          <a:p>
            <a:r>
              <a:rPr lang="en-US" dirty="0"/>
              <a:t>VICReg</a:t>
            </a:r>
          </a:p>
        </p:txBody>
      </p:sp>
    </p:spTree>
    <p:extLst>
      <p:ext uri="{BB962C8B-B14F-4D97-AF65-F5344CB8AC3E}">
        <p14:creationId xmlns:p14="http://schemas.microsoft.com/office/powerpoint/2010/main" val="181804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50198-7981-1884-6190-81102FBA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31" y="0"/>
            <a:ext cx="8785737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6EACDC-C771-871E-FE54-DAC3F40C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0"/>
            <a:ext cx="3102113" cy="1325563"/>
          </a:xfrm>
        </p:spPr>
        <p:txBody>
          <a:bodyPr/>
          <a:lstStyle/>
          <a:p>
            <a:r>
              <a:rPr lang="en-US" dirty="0"/>
              <a:t>Info probe</a:t>
            </a:r>
          </a:p>
        </p:txBody>
      </p:sp>
    </p:spTree>
    <p:extLst>
      <p:ext uri="{BB962C8B-B14F-4D97-AF65-F5344CB8AC3E}">
        <p14:creationId xmlns:p14="http://schemas.microsoft.com/office/powerpoint/2010/main" val="75411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1AC8B-95B2-CE05-7233-02DF96000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04" y="0"/>
            <a:ext cx="850739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A9B2AD-570B-8DF9-7AED-5570F652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0"/>
            <a:ext cx="3102113" cy="1325563"/>
          </a:xfrm>
        </p:spPr>
        <p:txBody>
          <a:bodyPr/>
          <a:lstStyle/>
          <a:p>
            <a:r>
              <a:rPr lang="en-US" dirty="0"/>
              <a:t>Linearity</a:t>
            </a:r>
          </a:p>
        </p:txBody>
      </p:sp>
    </p:spTree>
    <p:extLst>
      <p:ext uri="{BB962C8B-B14F-4D97-AF65-F5344CB8AC3E}">
        <p14:creationId xmlns:p14="http://schemas.microsoft.com/office/powerpoint/2010/main" val="7817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761</Words>
  <Application>Microsoft Office PowerPoint</Application>
  <PresentationFormat>Widescreen</PresentationFormat>
  <Paragraphs>111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notes_1_20_2023</vt:lpstr>
      <vt:lpstr>Two body</vt:lpstr>
      <vt:lpstr>PowerPoint Presentation</vt:lpstr>
      <vt:lpstr>PowerPoint Presentation</vt:lpstr>
      <vt:lpstr>PowerPoint Presentation</vt:lpstr>
      <vt:lpstr>Info probe</vt:lpstr>
      <vt:lpstr>VICReg</vt:lpstr>
      <vt:lpstr>Info probe</vt:lpstr>
      <vt:lpstr>Linearity</vt:lpstr>
      <vt:lpstr>PowerPoint Presentation</vt:lpstr>
      <vt:lpstr>Info probe</vt:lpstr>
      <vt:lpstr>Linearity</vt:lpstr>
      <vt:lpstr>VICReg next step: </vt:lpstr>
      <vt:lpstr>Bouncing ball with flashing colors</vt:lpstr>
      <vt:lpstr>Bouncing ball with flashing colors</vt:lpstr>
      <vt:lpstr>Bouncing ball with flashing colors</vt:lpstr>
      <vt:lpstr>SPS effectiveness on bouncing ball</vt:lpstr>
      <vt:lpstr>PowerPoint Presentation</vt:lpstr>
      <vt:lpstr>SPS effectiveness on bouncing ball</vt:lpstr>
      <vt:lpstr>快速过一下 other results</vt:lpstr>
      <vt:lpstr>Batch norm: super effective! </vt:lpstr>
      <vt:lpstr>RNN ensemble</vt:lpstr>
      <vt:lpstr>PowerPoint Presentation</vt:lpstr>
      <vt:lpstr>RNN ensemble</vt:lpstr>
      <vt:lpstr>2Body L1 loss</vt:lpstr>
      <vt:lpstr>2Body L1 loss</vt:lpstr>
      <vt:lpstr>2Body L1 loss</vt:lpstr>
      <vt:lpstr>PowerPoint Presentation</vt:lpstr>
      <vt:lpstr>VVRNN: ablated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notes_1_20_2023</dc:title>
  <dc:creator>秦 Daniel</dc:creator>
  <cp:lastModifiedBy>秦 Daniel</cp:lastModifiedBy>
  <cp:revision>138</cp:revision>
  <dcterms:created xsi:type="dcterms:W3CDTF">2023-01-20T03:35:30Z</dcterms:created>
  <dcterms:modified xsi:type="dcterms:W3CDTF">2023-01-20T05:59:30Z</dcterms:modified>
</cp:coreProperties>
</file>