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5" r:id="rId6"/>
    <p:sldId id="268" r:id="rId7"/>
    <p:sldId id="261" r:id="rId8"/>
    <p:sldId id="263" r:id="rId9"/>
    <p:sldId id="26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24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61B6-E9AD-255F-8399-C7C637933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75A8A-FAD5-1D59-B4BA-D000EB659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A625-158B-255F-830B-35A559B9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97EA-739A-268C-A0B6-158FC1A8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F6CD-DAFC-AD6C-CC4F-8DD2BFA3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5F58-3C66-07CC-CDA4-8FC8F929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6C027-5FB7-13A5-372E-4A7D0960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A99C-44F9-1326-1AF7-603D5598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988B-3036-732D-A492-2CA1AE9D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85A1-17AF-6AA2-3140-C4184CB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2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66555-3F55-48C1-E040-CA97DFDB9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605E-1840-51DA-E769-50B782B4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CBA5-8D01-3FA4-7C42-0F336E83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AF27-3596-E17E-D369-07CACF95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8989-4989-2514-D3C9-A3E55F03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86B0-6C90-6556-A303-8625BE61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994B-009E-F39B-C32A-AB4AE01E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2417-FC43-C652-6A44-44FE84ED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7141-404A-BBE7-7B8C-6E42DD9D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6F23-BB57-BCCE-A0F9-DC88A92E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5CF6-547A-7CE2-7612-3921D5B9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1B12-EC90-953E-A6DD-41A3B02F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4F67-3A8A-A344-5974-84E0AF3B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23B0-B810-3161-55A7-A6D400BE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00F5-2A7F-774F-A0B7-005C183B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07CB-05A2-9CAE-A7B7-244B510B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A977-820B-30A7-9B55-2BA9D05B4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54C39-F73A-D426-D25A-BD9FEED52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FA1D6-EDCA-C36F-DB55-6A4AA355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6155A-0432-1F26-D7FF-D819A9B6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F260-E933-920C-ABC9-3F651C79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D199-808F-A47A-99FE-0C33F00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C7FF-D675-B449-78FC-FEDF72C0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9477C-B7F5-57E4-13C1-5F54367D2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955CB-BC6D-F50D-29C4-16CBDEBEB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DB692-084C-2359-5733-94BF226DC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1A0E2-F3B1-497F-CC41-113D13A7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21ADF-5FA7-3A36-9309-EBB70B26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4D6FB-8F5A-302D-4F18-19B3E55E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02FE-3F19-16DC-20F7-3B0A4869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A6B5E-DE07-C8CA-0640-7DFCE7D4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1D2-FF30-370E-0488-E21DE43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75CC3-9353-B7C2-E8CF-CE957D98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C835A-FB12-A60E-A045-A522E926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66B0D-24F9-482F-DA35-019338F6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CC1D8-1BF5-A2E0-0699-C6ED362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9D2-F38B-926C-A46E-EF6312AA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DE16-DBEF-19CA-1232-0EAE141E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7F077-6832-339C-E543-3CFF891AD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82FD9-E806-A905-7797-DD248345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44F6C-FB22-1513-AEE7-BBBA14D9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0398-4F26-90B1-47DD-5F964F83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6902-9A39-D166-1E68-DFDCC4F4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DBE1D-C9E6-EE49-D4D7-EA9824680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B52A-D846-CD3A-92D6-E310E50B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4A697-B000-0DEF-417B-1544FF32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04D5-A8AC-DC51-E71F-0683EDAC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6DC70-8C99-E4F3-0FA3-CA88F8E8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391B0-C94D-75E8-C694-0C704817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A6F81-62D3-7758-41B2-22FFCFB7A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616E-35A8-409D-2B00-DC5D38550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9DBA-2BD0-4FDF-B804-43B68B611A0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B689-83B3-DE59-EC7C-EF1BFF7F3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58F7-9841-9C2E-DF27-686B962C7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48B8-85CD-47CB-A129-4A2B11E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3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A597-511B-5AD9-0BFA-FC43F141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Adding JEPA to SPS is only for encoding complex data.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0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6D53-6981-8204-B503-B435F5F4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vs Blue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67292-6713-0490-9C2B-5A1C5A43331C}"/>
              </a:ext>
            </a:extLst>
          </p:cNvPr>
          <p:cNvSpPr txBox="1"/>
          <p:nvPr/>
        </p:nvSpPr>
        <p:spPr>
          <a:xfrm>
            <a:off x="698436" y="3368117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Hidden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7BFB7-3CD3-2332-C691-A8FE6CBE2DAE}"/>
              </a:ext>
            </a:extLst>
          </p:cNvPr>
          <p:cNvSpPr txBox="1"/>
          <p:nvPr/>
        </p:nvSpPr>
        <p:spPr>
          <a:xfrm rot="16200000">
            <a:off x="3383976" y="3368116"/>
            <a:ext cx="253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bottleneck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/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A32091F-AE9E-143A-2BFF-BA81BFA3D86A}"/>
              </a:ext>
            </a:extLst>
          </p:cNvPr>
          <p:cNvSpPr txBox="1"/>
          <p:nvPr/>
        </p:nvSpPr>
        <p:spPr>
          <a:xfrm>
            <a:off x="6249932" y="3368116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Perception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C7D4E4-CD1B-3FB4-D41E-DA9A68CEED5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V="1">
            <a:off x="3055658" y="3660503"/>
            <a:ext cx="130414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89FFD2-5748-9FFF-AFF5-C242FEF8F3D6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4944576" y="3660503"/>
            <a:ext cx="13053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798401F-7AB4-B341-FF75-2C86C4CB9516}"/>
              </a:ext>
            </a:extLst>
          </p:cNvPr>
          <p:cNvSpPr/>
          <p:nvPr/>
        </p:nvSpPr>
        <p:spPr>
          <a:xfrm rot="10800000">
            <a:off x="7752489" y="4054876"/>
            <a:ext cx="3051064" cy="700846"/>
          </a:xfrm>
          <a:custGeom>
            <a:avLst/>
            <a:gdLst>
              <a:gd name="connsiteX0" fmla="*/ 0 w 3566507"/>
              <a:gd name="connsiteY0" fmla="*/ 1070629 h 1244240"/>
              <a:gd name="connsiteX1" fmla="*/ 3551916 w 3566507"/>
              <a:gd name="connsiteY1" fmla="*/ 1157933 h 1244240"/>
              <a:gd name="connsiteX2" fmla="*/ 1337138 w 3566507"/>
              <a:gd name="connsiteY2" fmla="*/ 0 h 1244240"/>
              <a:gd name="connsiteX0" fmla="*/ 0 w 1882261"/>
              <a:gd name="connsiteY0" fmla="*/ 1070629 h 1094191"/>
              <a:gd name="connsiteX1" fmla="*/ 1837990 w 1882261"/>
              <a:gd name="connsiteY1" fmla="*/ 560586 h 1094191"/>
              <a:gd name="connsiteX2" fmla="*/ 1337138 w 1882261"/>
              <a:gd name="connsiteY2" fmla="*/ 0 h 1094191"/>
              <a:gd name="connsiteX0" fmla="*/ 0 w 3538711"/>
              <a:gd name="connsiteY0" fmla="*/ 532373 h 608694"/>
              <a:gd name="connsiteX1" fmla="*/ 1837990 w 3538711"/>
              <a:gd name="connsiteY1" fmla="*/ 22330 h 608694"/>
              <a:gd name="connsiteX2" fmla="*/ 3538131 w 3538711"/>
              <a:gd name="connsiteY2" fmla="*/ 573728 h 608694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38131"/>
              <a:gd name="connsiteY0" fmla="*/ 559965 h 601320"/>
              <a:gd name="connsiteX1" fmla="*/ 1837990 w 3538131"/>
              <a:gd name="connsiteY1" fmla="*/ 49922 h 601320"/>
              <a:gd name="connsiteX2" fmla="*/ 3538131 w 3538131"/>
              <a:gd name="connsiteY2" fmla="*/ 601320 h 601320"/>
              <a:gd name="connsiteX0" fmla="*/ 0 w 3538131"/>
              <a:gd name="connsiteY0" fmla="*/ 682840 h 724195"/>
              <a:gd name="connsiteX1" fmla="*/ 1746091 w 3538131"/>
              <a:gd name="connsiteY1" fmla="*/ 39542 h 724195"/>
              <a:gd name="connsiteX2" fmla="*/ 3538131 w 3538131"/>
              <a:gd name="connsiteY2" fmla="*/ 724195 h 724195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3298 h 684653"/>
              <a:gd name="connsiteX1" fmla="*/ 1746091 w 3538131"/>
              <a:gd name="connsiteY1" fmla="*/ 0 h 684653"/>
              <a:gd name="connsiteX2" fmla="*/ 3538131 w 3538131"/>
              <a:gd name="connsiteY2" fmla="*/ 684653 h 684653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041874"/>
              <a:gd name="connsiteY0" fmla="*/ 657399 h 813629"/>
              <a:gd name="connsiteX1" fmla="*/ 1746091 w 3041874"/>
              <a:gd name="connsiteY1" fmla="*/ 14101 h 813629"/>
              <a:gd name="connsiteX2" fmla="*/ 3041874 w 3041874"/>
              <a:gd name="connsiteY2" fmla="*/ 813629 h 813629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064" h="700846">
                <a:moveTo>
                  <a:pt x="0" y="650301"/>
                </a:moveTo>
                <a:cubicBezTo>
                  <a:pt x="1159083" y="-85278"/>
                  <a:pt x="1237580" y="-1421"/>
                  <a:pt x="1746091" y="7003"/>
                </a:cubicBezTo>
                <a:cubicBezTo>
                  <a:pt x="2254602" y="15427"/>
                  <a:pt x="2864966" y="357753"/>
                  <a:pt x="3051064" y="70084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1699E1-8E38-4763-765E-0A575AF85881}"/>
              </a:ext>
            </a:extLst>
          </p:cNvPr>
          <p:cNvSpPr txBox="1"/>
          <p:nvPr/>
        </p:nvSpPr>
        <p:spPr>
          <a:xfrm>
            <a:off x="8762616" y="4753158"/>
            <a:ext cx="155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“JE”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B800A-80A9-B4F3-818E-5BD14A1B3DE0}"/>
              </a:ext>
            </a:extLst>
          </p:cNvPr>
          <p:cNvSpPr/>
          <p:nvPr/>
        </p:nvSpPr>
        <p:spPr>
          <a:xfrm>
            <a:off x="4050567" y="2392290"/>
            <a:ext cx="1106304" cy="25364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082D7-86C3-72BC-C023-2A27BF1A1741}"/>
              </a:ext>
            </a:extLst>
          </p:cNvPr>
          <p:cNvSpPr txBox="1"/>
          <p:nvPr/>
        </p:nvSpPr>
        <p:spPr>
          <a:xfrm>
            <a:off x="3429385" y="5024044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AF3BBBC-0173-500E-C6AC-F33E50240ADA}"/>
              </a:ext>
            </a:extLst>
          </p:cNvPr>
          <p:cNvSpPr/>
          <p:nvPr/>
        </p:nvSpPr>
        <p:spPr>
          <a:xfrm>
            <a:off x="528422" y="2099904"/>
            <a:ext cx="5022308" cy="3735714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06B83E-EDDF-6A91-0C21-12BB2742E467}"/>
              </a:ext>
            </a:extLst>
          </p:cNvPr>
          <p:cNvSpPr txBox="1"/>
          <p:nvPr/>
        </p:nvSpPr>
        <p:spPr>
          <a:xfrm>
            <a:off x="1860965" y="5900056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Concept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E775ED9-A4B4-D19F-4D49-AF95A57AA38C}"/>
              </a:ext>
            </a:extLst>
          </p:cNvPr>
          <p:cNvSpPr/>
          <p:nvPr/>
        </p:nvSpPr>
        <p:spPr>
          <a:xfrm>
            <a:off x="7752489" y="2668552"/>
            <a:ext cx="3051064" cy="700846"/>
          </a:xfrm>
          <a:custGeom>
            <a:avLst/>
            <a:gdLst>
              <a:gd name="connsiteX0" fmla="*/ 0 w 3566507"/>
              <a:gd name="connsiteY0" fmla="*/ 1070629 h 1244240"/>
              <a:gd name="connsiteX1" fmla="*/ 3551916 w 3566507"/>
              <a:gd name="connsiteY1" fmla="*/ 1157933 h 1244240"/>
              <a:gd name="connsiteX2" fmla="*/ 1337138 w 3566507"/>
              <a:gd name="connsiteY2" fmla="*/ 0 h 1244240"/>
              <a:gd name="connsiteX0" fmla="*/ 0 w 1882261"/>
              <a:gd name="connsiteY0" fmla="*/ 1070629 h 1094191"/>
              <a:gd name="connsiteX1" fmla="*/ 1837990 w 1882261"/>
              <a:gd name="connsiteY1" fmla="*/ 560586 h 1094191"/>
              <a:gd name="connsiteX2" fmla="*/ 1337138 w 1882261"/>
              <a:gd name="connsiteY2" fmla="*/ 0 h 1094191"/>
              <a:gd name="connsiteX0" fmla="*/ 0 w 3538711"/>
              <a:gd name="connsiteY0" fmla="*/ 532373 h 608694"/>
              <a:gd name="connsiteX1" fmla="*/ 1837990 w 3538711"/>
              <a:gd name="connsiteY1" fmla="*/ 22330 h 608694"/>
              <a:gd name="connsiteX2" fmla="*/ 3538131 w 3538711"/>
              <a:gd name="connsiteY2" fmla="*/ 573728 h 608694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38131"/>
              <a:gd name="connsiteY0" fmla="*/ 559965 h 601320"/>
              <a:gd name="connsiteX1" fmla="*/ 1837990 w 3538131"/>
              <a:gd name="connsiteY1" fmla="*/ 49922 h 601320"/>
              <a:gd name="connsiteX2" fmla="*/ 3538131 w 3538131"/>
              <a:gd name="connsiteY2" fmla="*/ 601320 h 601320"/>
              <a:gd name="connsiteX0" fmla="*/ 0 w 3538131"/>
              <a:gd name="connsiteY0" fmla="*/ 682840 h 724195"/>
              <a:gd name="connsiteX1" fmla="*/ 1746091 w 3538131"/>
              <a:gd name="connsiteY1" fmla="*/ 39542 h 724195"/>
              <a:gd name="connsiteX2" fmla="*/ 3538131 w 3538131"/>
              <a:gd name="connsiteY2" fmla="*/ 724195 h 724195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3298 h 684653"/>
              <a:gd name="connsiteX1" fmla="*/ 1746091 w 3538131"/>
              <a:gd name="connsiteY1" fmla="*/ 0 h 684653"/>
              <a:gd name="connsiteX2" fmla="*/ 3538131 w 3538131"/>
              <a:gd name="connsiteY2" fmla="*/ 684653 h 684653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041874"/>
              <a:gd name="connsiteY0" fmla="*/ 657399 h 813629"/>
              <a:gd name="connsiteX1" fmla="*/ 1746091 w 3041874"/>
              <a:gd name="connsiteY1" fmla="*/ 14101 h 813629"/>
              <a:gd name="connsiteX2" fmla="*/ 3041874 w 3041874"/>
              <a:gd name="connsiteY2" fmla="*/ 813629 h 813629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064" h="700846">
                <a:moveTo>
                  <a:pt x="0" y="650301"/>
                </a:moveTo>
                <a:cubicBezTo>
                  <a:pt x="1159083" y="-85278"/>
                  <a:pt x="1237580" y="-1421"/>
                  <a:pt x="1746091" y="7003"/>
                </a:cubicBezTo>
                <a:cubicBezTo>
                  <a:pt x="2254602" y="15427"/>
                  <a:pt x="2864966" y="357753"/>
                  <a:pt x="3051064" y="700846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00DFE6-C3DB-813F-355B-80EAF00519A6}"/>
              </a:ext>
            </a:extLst>
          </p:cNvPr>
          <p:cNvSpPr/>
          <p:nvPr/>
        </p:nvSpPr>
        <p:spPr>
          <a:xfrm>
            <a:off x="6409864" y="2392290"/>
            <a:ext cx="2017320" cy="25364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9242C-09FB-91FD-095A-71860FE9A674}"/>
              </a:ext>
            </a:extLst>
          </p:cNvPr>
          <p:cNvSpPr txBox="1"/>
          <p:nvPr/>
        </p:nvSpPr>
        <p:spPr>
          <a:xfrm>
            <a:off x="6244190" y="5024044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VICReg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3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7CCD1-90F0-53FA-4ED6-AF9EFBB271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What if SPS makes RNN predict the correct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 even when the ball is out of view?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7CCD1-90F0-53FA-4ED6-AF9EFBB27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0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6D53-6981-8204-B503-B435F5F4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permanence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70661C-BEAA-1AE1-DFCB-4901E17742BF}"/>
              </a:ext>
            </a:extLst>
          </p:cNvPr>
          <p:cNvSpPr/>
          <p:nvPr/>
        </p:nvSpPr>
        <p:spPr>
          <a:xfrm>
            <a:off x="1488773" y="1978005"/>
            <a:ext cx="533018" cy="53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7C968-D1FF-7A0F-1851-5199D7BBFB46}"/>
              </a:ext>
            </a:extLst>
          </p:cNvPr>
          <p:cNvSpPr/>
          <p:nvPr/>
        </p:nvSpPr>
        <p:spPr>
          <a:xfrm>
            <a:off x="1079819" y="2904024"/>
            <a:ext cx="1364708" cy="16771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287CD2-4E5C-B597-1727-E481DD427A6C}"/>
              </a:ext>
            </a:extLst>
          </p:cNvPr>
          <p:cNvSpPr/>
          <p:nvPr/>
        </p:nvSpPr>
        <p:spPr>
          <a:xfrm>
            <a:off x="3541194" y="2637515"/>
            <a:ext cx="533018" cy="53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D0611-A2CD-99DA-F813-9890267297FB}"/>
              </a:ext>
            </a:extLst>
          </p:cNvPr>
          <p:cNvSpPr/>
          <p:nvPr/>
        </p:nvSpPr>
        <p:spPr>
          <a:xfrm>
            <a:off x="3125349" y="2904024"/>
            <a:ext cx="1364708" cy="16771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C25D38-AFC3-919E-8792-2B6EFC34EB40}"/>
              </a:ext>
            </a:extLst>
          </p:cNvPr>
          <p:cNvSpPr/>
          <p:nvPr/>
        </p:nvSpPr>
        <p:spPr>
          <a:xfrm>
            <a:off x="5586724" y="3209589"/>
            <a:ext cx="533018" cy="53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2E0C2-A940-A74E-346A-9DB40C289E81}"/>
              </a:ext>
            </a:extLst>
          </p:cNvPr>
          <p:cNvSpPr/>
          <p:nvPr/>
        </p:nvSpPr>
        <p:spPr>
          <a:xfrm>
            <a:off x="5170879" y="2904024"/>
            <a:ext cx="1364708" cy="16771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5E0FB3-DB8B-A8C6-B2FF-15206DDE74EC}"/>
              </a:ext>
            </a:extLst>
          </p:cNvPr>
          <p:cNvSpPr/>
          <p:nvPr/>
        </p:nvSpPr>
        <p:spPr>
          <a:xfrm>
            <a:off x="7551843" y="4041148"/>
            <a:ext cx="533018" cy="53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87131-4A7A-A205-2591-1FC41238F7A6}"/>
              </a:ext>
            </a:extLst>
          </p:cNvPr>
          <p:cNvSpPr/>
          <p:nvPr/>
        </p:nvSpPr>
        <p:spPr>
          <a:xfrm>
            <a:off x="7216409" y="2904024"/>
            <a:ext cx="1364708" cy="16771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48D194-785C-7C32-2794-1D8116DE5635}"/>
              </a:ext>
            </a:extLst>
          </p:cNvPr>
          <p:cNvSpPr/>
          <p:nvPr/>
        </p:nvSpPr>
        <p:spPr>
          <a:xfrm>
            <a:off x="9721437" y="4803915"/>
            <a:ext cx="533018" cy="53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F8D4AD-9A1E-3E4B-E13B-AF0C7DE16F36}"/>
              </a:ext>
            </a:extLst>
          </p:cNvPr>
          <p:cNvSpPr/>
          <p:nvPr/>
        </p:nvSpPr>
        <p:spPr>
          <a:xfrm>
            <a:off x="9261939" y="2904024"/>
            <a:ext cx="1364708" cy="16771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23425-2B7A-4CED-6255-AF4F05BCC7CA}"/>
              </a:ext>
            </a:extLst>
          </p:cNvPr>
          <p:cNvCxnSpPr>
            <a:cxnSpLocks/>
          </p:cNvCxnSpPr>
          <p:nvPr/>
        </p:nvCxnSpPr>
        <p:spPr>
          <a:xfrm>
            <a:off x="1162529" y="5794526"/>
            <a:ext cx="94641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DF6C88-483F-D3FE-18AF-DA88A3DEEAE7}"/>
                  </a:ext>
                </a:extLst>
              </p:cNvPr>
              <p:cNvSpPr txBox="1"/>
              <p:nvPr/>
            </p:nvSpPr>
            <p:spPr>
              <a:xfrm>
                <a:off x="9402085" y="5965494"/>
                <a:ext cx="23572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DF6C88-483F-D3FE-18AF-DA88A3DE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85" y="5965494"/>
                <a:ext cx="23572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75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6D53-6981-8204-B503-B435F5F4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disallows JEPA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7CCD1-90F0-53FA-4ED6-AF9EFBB271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Encoder cannot perceive an empty frame and get the correct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. </a:t>
                </a:r>
              </a:p>
              <a:p>
                <a:r>
                  <a:rPr lang="en-US" sz="3600" dirty="0"/>
                  <a:t>Then RNN will be tasked to collapse.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7CCD1-90F0-53FA-4ED6-AF9EFBB27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6D53-6981-8204-B503-B435F5F4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JEPA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67292-6713-0490-9C2B-5A1C5A43331C}"/>
              </a:ext>
            </a:extLst>
          </p:cNvPr>
          <p:cNvSpPr txBox="1"/>
          <p:nvPr/>
        </p:nvSpPr>
        <p:spPr>
          <a:xfrm>
            <a:off x="698436" y="3368117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Hidden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/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32091F-AE9E-143A-2BFF-BA81BFA3D86A}"/>
                  </a:ext>
                </a:extLst>
              </p:cNvPr>
              <p:cNvSpPr txBox="1"/>
              <p:nvPr/>
            </p:nvSpPr>
            <p:spPr>
              <a:xfrm>
                <a:off x="6249932" y="3368116"/>
                <a:ext cx="23572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32091F-AE9E-143A-2BFF-BA81BFA3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32" y="3368116"/>
                <a:ext cx="23572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C7D4E4-CD1B-3FB4-D41E-DA9A68CEED5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055658" y="3660504"/>
            <a:ext cx="31942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798401F-7AB4-B341-FF75-2C86C4CB9516}"/>
              </a:ext>
            </a:extLst>
          </p:cNvPr>
          <p:cNvSpPr/>
          <p:nvPr/>
        </p:nvSpPr>
        <p:spPr>
          <a:xfrm rot="10800000">
            <a:off x="7572519" y="4054876"/>
            <a:ext cx="3231034" cy="700846"/>
          </a:xfrm>
          <a:custGeom>
            <a:avLst/>
            <a:gdLst>
              <a:gd name="connsiteX0" fmla="*/ 0 w 3566507"/>
              <a:gd name="connsiteY0" fmla="*/ 1070629 h 1244240"/>
              <a:gd name="connsiteX1" fmla="*/ 3551916 w 3566507"/>
              <a:gd name="connsiteY1" fmla="*/ 1157933 h 1244240"/>
              <a:gd name="connsiteX2" fmla="*/ 1337138 w 3566507"/>
              <a:gd name="connsiteY2" fmla="*/ 0 h 1244240"/>
              <a:gd name="connsiteX0" fmla="*/ 0 w 1882261"/>
              <a:gd name="connsiteY0" fmla="*/ 1070629 h 1094191"/>
              <a:gd name="connsiteX1" fmla="*/ 1837990 w 1882261"/>
              <a:gd name="connsiteY1" fmla="*/ 560586 h 1094191"/>
              <a:gd name="connsiteX2" fmla="*/ 1337138 w 1882261"/>
              <a:gd name="connsiteY2" fmla="*/ 0 h 1094191"/>
              <a:gd name="connsiteX0" fmla="*/ 0 w 3538711"/>
              <a:gd name="connsiteY0" fmla="*/ 532373 h 608694"/>
              <a:gd name="connsiteX1" fmla="*/ 1837990 w 3538711"/>
              <a:gd name="connsiteY1" fmla="*/ 22330 h 608694"/>
              <a:gd name="connsiteX2" fmla="*/ 3538131 w 3538711"/>
              <a:gd name="connsiteY2" fmla="*/ 573728 h 608694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38131"/>
              <a:gd name="connsiteY0" fmla="*/ 559965 h 601320"/>
              <a:gd name="connsiteX1" fmla="*/ 1837990 w 3538131"/>
              <a:gd name="connsiteY1" fmla="*/ 49922 h 601320"/>
              <a:gd name="connsiteX2" fmla="*/ 3538131 w 3538131"/>
              <a:gd name="connsiteY2" fmla="*/ 601320 h 601320"/>
              <a:gd name="connsiteX0" fmla="*/ 0 w 3538131"/>
              <a:gd name="connsiteY0" fmla="*/ 682840 h 724195"/>
              <a:gd name="connsiteX1" fmla="*/ 1746091 w 3538131"/>
              <a:gd name="connsiteY1" fmla="*/ 39542 h 724195"/>
              <a:gd name="connsiteX2" fmla="*/ 3538131 w 3538131"/>
              <a:gd name="connsiteY2" fmla="*/ 724195 h 724195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3298 h 684653"/>
              <a:gd name="connsiteX1" fmla="*/ 1746091 w 3538131"/>
              <a:gd name="connsiteY1" fmla="*/ 0 h 684653"/>
              <a:gd name="connsiteX2" fmla="*/ 3538131 w 3538131"/>
              <a:gd name="connsiteY2" fmla="*/ 684653 h 684653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041874"/>
              <a:gd name="connsiteY0" fmla="*/ 657399 h 813629"/>
              <a:gd name="connsiteX1" fmla="*/ 1746091 w 3041874"/>
              <a:gd name="connsiteY1" fmla="*/ 14101 h 813629"/>
              <a:gd name="connsiteX2" fmla="*/ 3041874 w 3041874"/>
              <a:gd name="connsiteY2" fmla="*/ 813629 h 813629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064" h="700846">
                <a:moveTo>
                  <a:pt x="0" y="650301"/>
                </a:moveTo>
                <a:cubicBezTo>
                  <a:pt x="1159083" y="-85278"/>
                  <a:pt x="1237580" y="-1421"/>
                  <a:pt x="1746091" y="7003"/>
                </a:cubicBezTo>
                <a:cubicBezTo>
                  <a:pt x="2254602" y="15427"/>
                  <a:pt x="2864966" y="357753"/>
                  <a:pt x="3051064" y="70084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1699E1-8E38-4763-765E-0A575AF85881}"/>
              </a:ext>
            </a:extLst>
          </p:cNvPr>
          <p:cNvSpPr txBox="1"/>
          <p:nvPr/>
        </p:nvSpPr>
        <p:spPr>
          <a:xfrm>
            <a:off x="8762616" y="4753158"/>
            <a:ext cx="155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“JE”</a:t>
            </a:r>
          </a:p>
        </p:txBody>
      </p:sp>
    </p:spTree>
    <p:extLst>
      <p:ext uri="{BB962C8B-B14F-4D97-AF65-F5344CB8AC3E}">
        <p14:creationId xmlns:p14="http://schemas.microsoft.com/office/powerpoint/2010/main" val="303128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6D53-6981-8204-B503-B435F5F4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直接用 </a:t>
            </a:r>
            <a:r>
              <a:rPr lang="en-US" altLang="zh-CN" dirty="0"/>
              <a:t>JEPA </a:t>
            </a:r>
            <a:r>
              <a:rPr lang="zh-CN" altLang="en-US" dirty="0"/>
              <a:t>训 </a:t>
            </a:r>
            <a:r>
              <a:rPr lang="en-US" altLang="zh-CN" dirty="0"/>
              <a:t>SPS </a:t>
            </a:r>
            <a:r>
              <a:rPr lang="zh-CN" altLang="en-US" dirty="0"/>
              <a:t>的后果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67292-6713-0490-9C2B-5A1C5A43331C}"/>
              </a:ext>
            </a:extLst>
          </p:cNvPr>
          <p:cNvSpPr txBox="1"/>
          <p:nvPr/>
        </p:nvSpPr>
        <p:spPr>
          <a:xfrm>
            <a:off x="698436" y="3368117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Hidden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7BFB7-3CD3-2332-C691-A8FE6CBE2DAE}"/>
                  </a:ext>
                </a:extLst>
              </p:cNvPr>
              <p:cNvSpPr txBox="1"/>
              <p:nvPr/>
            </p:nvSpPr>
            <p:spPr>
              <a:xfrm>
                <a:off x="4269503" y="3368117"/>
                <a:ext cx="670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7BFB7-3CD3-2332-C691-A8FE6CBE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03" y="3368117"/>
                <a:ext cx="6701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/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C7D4E4-CD1B-3FB4-D41E-DA9A68CEED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55658" y="3660505"/>
            <a:ext cx="121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4E62E4-8377-7813-0762-BC101910ADB3}"/>
              </a:ext>
            </a:extLst>
          </p:cNvPr>
          <p:cNvSpPr/>
          <p:nvPr/>
        </p:nvSpPr>
        <p:spPr>
          <a:xfrm>
            <a:off x="4336890" y="2439932"/>
            <a:ext cx="423504" cy="25364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72749-5274-9E9F-3268-7F92DFA73299}"/>
              </a:ext>
            </a:extLst>
          </p:cNvPr>
          <p:cNvSpPr txBox="1"/>
          <p:nvPr/>
        </p:nvSpPr>
        <p:spPr>
          <a:xfrm>
            <a:off x="3370031" y="5045546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A0D3-8F19-433E-1BF8-537C67EF8A1B}"/>
              </a:ext>
            </a:extLst>
          </p:cNvPr>
          <p:cNvSpPr txBox="1"/>
          <p:nvPr/>
        </p:nvSpPr>
        <p:spPr>
          <a:xfrm>
            <a:off x="3370031" y="5045545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E83859-C0E5-BBB4-339B-2BA40DFB4AF5}"/>
              </a:ext>
            </a:extLst>
          </p:cNvPr>
          <p:cNvSpPr/>
          <p:nvPr/>
        </p:nvSpPr>
        <p:spPr>
          <a:xfrm rot="10800000">
            <a:off x="5006990" y="4054876"/>
            <a:ext cx="5796563" cy="700846"/>
          </a:xfrm>
          <a:custGeom>
            <a:avLst/>
            <a:gdLst>
              <a:gd name="connsiteX0" fmla="*/ 0 w 3566507"/>
              <a:gd name="connsiteY0" fmla="*/ 1070629 h 1244240"/>
              <a:gd name="connsiteX1" fmla="*/ 3551916 w 3566507"/>
              <a:gd name="connsiteY1" fmla="*/ 1157933 h 1244240"/>
              <a:gd name="connsiteX2" fmla="*/ 1337138 w 3566507"/>
              <a:gd name="connsiteY2" fmla="*/ 0 h 1244240"/>
              <a:gd name="connsiteX0" fmla="*/ 0 w 1882261"/>
              <a:gd name="connsiteY0" fmla="*/ 1070629 h 1094191"/>
              <a:gd name="connsiteX1" fmla="*/ 1837990 w 1882261"/>
              <a:gd name="connsiteY1" fmla="*/ 560586 h 1094191"/>
              <a:gd name="connsiteX2" fmla="*/ 1337138 w 1882261"/>
              <a:gd name="connsiteY2" fmla="*/ 0 h 1094191"/>
              <a:gd name="connsiteX0" fmla="*/ 0 w 3538711"/>
              <a:gd name="connsiteY0" fmla="*/ 532373 h 608694"/>
              <a:gd name="connsiteX1" fmla="*/ 1837990 w 3538711"/>
              <a:gd name="connsiteY1" fmla="*/ 22330 h 608694"/>
              <a:gd name="connsiteX2" fmla="*/ 3538131 w 3538711"/>
              <a:gd name="connsiteY2" fmla="*/ 573728 h 608694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38131"/>
              <a:gd name="connsiteY0" fmla="*/ 559965 h 601320"/>
              <a:gd name="connsiteX1" fmla="*/ 1837990 w 3538131"/>
              <a:gd name="connsiteY1" fmla="*/ 49922 h 601320"/>
              <a:gd name="connsiteX2" fmla="*/ 3538131 w 3538131"/>
              <a:gd name="connsiteY2" fmla="*/ 601320 h 601320"/>
              <a:gd name="connsiteX0" fmla="*/ 0 w 3538131"/>
              <a:gd name="connsiteY0" fmla="*/ 682840 h 724195"/>
              <a:gd name="connsiteX1" fmla="*/ 1746091 w 3538131"/>
              <a:gd name="connsiteY1" fmla="*/ 39542 h 724195"/>
              <a:gd name="connsiteX2" fmla="*/ 3538131 w 3538131"/>
              <a:gd name="connsiteY2" fmla="*/ 724195 h 724195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3298 h 684653"/>
              <a:gd name="connsiteX1" fmla="*/ 1746091 w 3538131"/>
              <a:gd name="connsiteY1" fmla="*/ 0 h 684653"/>
              <a:gd name="connsiteX2" fmla="*/ 3538131 w 3538131"/>
              <a:gd name="connsiteY2" fmla="*/ 684653 h 684653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041874"/>
              <a:gd name="connsiteY0" fmla="*/ 657399 h 813629"/>
              <a:gd name="connsiteX1" fmla="*/ 1746091 w 3041874"/>
              <a:gd name="connsiteY1" fmla="*/ 14101 h 813629"/>
              <a:gd name="connsiteX2" fmla="*/ 3041874 w 3041874"/>
              <a:gd name="connsiteY2" fmla="*/ 813629 h 813629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064" h="700846">
                <a:moveTo>
                  <a:pt x="0" y="650301"/>
                </a:moveTo>
                <a:cubicBezTo>
                  <a:pt x="1159083" y="-85278"/>
                  <a:pt x="1237580" y="-1421"/>
                  <a:pt x="1746091" y="7003"/>
                </a:cubicBezTo>
                <a:cubicBezTo>
                  <a:pt x="2254602" y="15427"/>
                  <a:pt x="2864966" y="357753"/>
                  <a:pt x="3051064" y="70084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E3809-A0D4-A83B-A57A-3F79F4498635}"/>
              </a:ext>
            </a:extLst>
          </p:cNvPr>
          <p:cNvSpPr txBox="1"/>
          <p:nvPr/>
        </p:nvSpPr>
        <p:spPr>
          <a:xfrm>
            <a:off x="7646037" y="4976358"/>
            <a:ext cx="155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“JE”</a:t>
            </a:r>
          </a:p>
        </p:txBody>
      </p:sp>
    </p:spTree>
    <p:extLst>
      <p:ext uri="{BB962C8B-B14F-4D97-AF65-F5344CB8AC3E}">
        <p14:creationId xmlns:p14="http://schemas.microsoft.com/office/powerpoint/2010/main" val="266957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CCD1-90F0-53FA-4ED6-AF9EFBB2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 this a problem of JEPA? </a:t>
            </a:r>
          </a:p>
          <a:p>
            <a:r>
              <a:rPr lang="zh-CN" altLang="en-US" sz="3600" dirty="0"/>
              <a:t>不能 </a:t>
            </a:r>
            <a:r>
              <a:rPr lang="en-US" altLang="zh-CN" sz="3600" dirty="0"/>
              <a:t>perceive </a:t>
            </a:r>
            <a:r>
              <a:rPr lang="zh-CN" altLang="en-US" sz="3600" dirty="0"/>
              <a:t>的</a:t>
            </a:r>
            <a:r>
              <a:rPr lang="en-US" altLang="zh-CN" sz="3600" dirty="0"/>
              <a:t> p</a:t>
            </a:r>
            <a:r>
              <a:rPr lang="en-US" sz="3600" dirty="0"/>
              <a:t>lanning </a:t>
            </a:r>
            <a:r>
              <a:rPr lang="zh-CN" altLang="en-US" sz="3600" dirty="0"/>
              <a:t>部分如何指导 </a:t>
            </a:r>
            <a:r>
              <a:rPr lang="en-US" altLang="zh-CN" sz="3600" dirty="0"/>
              <a:t>world model?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699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6D53-6981-8204-B503-B435F5F4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67292-6713-0490-9C2B-5A1C5A43331C}"/>
              </a:ext>
            </a:extLst>
          </p:cNvPr>
          <p:cNvSpPr txBox="1"/>
          <p:nvPr/>
        </p:nvSpPr>
        <p:spPr>
          <a:xfrm>
            <a:off x="698436" y="3368117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Hidden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7BFB7-3CD3-2332-C691-A8FE6CBE2DAE}"/>
                  </a:ext>
                </a:extLst>
              </p:cNvPr>
              <p:cNvSpPr txBox="1"/>
              <p:nvPr/>
            </p:nvSpPr>
            <p:spPr>
              <a:xfrm>
                <a:off x="4269503" y="3368117"/>
                <a:ext cx="670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7BFB7-3CD3-2332-C691-A8FE6CBE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03" y="3368117"/>
                <a:ext cx="6701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/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C7D4E4-CD1B-3FB4-D41E-DA9A68CEED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55658" y="3660505"/>
            <a:ext cx="121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4E62E4-8377-7813-0762-BC101910ADB3}"/>
              </a:ext>
            </a:extLst>
          </p:cNvPr>
          <p:cNvSpPr/>
          <p:nvPr/>
        </p:nvSpPr>
        <p:spPr>
          <a:xfrm>
            <a:off x="4336890" y="2439932"/>
            <a:ext cx="423504" cy="25364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72749-5274-9E9F-3268-7F92DFA73299}"/>
              </a:ext>
            </a:extLst>
          </p:cNvPr>
          <p:cNvSpPr txBox="1"/>
          <p:nvPr/>
        </p:nvSpPr>
        <p:spPr>
          <a:xfrm>
            <a:off x="3370031" y="5045546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F946F3-7190-A5A4-B49A-F69F9D63E3AC}"/>
              </a:ext>
            </a:extLst>
          </p:cNvPr>
          <p:cNvSpPr/>
          <p:nvPr/>
        </p:nvSpPr>
        <p:spPr>
          <a:xfrm>
            <a:off x="528422" y="2099904"/>
            <a:ext cx="5022308" cy="3735714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A0D3-8F19-433E-1BF8-537C67EF8A1B}"/>
              </a:ext>
            </a:extLst>
          </p:cNvPr>
          <p:cNvSpPr txBox="1"/>
          <p:nvPr/>
        </p:nvSpPr>
        <p:spPr>
          <a:xfrm>
            <a:off x="3370031" y="5045545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F7C6D-A68E-E4D7-EBD3-202D6C9E05E5}"/>
              </a:ext>
            </a:extLst>
          </p:cNvPr>
          <p:cNvSpPr txBox="1"/>
          <p:nvPr/>
        </p:nvSpPr>
        <p:spPr>
          <a:xfrm>
            <a:off x="1860965" y="5900056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Concept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A76D07-B6A8-4A82-415B-E102F62125A9}"/>
              </a:ext>
            </a:extLst>
          </p:cNvPr>
          <p:cNvSpPr/>
          <p:nvPr/>
        </p:nvSpPr>
        <p:spPr>
          <a:xfrm>
            <a:off x="5006990" y="2681357"/>
            <a:ext cx="5846341" cy="695949"/>
          </a:xfrm>
          <a:custGeom>
            <a:avLst/>
            <a:gdLst>
              <a:gd name="connsiteX0" fmla="*/ 0 w 3566507"/>
              <a:gd name="connsiteY0" fmla="*/ 1070629 h 1244240"/>
              <a:gd name="connsiteX1" fmla="*/ 3551916 w 3566507"/>
              <a:gd name="connsiteY1" fmla="*/ 1157933 h 1244240"/>
              <a:gd name="connsiteX2" fmla="*/ 1337138 w 3566507"/>
              <a:gd name="connsiteY2" fmla="*/ 0 h 1244240"/>
              <a:gd name="connsiteX0" fmla="*/ 0 w 1882261"/>
              <a:gd name="connsiteY0" fmla="*/ 1070629 h 1094191"/>
              <a:gd name="connsiteX1" fmla="*/ 1837990 w 1882261"/>
              <a:gd name="connsiteY1" fmla="*/ 560586 h 1094191"/>
              <a:gd name="connsiteX2" fmla="*/ 1337138 w 1882261"/>
              <a:gd name="connsiteY2" fmla="*/ 0 h 1094191"/>
              <a:gd name="connsiteX0" fmla="*/ 0 w 3538711"/>
              <a:gd name="connsiteY0" fmla="*/ 532373 h 608694"/>
              <a:gd name="connsiteX1" fmla="*/ 1837990 w 3538711"/>
              <a:gd name="connsiteY1" fmla="*/ 22330 h 608694"/>
              <a:gd name="connsiteX2" fmla="*/ 3538131 w 3538711"/>
              <a:gd name="connsiteY2" fmla="*/ 573728 h 608694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38131"/>
              <a:gd name="connsiteY0" fmla="*/ 559965 h 601320"/>
              <a:gd name="connsiteX1" fmla="*/ 1837990 w 3538131"/>
              <a:gd name="connsiteY1" fmla="*/ 49922 h 601320"/>
              <a:gd name="connsiteX2" fmla="*/ 3538131 w 3538131"/>
              <a:gd name="connsiteY2" fmla="*/ 601320 h 601320"/>
              <a:gd name="connsiteX0" fmla="*/ 0 w 3538131"/>
              <a:gd name="connsiteY0" fmla="*/ 682840 h 724195"/>
              <a:gd name="connsiteX1" fmla="*/ 1746091 w 3538131"/>
              <a:gd name="connsiteY1" fmla="*/ 39542 h 724195"/>
              <a:gd name="connsiteX2" fmla="*/ 3538131 w 3538131"/>
              <a:gd name="connsiteY2" fmla="*/ 724195 h 724195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3298 h 684653"/>
              <a:gd name="connsiteX1" fmla="*/ 1746091 w 3538131"/>
              <a:gd name="connsiteY1" fmla="*/ 0 h 684653"/>
              <a:gd name="connsiteX2" fmla="*/ 3538131 w 3538131"/>
              <a:gd name="connsiteY2" fmla="*/ 684653 h 684653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8131" h="695949">
                <a:moveTo>
                  <a:pt x="0" y="654594"/>
                </a:moveTo>
                <a:cubicBezTo>
                  <a:pt x="1159083" y="-80985"/>
                  <a:pt x="1357816" y="-7849"/>
                  <a:pt x="1746091" y="11296"/>
                </a:cubicBezTo>
                <a:cubicBezTo>
                  <a:pt x="2134366" y="30441"/>
                  <a:pt x="2864966" y="293122"/>
                  <a:pt x="3538131" y="695949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E83859-C0E5-BBB4-339B-2BA40DFB4AF5}"/>
              </a:ext>
            </a:extLst>
          </p:cNvPr>
          <p:cNvSpPr/>
          <p:nvPr/>
        </p:nvSpPr>
        <p:spPr>
          <a:xfrm rot="10800000">
            <a:off x="5006990" y="4054876"/>
            <a:ext cx="5796563" cy="700846"/>
          </a:xfrm>
          <a:custGeom>
            <a:avLst/>
            <a:gdLst>
              <a:gd name="connsiteX0" fmla="*/ 0 w 3566507"/>
              <a:gd name="connsiteY0" fmla="*/ 1070629 h 1244240"/>
              <a:gd name="connsiteX1" fmla="*/ 3551916 w 3566507"/>
              <a:gd name="connsiteY1" fmla="*/ 1157933 h 1244240"/>
              <a:gd name="connsiteX2" fmla="*/ 1337138 w 3566507"/>
              <a:gd name="connsiteY2" fmla="*/ 0 h 1244240"/>
              <a:gd name="connsiteX0" fmla="*/ 0 w 1882261"/>
              <a:gd name="connsiteY0" fmla="*/ 1070629 h 1094191"/>
              <a:gd name="connsiteX1" fmla="*/ 1837990 w 1882261"/>
              <a:gd name="connsiteY1" fmla="*/ 560586 h 1094191"/>
              <a:gd name="connsiteX2" fmla="*/ 1337138 w 1882261"/>
              <a:gd name="connsiteY2" fmla="*/ 0 h 1094191"/>
              <a:gd name="connsiteX0" fmla="*/ 0 w 3538711"/>
              <a:gd name="connsiteY0" fmla="*/ 532373 h 608694"/>
              <a:gd name="connsiteX1" fmla="*/ 1837990 w 3538711"/>
              <a:gd name="connsiteY1" fmla="*/ 22330 h 608694"/>
              <a:gd name="connsiteX2" fmla="*/ 3538131 w 3538711"/>
              <a:gd name="connsiteY2" fmla="*/ 573728 h 608694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38131"/>
              <a:gd name="connsiteY0" fmla="*/ 559965 h 601320"/>
              <a:gd name="connsiteX1" fmla="*/ 1837990 w 3538131"/>
              <a:gd name="connsiteY1" fmla="*/ 49922 h 601320"/>
              <a:gd name="connsiteX2" fmla="*/ 3538131 w 3538131"/>
              <a:gd name="connsiteY2" fmla="*/ 601320 h 601320"/>
              <a:gd name="connsiteX0" fmla="*/ 0 w 3538131"/>
              <a:gd name="connsiteY0" fmla="*/ 682840 h 724195"/>
              <a:gd name="connsiteX1" fmla="*/ 1746091 w 3538131"/>
              <a:gd name="connsiteY1" fmla="*/ 39542 h 724195"/>
              <a:gd name="connsiteX2" fmla="*/ 3538131 w 3538131"/>
              <a:gd name="connsiteY2" fmla="*/ 724195 h 724195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3298 h 684653"/>
              <a:gd name="connsiteX1" fmla="*/ 1746091 w 3538131"/>
              <a:gd name="connsiteY1" fmla="*/ 0 h 684653"/>
              <a:gd name="connsiteX2" fmla="*/ 3538131 w 3538131"/>
              <a:gd name="connsiteY2" fmla="*/ 684653 h 684653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041874"/>
              <a:gd name="connsiteY0" fmla="*/ 657399 h 813629"/>
              <a:gd name="connsiteX1" fmla="*/ 1746091 w 3041874"/>
              <a:gd name="connsiteY1" fmla="*/ 14101 h 813629"/>
              <a:gd name="connsiteX2" fmla="*/ 3041874 w 3041874"/>
              <a:gd name="connsiteY2" fmla="*/ 813629 h 813629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064" h="700846">
                <a:moveTo>
                  <a:pt x="0" y="650301"/>
                </a:moveTo>
                <a:cubicBezTo>
                  <a:pt x="1159083" y="-85278"/>
                  <a:pt x="1237580" y="-1421"/>
                  <a:pt x="1746091" y="7003"/>
                </a:cubicBezTo>
                <a:cubicBezTo>
                  <a:pt x="2254602" y="15427"/>
                  <a:pt x="2864966" y="357753"/>
                  <a:pt x="3051064" y="70084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6D53-6981-8204-B503-B435F5F4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SPS reveals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67292-6713-0490-9C2B-5A1C5A43331C}"/>
              </a:ext>
            </a:extLst>
          </p:cNvPr>
          <p:cNvSpPr txBox="1"/>
          <p:nvPr/>
        </p:nvSpPr>
        <p:spPr>
          <a:xfrm>
            <a:off x="698436" y="3368117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Hidden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7BFB7-3CD3-2332-C691-A8FE6CBE2DAE}"/>
              </a:ext>
            </a:extLst>
          </p:cNvPr>
          <p:cNvSpPr txBox="1"/>
          <p:nvPr/>
        </p:nvSpPr>
        <p:spPr>
          <a:xfrm rot="16200000">
            <a:off x="3383976" y="3368116"/>
            <a:ext cx="253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bottleneck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/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51B66-FA5C-7F6A-8A13-83F434F70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204" y="3368116"/>
                <a:ext cx="6701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A32091F-AE9E-143A-2BFF-BA81BFA3D86A}"/>
              </a:ext>
            </a:extLst>
          </p:cNvPr>
          <p:cNvSpPr txBox="1"/>
          <p:nvPr/>
        </p:nvSpPr>
        <p:spPr>
          <a:xfrm>
            <a:off x="6249932" y="3368116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Perception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C7D4E4-CD1B-3FB4-D41E-DA9A68CEED5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V="1">
            <a:off x="3055658" y="3660503"/>
            <a:ext cx="130414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89FFD2-5748-9FFF-AFF5-C242FEF8F3D6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4944576" y="3660503"/>
            <a:ext cx="13053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798401F-7AB4-B341-FF75-2C86C4CB9516}"/>
              </a:ext>
            </a:extLst>
          </p:cNvPr>
          <p:cNvSpPr/>
          <p:nvPr/>
        </p:nvSpPr>
        <p:spPr>
          <a:xfrm rot="10800000">
            <a:off x="7752489" y="4054876"/>
            <a:ext cx="3051064" cy="700846"/>
          </a:xfrm>
          <a:custGeom>
            <a:avLst/>
            <a:gdLst>
              <a:gd name="connsiteX0" fmla="*/ 0 w 3566507"/>
              <a:gd name="connsiteY0" fmla="*/ 1070629 h 1244240"/>
              <a:gd name="connsiteX1" fmla="*/ 3551916 w 3566507"/>
              <a:gd name="connsiteY1" fmla="*/ 1157933 h 1244240"/>
              <a:gd name="connsiteX2" fmla="*/ 1337138 w 3566507"/>
              <a:gd name="connsiteY2" fmla="*/ 0 h 1244240"/>
              <a:gd name="connsiteX0" fmla="*/ 0 w 1882261"/>
              <a:gd name="connsiteY0" fmla="*/ 1070629 h 1094191"/>
              <a:gd name="connsiteX1" fmla="*/ 1837990 w 1882261"/>
              <a:gd name="connsiteY1" fmla="*/ 560586 h 1094191"/>
              <a:gd name="connsiteX2" fmla="*/ 1337138 w 1882261"/>
              <a:gd name="connsiteY2" fmla="*/ 0 h 1094191"/>
              <a:gd name="connsiteX0" fmla="*/ 0 w 3538711"/>
              <a:gd name="connsiteY0" fmla="*/ 532373 h 608694"/>
              <a:gd name="connsiteX1" fmla="*/ 1837990 w 3538711"/>
              <a:gd name="connsiteY1" fmla="*/ 22330 h 608694"/>
              <a:gd name="connsiteX2" fmla="*/ 3538131 w 3538711"/>
              <a:gd name="connsiteY2" fmla="*/ 573728 h 608694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77952"/>
              <a:gd name="connsiteY0" fmla="*/ 533449 h 597646"/>
              <a:gd name="connsiteX1" fmla="*/ 1837990 w 3577952"/>
              <a:gd name="connsiteY1" fmla="*/ 23406 h 597646"/>
              <a:gd name="connsiteX2" fmla="*/ 3538131 w 3577952"/>
              <a:gd name="connsiteY2" fmla="*/ 574804 h 597646"/>
              <a:gd name="connsiteX0" fmla="*/ 0 w 3538131"/>
              <a:gd name="connsiteY0" fmla="*/ 559965 h 601320"/>
              <a:gd name="connsiteX1" fmla="*/ 1837990 w 3538131"/>
              <a:gd name="connsiteY1" fmla="*/ 49922 h 601320"/>
              <a:gd name="connsiteX2" fmla="*/ 3538131 w 3538131"/>
              <a:gd name="connsiteY2" fmla="*/ 601320 h 601320"/>
              <a:gd name="connsiteX0" fmla="*/ 0 w 3538131"/>
              <a:gd name="connsiteY0" fmla="*/ 682840 h 724195"/>
              <a:gd name="connsiteX1" fmla="*/ 1746091 w 3538131"/>
              <a:gd name="connsiteY1" fmla="*/ 39542 h 724195"/>
              <a:gd name="connsiteX2" fmla="*/ 3538131 w 3538131"/>
              <a:gd name="connsiteY2" fmla="*/ 724195 h 724195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4442 h 685797"/>
              <a:gd name="connsiteX1" fmla="*/ 1746091 w 3538131"/>
              <a:gd name="connsiteY1" fmla="*/ 1144 h 685797"/>
              <a:gd name="connsiteX2" fmla="*/ 3538131 w 3538131"/>
              <a:gd name="connsiteY2" fmla="*/ 685797 h 685797"/>
              <a:gd name="connsiteX0" fmla="*/ 0 w 3538131"/>
              <a:gd name="connsiteY0" fmla="*/ 643298 h 684653"/>
              <a:gd name="connsiteX1" fmla="*/ 1746091 w 3538131"/>
              <a:gd name="connsiteY1" fmla="*/ 0 h 684653"/>
              <a:gd name="connsiteX2" fmla="*/ 3538131 w 3538131"/>
              <a:gd name="connsiteY2" fmla="*/ 684653 h 684653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538131"/>
              <a:gd name="connsiteY0" fmla="*/ 654594 h 695949"/>
              <a:gd name="connsiteX1" fmla="*/ 1746091 w 3538131"/>
              <a:gd name="connsiteY1" fmla="*/ 11296 h 695949"/>
              <a:gd name="connsiteX2" fmla="*/ 3538131 w 3538131"/>
              <a:gd name="connsiteY2" fmla="*/ 695949 h 695949"/>
              <a:gd name="connsiteX0" fmla="*/ 0 w 3041874"/>
              <a:gd name="connsiteY0" fmla="*/ 657399 h 813629"/>
              <a:gd name="connsiteX1" fmla="*/ 1746091 w 3041874"/>
              <a:gd name="connsiteY1" fmla="*/ 14101 h 813629"/>
              <a:gd name="connsiteX2" fmla="*/ 3041874 w 3041874"/>
              <a:gd name="connsiteY2" fmla="*/ 813629 h 813629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  <a:gd name="connsiteX0" fmla="*/ 0 w 3051064"/>
              <a:gd name="connsiteY0" fmla="*/ 650301 h 700846"/>
              <a:gd name="connsiteX1" fmla="*/ 1746091 w 3051064"/>
              <a:gd name="connsiteY1" fmla="*/ 7003 h 700846"/>
              <a:gd name="connsiteX2" fmla="*/ 3051064 w 3051064"/>
              <a:gd name="connsiteY2" fmla="*/ 700846 h 70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064" h="700846">
                <a:moveTo>
                  <a:pt x="0" y="650301"/>
                </a:moveTo>
                <a:cubicBezTo>
                  <a:pt x="1159083" y="-85278"/>
                  <a:pt x="1237580" y="-1421"/>
                  <a:pt x="1746091" y="7003"/>
                </a:cubicBezTo>
                <a:cubicBezTo>
                  <a:pt x="2254602" y="15427"/>
                  <a:pt x="2864966" y="357753"/>
                  <a:pt x="3051064" y="70084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1699E1-8E38-4763-765E-0A575AF85881}"/>
              </a:ext>
            </a:extLst>
          </p:cNvPr>
          <p:cNvSpPr txBox="1"/>
          <p:nvPr/>
        </p:nvSpPr>
        <p:spPr>
          <a:xfrm>
            <a:off x="8762616" y="4753158"/>
            <a:ext cx="155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“JE”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B800A-80A9-B4F3-818E-5BD14A1B3DE0}"/>
              </a:ext>
            </a:extLst>
          </p:cNvPr>
          <p:cNvSpPr/>
          <p:nvPr/>
        </p:nvSpPr>
        <p:spPr>
          <a:xfrm>
            <a:off x="4050567" y="2392290"/>
            <a:ext cx="1106304" cy="25364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082D7-86C3-72BC-C023-2A27BF1A1741}"/>
              </a:ext>
            </a:extLst>
          </p:cNvPr>
          <p:cNvSpPr txBox="1"/>
          <p:nvPr/>
        </p:nvSpPr>
        <p:spPr>
          <a:xfrm>
            <a:off x="3429385" y="5024044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AF3BBBC-0173-500E-C6AC-F33E50240ADA}"/>
              </a:ext>
            </a:extLst>
          </p:cNvPr>
          <p:cNvSpPr/>
          <p:nvPr/>
        </p:nvSpPr>
        <p:spPr>
          <a:xfrm>
            <a:off x="528422" y="2099904"/>
            <a:ext cx="5022308" cy="3735714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06B83E-EDDF-6A91-0C21-12BB2742E467}"/>
              </a:ext>
            </a:extLst>
          </p:cNvPr>
          <p:cNvSpPr txBox="1"/>
          <p:nvPr/>
        </p:nvSpPr>
        <p:spPr>
          <a:xfrm>
            <a:off x="1860965" y="5900056"/>
            <a:ext cx="23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235574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Object permanence</vt:lpstr>
      <vt:lpstr>This disallows JEPA</vt:lpstr>
      <vt:lpstr>JEPA</vt:lpstr>
      <vt:lpstr>直接用 JEPA 训 SPS 的后果</vt:lpstr>
      <vt:lpstr>PowerPoint Presentation</vt:lpstr>
      <vt:lpstr>What we are doing now</vt:lpstr>
      <vt:lpstr>What SPS reveals</vt:lpstr>
      <vt:lpstr>PowerPoint Presentation</vt:lpstr>
      <vt:lpstr>Orange vs Blue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59</cp:revision>
  <dcterms:created xsi:type="dcterms:W3CDTF">2022-10-20T07:40:04Z</dcterms:created>
  <dcterms:modified xsi:type="dcterms:W3CDTF">2022-10-20T09:28:11Z</dcterms:modified>
</cp:coreProperties>
</file>