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50e584db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50e584db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50e584db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50e584db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50e584db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50e584db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50e584db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50e584db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50e584db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50e584db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50e584db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50e584db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50e584db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50e584db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50e584db4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50e584db4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50e584db4_6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50e584db4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50e584db4_6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50e584db4_6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50e584d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50e584d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50e584db4_6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50e584db4_6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50e584d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50e584d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50e584db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50e584db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50e584db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50e584db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50e584db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50e584db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50e584db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50e584db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50e584db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50e584db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9s_H2w2HwW-25rU_38py6xgIabclLLfU/view" TargetMode="External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Laser Dance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feedbacks and our changes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“What should I hit?”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“I shall hit the other player’s laser emitter”!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Solution: bullseye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Photo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feedbacks and our changes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User: thinks the potentiometer was a joystick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Marcela recommendation: photo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Solution: changed from handle V1 to handle V2.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Photo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feedbacks and our changes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User: when the laser reflects, I don’t know where I’m aiming 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Solution: non-reflective tape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photo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feedbacks and our changes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User: When the enemy is at the right border, no one can hit the other.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Problem identified: target movement rage skewed to the right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Solution: change movement angle range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photo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feedbacks and our changes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15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User: I want a clear drumbeat to indicate my winning moment.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Us: here you go.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013" y="2653975"/>
            <a:ext cx="7663983" cy="22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feedbacks and our changes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23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User: It’s hard to tell who won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Us: But the winner dances when they win!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User: oh, so that was a dance!!! I thought your hardware went crazy.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Solution: Records cringy voices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7" title="sound_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7200" y="2798400"/>
            <a:ext cx="3126800" cy="23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Coding: </a:t>
            </a:r>
            <a:r>
              <a:rPr lang="en" sz="1800">
                <a:solidFill>
                  <a:schemeClr val="dk2"/>
                </a:solidFill>
              </a:rPr>
              <a:t>Python package recommendation: 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yserial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let your python script do Serial communication with Arduino.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Coding: Anti noise technology</a:t>
            </a:r>
            <a:endParaRPr/>
          </a:p>
        </p:txBody>
      </p:sp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2700"/>
            <a:ext cx="489976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45400"/>
            <a:ext cx="5760215" cy="399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87100"/>
            <a:ext cx="8656300" cy="9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Coding: </a:t>
            </a:r>
            <a:endParaRPr/>
          </a:p>
        </p:txBody>
      </p:sp>
      <p:sp>
        <p:nvSpPr>
          <p:cNvPr id="161" name="Google Shape;161;p30"/>
          <p:cNvSpPr txBox="1"/>
          <p:nvPr/>
        </p:nvSpPr>
        <p:spPr>
          <a:xfrm>
            <a:off x="943100" y="3888475"/>
            <a:ext cx="73242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 of light sensor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Coding: Distributed Computing</a:t>
            </a:r>
            <a:endParaRPr/>
          </a:p>
        </p:txBody>
      </p:sp>
      <p:sp>
        <p:nvSpPr>
          <p:cNvPr id="167" name="Google Shape;167;p31"/>
          <p:cNvSpPr txBox="1"/>
          <p:nvPr/>
        </p:nvSpPr>
        <p:spPr>
          <a:xfrm>
            <a:off x="4276100" y="1275600"/>
            <a:ext cx="4556100" cy="3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Lines: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DEATH_SIGNAL: the left two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RESET_SIGNAL: the right two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Communication: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dead, send DEATH_SIGNAL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received DEATH_SIGNAL, win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winning and dancing, send RESET_SIGNAL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receiving RESET_SIGNAL, reset.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WARNING: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Race condition =&gt; undefined behavior</a:t>
            </a:r>
            <a:endParaRPr/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841225" cy="37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Tristan, I will just do the parts that I am familiar with.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Plz </a:t>
            </a:r>
            <a:r>
              <a:rPr lang="en"/>
              <a:t>supplement</a:t>
            </a:r>
            <a:r>
              <a:rPr lang="en"/>
              <a:t> the photos afterwards.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Daniel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control of the drawing machine is very interesting.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Why don’t we develop on that control mechanism, </a:t>
            </a:r>
            <a:br>
              <a:rPr lang="en"/>
            </a:br>
            <a:r>
              <a:rPr lang="en"/>
              <a:t>And give everyone one more chance to investigate the control?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Modelling: Fusion 360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Photo here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potentiometer is hard to fiddle with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Especially, for example, I have big fingers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r>
              <a:rPr lang="en"/>
              <a:t>: handle V2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Enhance</a:t>
            </a:r>
            <a:r>
              <a:rPr lang="en"/>
              <a:t> usability of potentiometer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 (GIF)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How to let the laser stay on? 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Clip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 (GIF)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[Clicks!]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feedbacks and our changes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photos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