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A2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E75B-3FE9-4DBA-A885-BA20F7B4A059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2696-7A61-4344-B7EC-C82F62E9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D18D72-BB56-4A59-94D7-A77E258BA028}"/>
              </a:ext>
            </a:extLst>
          </p:cNvPr>
          <p:cNvSpPr/>
          <p:nvPr userDrawn="1"/>
        </p:nvSpPr>
        <p:spPr>
          <a:xfrm>
            <a:off x="766354" y="1122363"/>
            <a:ext cx="10659292" cy="2195603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11DDD-66D7-4F31-87E4-F8F8866DF3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4069" y="1122362"/>
            <a:ext cx="10223862" cy="1333455"/>
          </a:xfrm>
          <a:noFill/>
          <a:effectLst>
            <a:softEdge rad="0"/>
          </a:effectLst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Long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26396-5F82-4033-9136-BEB0A77AB1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4069" y="2455817"/>
            <a:ext cx="10223862" cy="86214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2987F4-2DD3-427A-9197-51642C959E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6571" y="3789271"/>
            <a:ext cx="3918858" cy="46028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9291F55-599A-409A-968C-DDC59EED86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36571" y="4472079"/>
            <a:ext cx="3918858" cy="3651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Institution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7CD1E62-BA2A-4BF6-ACA6-6D284B06C3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36571" y="5059725"/>
            <a:ext cx="3918858" cy="487635"/>
          </a:xfrm>
        </p:spPr>
        <p:txBody>
          <a:bodyPr>
            <a:noAutofit/>
          </a:bodyPr>
          <a:lstStyle>
            <a:lvl1pPr marL="0" indent="0" algn="ctr">
              <a:buNone/>
              <a:defRPr sz="2800"/>
            </a:lvl1pPr>
          </a:lstStyle>
          <a:p>
            <a:fld id="{E0DA49B4-33F0-4D27-ADE3-220A9A75002C}" type="datetimeFigureOut">
              <a:rPr lang="en-US" smtClean="0"/>
              <a:pPr/>
              <a:t>6/30/2021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0DF817-A425-495B-9BAF-F89E5D5EE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05" y="4651420"/>
            <a:ext cx="1325585" cy="13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5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A8B-49FC-43F5-BCEC-F3519B1B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D239-B104-4BAE-9287-9DFB6C83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4F0C5-D70C-42D5-A58E-BB6BF6DD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636-EFC0-4EF6-8099-1985A968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231D8-1B19-4EC3-98C3-183C1263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A506F-568D-4C5F-ADE0-41B0F428B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CBEF-BBB4-4BD2-A8C6-03BD0849A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AA594-307B-4C24-9815-36107E8B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D8C42-A4B1-440A-B1E1-8417BD5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0E1F7-E193-4E68-923B-AD27BD20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3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DE24-F568-4F60-8D96-CD248987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36AB-D2F6-42C6-A8E6-88EFFD5A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1E22D-5987-40C3-9BE3-B224EB2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4A669-C22F-43A2-AC0A-CC8720A1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14240-D16F-44E2-9230-C671C0BC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30BE-2C70-43F0-A7F0-11A6C573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21B8-EF43-4688-BD84-34F3A6F8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6C79E-3508-45CD-8370-3F7209F1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C0462-A3FA-4AD6-B9C0-F263A377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9BCB0-919F-4321-9E87-56806397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6660-1383-4987-8597-C244EB18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3F59-644B-450A-9B73-7C1AED9DD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6825C-C616-4E6D-97AB-8307C1756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DA43F1-4394-4778-B58B-67D9EEEA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842869-AF2E-4DB0-8402-D782A500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D2226F-8BB3-4B56-8084-9E9109E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8E9F-7BCB-4BD6-A153-A0735230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0DA9-01E3-459F-94A9-85EC349B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EE894-ADB4-46E0-91BB-827C4036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A3448-80D8-4765-B6E5-175596087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B67B7-8C9A-47D0-91F9-179751E8F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13C9297-2893-4979-9C61-41044B82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2548E8-2EC7-4686-B050-1BC85990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2E0B2-687A-4B2C-959B-803C5857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EB07-5F79-41DF-B908-A5022647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435B39-C004-4550-895E-5B10C71D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5062D2-90AA-4BB8-A154-33A60A55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E034D6-3AA5-4391-AF37-973BD633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1075-05F5-4341-93F1-D73AC896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21C4A-7FED-45DF-97D6-96085D8C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13C9-F314-4A88-8CCD-003B5E85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9936-6624-488B-8ED1-2DDD8C3B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CDC9-B1B0-4794-BE81-2AC00BE6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CEFFF-5680-4AF2-A529-217CB3E3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F40A10-A158-4815-983E-8A794353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75103E-434E-42F6-914D-6BC1F3EB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00DA7B-C0B4-4D5D-9EE0-30CD5246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E541-D93B-4E11-89EC-FF2003E1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46591-53E0-4321-AFFC-E66DCF93D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3554C-540E-49AA-B04B-AF8E0133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D03C48-FC1A-4439-9187-EBFE9298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C267-AB0D-494F-8650-CA169E47F2C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5433BF-6B65-4E79-AB21-B4C9C35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Title. Author.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D77829-F9FD-408E-B117-A5B721E3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7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283F1-13F9-4882-BE9D-DBAEB7E1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8" cy="7449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 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5FFD4-C180-4F53-BF81-A50B6F67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7246"/>
            <a:ext cx="10515600" cy="480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A5A99-7A2E-42F2-A0D4-5E76A7A7AF96}"/>
              </a:ext>
            </a:extLst>
          </p:cNvPr>
          <p:cNvSpPr/>
          <p:nvPr userDrawn="1"/>
        </p:nvSpPr>
        <p:spPr>
          <a:xfrm>
            <a:off x="1" y="0"/>
            <a:ext cx="12192000" cy="365125"/>
          </a:xfrm>
          <a:prstGeom prst="rect">
            <a:avLst/>
          </a:prstGeom>
          <a:solidFill>
            <a:srgbClr val="5A2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4B6FE-48C8-4946-BEC7-992766381D76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5A2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B0EB-729B-4F00-80E1-4F43E8D98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9007" y="6492875"/>
            <a:ext cx="10223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bg1"/>
                </a:solidFill>
                <a:latin typeface="Verdana" panose="020B0604030504040204" pitchFamily="34" charset="0"/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Short Title. Author.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866C-9628-48E3-A1F4-AF2F89BCA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1874" y="6492875"/>
            <a:ext cx="1341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bg1"/>
                </a:solidFill>
                <a:latin typeface="Verdana" panose="020B0604030504040204" pitchFamily="34" charset="0"/>
                <a:ea typeface="楷体" panose="02010609060101010101" pitchFamily="49" charset="-122"/>
              </a:defRPr>
            </a:lvl1pPr>
          </a:lstStyle>
          <a:p>
            <a:fld id="{71458092-ED08-4D8D-956E-6350B8BF5E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341FECC-ACB2-417E-966B-C98BC218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8606" y="6497229"/>
            <a:ext cx="183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D9C267-AB0D-494F-8650-CA169E47F2C8}" type="datetimeFigureOut">
              <a:rPr lang="en-US" smtClean="0"/>
              <a:pPr/>
              <a:t>6/30/2021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227013" indent="0"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bg1"/>
          </a:solidFill>
          <a:latin typeface="Verdana" panose="020B0604030504040204" pitchFamily="34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Verdana" panose="020B0604030504040204" pitchFamily="34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Verdana" panose="020B0604030504040204" pitchFamily="34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Verdana" panose="020B0604030504040204" pitchFamily="34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Verdana" panose="020B0604030504040204" pitchFamily="34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Verdana" panose="020B0604030504040204" pitchFamily="34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CD90F-7098-43AC-B6AF-1D6DBBEC8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BAA070-6AF0-4855-A224-315471C41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F9B184-668A-47C7-9684-B0D9332C4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41F0B-9511-493B-959B-5386F912A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57635F-076D-406C-B27B-2234B607C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27FC-332D-420C-8535-0C2F0EB9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1539-77C9-410A-9695-4BE990A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E946B-7D2E-4532-9E35-3CB4B3B8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007" y="6492875"/>
            <a:ext cx="10223860" cy="365125"/>
          </a:xfrm>
        </p:spPr>
        <p:txBody>
          <a:bodyPr/>
          <a:lstStyle/>
          <a:p>
            <a:r>
              <a:rPr lang="en-US"/>
              <a:t>Short Title. Author.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0987-1C04-4E1D-A9A0-E24C66BB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1874" y="6492875"/>
            <a:ext cx="1341119" cy="365125"/>
          </a:xfrm>
        </p:spPr>
        <p:txBody>
          <a:bodyPr/>
          <a:lstStyle/>
          <a:p>
            <a:fld id="{71458092-ED08-4D8D-956E-6350B8BF5E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a + 楷体">
      <a:majorFont>
        <a:latin typeface="Verdana"/>
        <a:ea typeface="楷体"/>
        <a:cs typeface=""/>
      </a:majorFont>
      <a:minorFont>
        <a:latin typeface="Verdan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29</cp:revision>
  <dcterms:created xsi:type="dcterms:W3CDTF">2021-06-30T01:41:50Z</dcterms:created>
  <dcterms:modified xsi:type="dcterms:W3CDTF">2021-06-30T02:14:32Z</dcterms:modified>
</cp:coreProperties>
</file>