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7BD-79B7-5913-34F9-902E905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8C0-8B38-9683-05B9-7573F5E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3D2-8CC2-043A-0A66-D6643D2B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1E0-4C4A-1BE6-1022-02F0C8C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30F-FA82-954E-558B-C63A0D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C29-5BB2-1865-F8A3-7605064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A70-8527-360B-3CEA-06F63B4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B421-66FF-3D95-B3E1-58CE6222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4CFE-041D-5E41-2E89-70F2200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A0AE-A2AF-7B03-90EF-45A7CE7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4668-5E88-DE53-ACCE-765B225C4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2FFC-B275-DBDE-36E4-422B7722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2C7-E8C8-57D8-D948-B81410D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31B-51BF-8A7F-7976-50C378F5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058-AE1A-0BDC-D4EE-62D3731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093-6055-628B-11B7-F95D880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98A-D4F7-3CB8-B071-A719E23D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A40A-326A-6AB5-A260-6141326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6C1C-92A5-BEFA-37F9-B195AAA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8B6-044E-35C3-9B1F-11BC010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752-4D2C-6BA4-B8EE-F03D071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F009-B9B1-3F58-B285-A611232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3F3-E881-2501-7A12-4A4E87F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0022-E721-75DC-C5BF-929B584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DC54-28F7-30CF-0D77-9FD5705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9B5-51CA-7044-1AD0-A9A9A40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6B9-B989-186A-8904-4730361B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C853-B11C-0609-D20F-AEF0371D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404C-EAC1-CCB8-EFC3-6D30AC4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12EC-E068-0049-3354-2A99C8F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E732-52B0-97D4-BD0F-DD723F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11A-E7BE-2199-D708-3ADB83B2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5F2-7F06-B69E-7D66-E5A4F67F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AA2-3AB3-5620-BA92-7FC861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5D13-EDA6-ABD4-A4DB-DECAC10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837D-FEE3-0971-25F6-D0363C59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9C4E1-58B4-140D-4494-FAD8CBB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3C6-8302-72CA-D5AF-1738B06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8B7B-A96E-9D7C-2AB5-E9C36EE9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13-B79B-5F88-BC3C-7821474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A39A-30BC-B1B5-9198-0E44115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5537-7B1D-9385-6B3E-652D952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E83A-C6E9-415C-4E98-7381396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5BCC-9185-9B17-8E40-4AC5FFE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766AC-B298-F3A6-35B2-887B6945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F14E-78F1-07B2-5CFA-791172B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96D-CCB9-EDE6-65D0-8F7639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141A-4E92-9ADD-20F9-08D6935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27BD-5287-22C2-9BFA-B698F4E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BBDF-A2FC-93F0-49CC-4950E63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427B-47ED-6BF4-AC74-E4E11C7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972C-B8D4-B9A8-CA40-C48E506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4C-5654-D1EA-A17C-CF47A47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804BD-042B-1C07-C25B-A266AA69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87A2-329C-64E1-218E-CD9C05E4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141F-4F60-8D5E-7F38-EA17608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EEAB-071E-E109-C38A-1B9002D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6DA-8861-5706-E6FA-A470C2A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4B14-24E2-FB4F-1363-000D0EA4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24DD-1352-B397-9F6E-F537ABFC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DD0-84A8-090A-173E-81BE837E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FF89-F4DD-4157-942E-E55131F7A6E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D959-C300-93D2-7CD4-9E261E0F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6127-D92B-8685-92E4-750647057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4BBB-3CED-D7D4-B561-96F3CC087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2024_04_30_notes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8C35-7997-D4BD-2823-9ADC9D6C8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729904"/>
            <a:ext cx="0" cy="74989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01600" y="4699347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33579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20187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2143472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7766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loss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45146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999310"/>
            <a:ext cx="6350" cy="5153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1383732"/>
            <a:ext cx="502" cy="6349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1383732"/>
            <a:ext cx="5845" cy="31908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4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9EC3-C554-AEFD-46E0-44D8A7CB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8BE9-5866-C9F5-9B8B-DF1D5B4F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Logits p = piano(interpreter(score)).</a:t>
            </a:r>
          </a:p>
          <a:p>
            <a:r>
              <a:rPr lang="en-US" dirty="0"/>
              <a:t>sample(.) has a straight-through backward.</a:t>
            </a:r>
          </a:p>
          <a:p>
            <a:r>
              <a:rPr lang="en-US" dirty="0"/>
              <a:t>Let s = sample(p).</a:t>
            </a:r>
          </a:p>
          <a:p>
            <a:r>
              <a:rPr lang="en-US" dirty="0"/>
              <a:t>Let logits t = </a:t>
            </a:r>
            <a:r>
              <a:rPr lang="en-US" dirty="0" err="1"/>
              <a:t>MusicGenTFDecoder</a:t>
            </a:r>
            <a:r>
              <a:rPr lang="en-US" dirty="0"/>
              <a:t>(s). </a:t>
            </a:r>
          </a:p>
          <a:p>
            <a:r>
              <a:rPr lang="en-US" dirty="0"/>
              <a:t>Loss += CE(t, </a:t>
            </a:r>
            <a:r>
              <a:rPr lang="en-US" dirty="0" err="1"/>
              <a:t>s.argmax</a:t>
            </a:r>
            <a:r>
              <a:rPr lang="en-US" dirty="0"/>
              <a:t>()), where argmax stops grad.</a:t>
            </a:r>
          </a:p>
          <a:p>
            <a:r>
              <a:rPr lang="en-US" dirty="0"/>
              <a:t>Loss += L1(</a:t>
            </a:r>
            <a:r>
              <a:rPr lang="en-US" dirty="0" err="1"/>
              <a:t>p.softmax</a:t>
            </a:r>
            <a:r>
              <a:rPr lang="en-US" dirty="0"/>
              <a:t>(), sample(t).detach())</a:t>
            </a:r>
          </a:p>
          <a:p>
            <a:endParaRPr lang="en-US" dirty="0"/>
          </a:p>
          <a:p>
            <a:r>
              <a:rPr lang="en-US" dirty="0"/>
              <a:t>Projected GD: interpreter = </a:t>
            </a:r>
            <a:r>
              <a:rPr lang="en-US" dirty="0" err="1"/>
              <a:t>interpreter.softmax</a:t>
            </a:r>
            <a:r>
              <a:rPr lang="en-US" dirty="0"/>
              <a:t>() every step</a:t>
            </a:r>
          </a:p>
        </p:txBody>
      </p:sp>
    </p:spTree>
    <p:extLst>
      <p:ext uri="{BB962C8B-B14F-4D97-AF65-F5344CB8AC3E}">
        <p14:creationId xmlns:p14="http://schemas.microsoft.com/office/powerpoint/2010/main" val="284451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85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2024_04_30_notes</vt:lpstr>
      <vt:lpstr>PowerPoint Presentation</vt:lpstr>
      <vt:lpstr>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</dc:title>
  <dc:creator>Daniel 秦</dc:creator>
  <cp:lastModifiedBy>Daniel 秦</cp:lastModifiedBy>
  <cp:revision>206</cp:revision>
  <dcterms:created xsi:type="dcterms:W3CDTF">2024-02-19T09:43:13Z</dcterms:created>
  <dcterms:modified xsi:type="dcterms:W3CDTF">2024-05-27T06:01:00Z</dcterms:modified>
</cp:coreProperties>
</file>