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1" r:id="rId6"/>
    <p:sldId id="270" r:id="rId7"/>
    <p:sldId id="27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9D"/>
    <a:srgbClr val="4F2270"/>
    <a:srgbClr val="A20000"/>
    <a:srgbClr val="007B9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7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461D-C96F-D69E-C644-131BEFEA6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C3A5E-1A34-E152-D718-F386426C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7683-407B-DBC4-A805-D881F1B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CEF0-17E7-8E7E-AD96-55275D31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986F-4EAE-02F5-CD5C-5DCB8D61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F0DA-86B5-5474-5804-BA00E3F2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3AFF3-C03F-D8CF-79B5-0C615917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5732-4626-6840-0350-BD1ECF71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B64B-6910-CF37-C68F-BEC17452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0A01-5B63-D963-A885-C2BD37D6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07D09-E340-3123-8A39-E3F97FA4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1D7F-3D74-3788-F3C2-F31ED311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1409-DEF0-4522-E213-BC34C785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A906-96DA-B602-F79B-89AD532C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2C44-532D-DA42-9604-6DE0DA8E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142D-94A9-5180-DDE4-6E39FEFD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81E8-D6D5-929F-BD56-6BB93736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89CB-CB4C-1729-CD63-84751C03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1266-D121-4814-D448-773EE3B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D779-569A-158A-9082-D482C3B4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1ED5-D3BE-0094-0114-F3FBD755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BEEA-0331-8C5E-ECD1-EC9DDE0A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5053-BA6E-082F-1263-C55566F6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1604-C728-ACC5-7822-B08C7F5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E481-B249-5F17-9516-022B0632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B49A-A54A-690F-C420-2E644982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4117-EB63-3638-F113-A19FFA2E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520B6-59EF-3D53-F350-A1BF0B4B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BA98-ACB3-2E99-FA3A-33D5E07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BFF0D-6250-23F0-5643-1AF93B6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A269-A803-034A-F6E9-3642920B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41E4-D0D3-CB1F-DF05-ED887048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BF88D-A67D-6A60-B3E9-3EEE47B2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48F05-F959-5D6D-0589-865C792F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A68B2-C280-B8F8-164D-3EE34965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DE08C-BC10-ABF9-D031-E1ABBFEB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8EEB6-FA0A-FC98-C32F-E058942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76613-E5A1-D297-507C-3841E3AE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0B4C3-CCBE-88BC-6D20-5698185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E5B1-4736-FD2A-CBC8-BD752C88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DC118-7264-0AD1-D4B0-BA80289B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1B6BA-4016-2248-1E6E-2238C863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04024-16FC-758F-D41A-6B42D58E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2A103-13EC-5A9A-7D55-9D78A383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680A3-4D2C-770F-CE86-41557892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0D32F-D3AF-C7FA-9203-F0252A59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C2A-E7C0-1D7C-63B8-DE97BCD0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054D-0557-E73B-94C4-87B50DEC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0E9B8-EA06-3AAB-E212-1043F3E24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9049E-3DA6-2267-D4E6-83E5981A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94F6-1E27-64C0-8E62-DD6C97CA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DD9C-837B-6316-CA42-3BEDCD39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72C-51D2-6228-8F86-6714E4FC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F66B7-749E-5303-50E3-55949F145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AE91-3958-35B7-C47C-BAFCF009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2F134-E258-5A20-CC99-E719A02F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53530-7ED0-07E1-4FC5-09CA9819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BBF9-5D4C-8488-38C6-00205776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7F257-F338-C337-60F7-5DB36E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3F89-F2D3-2572-4CBC-FB1AA2D6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E82E6-1E2F-568A-B52C-9B173A4DE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3AD5-D231-4312-83E4-52E3B12DB4E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FF5-F68C-F1C8-A8D3-6F35D83CC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D2E0-E537-40A2-4927-3BAF4B671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6E8-0377-75B6-DA36-7993CFA4F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mar_21_2024_notes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CA562-C997-33F5-7872-F6CBC3457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6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8D5-6643-FCF6-092C-8C1045D1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0697-E61F-0E61-E50A-AA17FEF5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Monophonic MIDI, piano-like.</a:t>
            </a:r>
          </a:p>
        </p:txBody>
      </p:sp>
    </p:spTree>
    <p:extLst>
      <p:ext uri="{BB962C8B-B14F-4D97-AF65-F5344CB8AC3E}">
        <p14:creationId xmlns:p14="http://schemas.microsoft.com/office/powerpoint/2010/main" val="29209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DDB6-4309-649C-0907-3450929D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7DDB-E426-2C69-8021-0EA1034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Performer(pitch) = logits_over_88_keys</a:t>
            </a:r>
          </a:p>
          <a:p>
            <a:r>
              <a:rPr lang="en-US" dirty="0"/>
              <a:t>Method 2: Performer(pitch, </a:t>
            </a:r>
            <a:r>
              <a:rPr lang="en-US" dirty="0" err="1"/>
              <a:t>time_since_note_on</a:t>
            </a:r>
            <a:r>
              <a:rPr lang="en-US" dirty="0"/>
              <a:t>) = </a:t>
            </a:r>
            <a:r>
              <a:rPr lang="en-US" dirty="0" err="1"/>
              <a:t>logits_over_all_piano_tokens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6095999" y="2524423"/>
            <a:ext cx="0" cy="176440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5191126" y="3108325"/>
            <a:ext cx="1809747" cy="641350"/>
          </a:xfrm>
          <a:prstGeom prst="roundRect">
            <a:avLst/>
          </a:prstGeom>
          <a:solidFill>
            <a:srgbClr val="4F22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9036-E41F-E42E-D33F-974B21C2ADF4}"/>
              </a:ext>
            </a:extLst>
          </p:cNvPr>
          <p:cNvSpPr/>
          <p:nvPr/>
        </p:nvSpPr>
        <p:spPr>
          <a:xfrm>
            <a:off x="5899149" y="428882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341A4-4348-CFC6-26B0-CC04A2ACEFE4}"/>
              </a:ext>
            </a:extLst>
          </p:cNvPr>
          <p:cNvSpPr txBox="1"/>
          <p:nvPr/>
        </p:nvSpPr>
        <p:spPr>
          <a:xfrm>
            <a:off x="4203700" y="4413597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MIDI pitch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A3FAC-A774-416E-4A47-BDAC995C4A95}"/>
              </a:ext>
            </a:extLst>
          </p:cNvPr>
          <p:cNvSpPr/>
          <p:nvPr/>
        </p:nvSpPr>
        <p:spPr>
          <a:xfrm>
            <a:off x="5899149" y="1813223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7C707-7913-71FB-863E-71FA62B5E690}"/>
              </a:ext>
            </a:extLst>
          </p:cNvPr>
          <p:cNvSpPr txBox="1"/>
          <p:nvPr/>
        </p:nvSpPr>
        <p:spPr>
          <a:xfrm>
            <a:off x="3390900" y="1937991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/>
              <p:nvPr/>
            </p:nvSpPr>
            <p:spPr>
              <a:xfrm>
                <a:off x="7162799" y="1937990"/>
                <a:ext cx="2418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9" y="1937990"/>
                <a:ext cx="241855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/>
              <p:nvPr/>
            </p:nvSpPr>
            <p:spPr>
              <a:xfrm>
                <a:off x="7162800" y="3198167"/>
                <a:ext cx="2418557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128×88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198167"/>
                <a:ext cx="2418557" cy="475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/>
              <p:nvPr/>
            </p:nvSpPr>
            <p:spPr>
              <a:xfrm>
                <a:off x="7162799" y="4413596"/>
                <a:ext cx="2418557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[0, 1, …, 127]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9" y="4413596"/>
                <a:ext cx="2418557" cy="475643"/>
              </a:xfrm>
              <a:prstGeom prst="rect">
                <a:avLst/>
              </a:prstGeom>
              <a:blipFill>
                <a:blip r:embed="rId4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4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6095999" y="2524423"/>
            <a:ext cx="0" cy="176440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5581649" y="3108325"/>
            <a:ext cx="1028702" cy="6413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Piano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9036-E41F-E42E-D33F-974B21C2ADF4}"/>
              </a:ext>
            </a:extLst>
          </p:cNvPr>
          <p:cNvSpPr/>
          <p:nvPr/>
        </p:nvSpPr>
        <p:spPr>
          <a:xfrm>
            <a:off x="5899149" y="428882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341A4-4348-CFC6-26B0-CC04A2ACEFE4}"/>
              </a:ext>
            </a:extLst>
          </p:cNvPr>
          <p:cNvSpPr txBox="1"/>
          <p:nvPr/>
        </p:nvSpPr>
        <p:spPr>
          <a:xfrm>
            <a:off x="3162304" y="4235918"/>
            <a:ext cx="264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Time since </a:t>
            </a:r>
            <a:r>
              <a:rPr lang="en-US" sz="2400" dirty="0" err="1"/>
              <a:t>noteon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Piano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A3FAC-A774-416E-4A47-BDAC995C4A95}"/>
              </a:ext>
            </a:extLst>
          </p:cNvPr>
          <p:cNvSpPr/>
          <p:nvPr/>
        </p:nvSpPr>
        <p:spPr>
          <a:xfrm>
            <a:off x="5899149" y="1813223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7C707-7913-71FB-863E-71FA62B5E690}"/>
              </a:ext>
            </a:extLst>
          </p:cNvPr>
          <p:cNvSpPr txBox="1"/>
          <p:nvPr/>
        </p:nvSpPr>
        <p:spPr>
          <a:xfrm>
            <a:off x="2749554" y="1937991"/>
            <a:ext cx="30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repr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/>
              <p:nvPr/>
            </p:nvSpPr>
            <p:spPr>
              <a:xfrm>
                <a:off x="6902448" y="1937990"/>
                <a:ext cx="43751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4×128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48" y="1937990"/>
                <a:ext cx="437514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/>
              <p:nvPr/>
            </p:nvSpPr>
            <p:spPr>
              <a:xfrm>
                <a:off x="6902449" y="3198167"/>
                <a:ext cx="4375149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116×88×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sz="2400" dirty="0"/>
                  <a:t> (5MB VRAM)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49" y="3198167"/>
                <a:ext cx="4375149" cy="475451"/>
              </a:xfrm>
              <a:prstGeom prst="rect">
                <a:avLst/>
              </a:prstGeom>
              <a:blipFill>
                <a:blip r:embed="rId3"/>
                <a:stretch>
                  <a:fillRect l="-279" t="-10256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/>
              <p:nvPr/>
            </p:nvSpPr>
            <p:spPr>
              <a:xfrm>
                <a:off x="6902448" y="4413596"/>
                <a:ext cx="4375149" cy="48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1, …, 115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onehot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48" y="4413596"/>
                <a:ext cx="4375149" cy="488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6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EDD48A-2FBC-5BB9-7D1F-BF035CFA1869}"/>
              </a:ext>
            </a:extLst>
          </p:cNvPr>
          <p:cNvSpPr/>
          <p:nvPr/>
        </p:nvSpPr>
        <p:spPr>
          <a:xfrm>
            <a:off x="3168653" y="1186930"/>
            <a:ext cx="4686292" cy="4609080"/>
          </a:xfrm>
          <a:prstGeom prst="roundRect">
            <a:avLst>
              <a:gd name="adj" fmla="val 10548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9E396E1-EB29-7231-CF07-596E31D13928}"/>
              </a:ext>
            </a:extLst>
          </p:cNvPr>
          <p:cNvCxnSpPr>
            <a:cxnSpLocks/>
            <a:stCxn id="26" idx="0"/>
            <a:endCxn id="33" idx="3"/>
          </p:cNvCxnSpPr>
          <p:nvPr/>
        </p:nvCxnSpPr>
        <p:spPr>
          <a:xfrm rot="16200000" flipV="1">
            <a:off x="4930301" y="3676262"/>
            <a:ext cx="4286175" cy="202859"/>
          </a:xfrm>
          <a:prstGeom prst="bentConnector2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8FD6A02-5310-953B-1FE7-60278A1A0EF6}"/>
              </a:ext>
            </a:extLst>
          </p:cNvPr>
          <p:cNvCxnSpPr>
            <a:cxnSpLocks/>
            <a:stCxn id="21" idx="0"/>
            <a:endCxn id="33" idx="1"/>
          </p:cNvCxnSpPr>
          <p:nvPr/>
        </p:nvCxnSpPr>
        <p:spPr>
          <a:xfrm rot="5400000" flipH="1" flipV="1">
            <a:off x="5489236" y="1869209"/>
            <a:ext cx="688624" cy="219415"/>
          </a:xfrm>
          <a:prstGeom prst="bentConnector2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BC619-F55A-8DA4-ADBC-3BC923F5C223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H="1" flipV="1">
            <a:off x="5723841" y="3034428"/>
            <a:ext cx="2" cy="104073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E02D7-2BC0-A07A-D889-67926D646DE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5723843" y="4786363"/>
            <a:ext cx="0" cy="113441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23495-C75D-49CA-DEE1-746D41C89586}"/>
              </a:ext>
            </a:extLst>
          </p:cNvPr>
          <p:cNvSpPr/>
          <p:nvPr/>
        </p:nvSpPr>
        <p:spPr>
          <a:xfrm>
            <a:off x="4818969" y="5029721"/>
            <a:ext cx="1809747" cy="641350"/>
          </a:xfrm>
          <a:prstGeom prst="roundRect">
            <a:avLst/>
          </a:prstGeom>
          <a:solidFill>
            <a:srgbClr val="4F227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9F5AF-C017-C374-68FC-28CA83A8CFBD}"/>
              </a:ext>
            </a:extLst>
          </p:cNvPr>
          <p:cNvSpPr/>
          <p:nvPr/>
        </p:nvSpPr>
        <p:spPr>
          <a:xfrm>
            <a:off x="5526991" y="23232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33B2C-4F4B-2B4E-3858-673595EDAE97}"/>
              </a:ext>
            </a:extLst>
          </p:cNvPr>
          <p:cNvSpPr txBox="1"/>
          <p:nvPr/>
        </p:nvSpPr>
        <p:spPr>
          <a:xfrm>
            <a:off x="4041884" y="2447994"/>
            <a:ext cx="14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Piano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332C0-6076-DB57-6371-06011EFF37D6}"/>
              </a:ext>
            </a:extLst>
          </p:cNvPr>
          <p:cNvSpPr/>
          <p:nvPr/>
        </p:nvSpPr>
        <p:spPr>
          <a:xfrm>
            <a:off x="6977967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2C737-A4A3-6240-9D11-04CB041CBFC3}"/>
              </a:ext>
            </a:extLst>
          </p:cNvPr>
          <p:cNvSpPr txBox="1"/>
          <p:nvPr/>
        </p:nvSpPr>
        <p:spPr>
          <a:xfrm>
            <a:off x="7371667" y="6045546"/>
            <a:ext cx="2647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since </a:t>
            </a:r>
            <a:r>
              <a:rPr lang="en-US" sz="2400" dirty="0" err="1"/>
              <a:t>noteon</a:t>
            </a:r>
            <a:endParaRPr lang="en-US" sz="2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CB18C4-EA0D-4029-A101-069AAD69E73C}"/>
              </a:ext>
            </a:extLst>
          </p:cNvPr>
          <p:cNvSpPr/>
          <p:nvPr/>
        </p:nvSpPr>
        <p:spPr>
          <a:xfrm>
            <a:off x="5943256" y="1313929"/>
            <a:ext cx="1028702" cy="6413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Piano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F7082-E0E9-ECB1-EFCC-3620C694270D}"/>
              </a:ext>
            </a:extLst>
          </p:cNvPr>
          <p:cNvSpPr/>
          <p:nvPr/>
        </p:nvSpPr>
        <p:spPr>
          <a:xfrm>
            <a:off x="5526993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D3C43-00F3-E3EB-29B2-46F1E9E11734}"/>
              </a:ext>
            </a:extLst>
          </p:cNvPr>
          <p:cNvSpPr txBox="1"/>
          <p:nvPr/>
        </p:nvSpPr>
        <p:spPr>
          <a:xfrm>
            <a:off x="3921236" y="6045545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MIDI pitch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CA8582-416A-1728-CA41-D6E5EC489E66}"/>
              </a:ext>
            </a:extLst>
          </p:cNvPr>
          <p:cNvSpPr/>
          <p:nvPr/>
        </p:nvSpPr>
        <p:spPr>
          <a:xfrm>
            <a:off x="5526993" y="4075163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EED2C-5928-C324-2889-BA6566730315}"/>
              </a:ext>
            </a:extLst>
          </p:cNvPr>
          <p:cNvSpPr txBox="1"/>
          <p:nvPr/>
        </p:nvSpPr>
        <p:spPr>
          <a:xfrm>
            <a:off x="3108436" y="4193582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644A7D-C8B2-5328-3CD0-2AC6654ABE39}"/>
              </a:ext>
            </a:extLst>
          </p:cNvPr>
          <p:cNvSpPr/>
          <p:nvPr/>
        </p:nvSpPr>
        <p:spPr>
          <a:xfrm>
            <a:off x="4990076" y="3274018"/>
            <a:ext cx="1467531" cy="641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Sample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543557-B4FA-1542-A5A1-69B870D9D0CA}"/>
              </a:ext>
            </a:extLst>
          </p:cNvPr>
          <p:cNvSpPr/>
          <p:nvPr/>
        </p:nvSpPr>
        <p:spPr>
          <a:xfrm>
            <a:off x="6260757" y="23340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63815-95E8-BB9E-E7C7-E39AA61A0808}"/>
              </a:ext>
            </a:extLst>
          </p:cNvPr>
          <p:cNvSpPr txBox="1"/>
          <p:nvPr/>
        </p:nvSpPr>
        <p:spPr>
          <a:xfrm>
            <a:off x="4255006" y="358168"/>
            <a:ext cx="20121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repr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61057E-0954-A200-921B-E48883B2F1AA}"/>
              </a:ext>
            </a:extLst>
          </p:cNvPr>
          <p:cNvCxnSpPr>
            <a:cxnSpLocks/>
            <a:stCxn id="33" idx="0"/>
            <a:endCxn id="47" idx="2"/>
          </p:cNvCxnSpPr>
          <p:nvPr/>
        </p:nvCxnSpPr>
        <p:spPr>
          <a:xfrm flipV="1">
            <a:off x="6457607" y="944600"/>
            <a:ext cx="0" cy="36932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057757-7E66-788F-662F-B8A4B3431B42}"/>
              </a:ext>
            </a:extLst>
          </p:cNvPr>
          <p:cNvSpPr txBox="1"/>
          <p:nvPr/>
        </p:nvSpPr>
        <p:spPr>
          <a:xfrm>
            <a:off x="7854945" y="3261911"/>
            <a:ext cx="83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S2A</a:t>
            </a:r>
          </a:p>
        </p:txBody>
      </p:sp>
    </p:spTree>
    <p:extLst>
      <p:ext uri="{BB962C8B-B14F-4D97-AF65-F5344CB8AC3E}">
        <p14:creationId xmlns:p14="http://schemas.microsoft.com/office/powerpoint/2010/main" val="10538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EDD48A-2FBC-5BB9-7D1F-BF035CFA1869}"/>
              </a:ext>
            </a:extLst>
          </p:cNvPr>
          <p:cNvSpPr/>
          <p:nvPr/>
        </p:nvSpPr>
        <p:spPr>
          <a:xfrm>
            <a:off x="1911860" y="2128700"/>
            <a:ext cx="4686292" cy="2843350"/>
          </a:xfrm>
          <a:prstGeom prst="roundRect">
            <a:avLst>
              <a:gd name="adj" fmla="val 10548"/>
            </a:avLst>
          </a:prstGeom>
          <a:solidFill>
            <a:srgbClr val="FF9D9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9E396E1-EB29-7231-CF07-596E31D13928}"/>
              </a:ext>
            </a:extLst>
          </p:cNvPr>
          <p:cNvCxnSpPr>
            <a:cxnSpLocks/>
            <a:stCxn id="26" idx="0"/>
            <a:endCxn id="33" idx="3"/>
          </p:cNvCxnSpPr>
          <p:nvPr/>
        </p:nvCxnSpPr>
        <p:spPr>
          <a:xfrm rot="16200000" flipV="1">
            <a:off x="4930301" y="3676262"/>
            <a:ext cx="4286175" cy="202859"/>
          </a:xfrm>
          <a:prstGeom prst="bentConnector2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8FD6A02-5310-953B-1FE7-60278A1A0EF6}"/>
              </a:ext>
            </a:extLst>
          </p:cNvPr>
          <p:cNvCxnSpPr>
            <a:cxnSpLocks/>
            <a:stCxn id="21" idx="0"/>
            <a:endCxn id="33" idx="1"/>
          </p:cNvCxnSpPr>
          <p:nvPr/>
        </p:nvCxnSpPr>
        <p:spPr>
          <a:xfrm rot="5400000" flipH="1" flipV="1">
            <a:off x="5489236" y="1869209"/>
            <a:ext cx="688624" cy="219415"/>
          </a:xfrm>
          <a:prstGeom prst="bentConnector2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BC619-F55A-8DA4-ADBC-3BC923F5C223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H="1" flipV="1">
            <a:off x="5723841" y="3034428"/>
            <a:ext cx="2" cy="104073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E02D7-2BC0-A07A-D889-67926D646DE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5723843" y="4786363"/>
            <a:ext cx="0" cy="113441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23495-C75D-49CA-DEE1-746D41C89586}"/>
              </a:ext>
            </a:extLst>
          </p:cNvPr>
          <p:cNvSpPr/>
          <p:nvPr/>
        </p:nvSpPr>
        <p:spPr>
          <a:xfrm>
            <a:off x="4818969" y="5029721"/>
            <a:ext cx="1809747" cy="641350"/>
          </a:xfrm>
          <a:prstGeom prst="roundRect">
            <a:avLst/>
          </a:prstGeom>
          <a:solidFill>
            <a:srgbClr val="4F227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9F5AF-C017-C374-68FC-28CA83A8CFBD}"/>
              </a:ext>
            </a:extLst>
          </p:cNvPr>
          <p:cNvSpPr/>
          <p:nvPr/>
        </p:nvSpPr>
        <p:spPr>
          <a:xfrm>
            <a:off x="5526991" y="23232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33B2C-4F4B-2B4E-3858-673595EDAE97}"/>
              </a:ext>
            </a:extLst>
          </p:cNvPr>
          <p:cNvSpPr txBox="1"/>
          <p:nvPr/>
        </p:nvSpPr>
        <p:spPr>
          <a:xfrm>
            <a:off x="4041884" y="2447994"/>
            <a:ext cx="14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Piano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332C0-6076-DB57-6371-06011EFF37D6}"/>
              </a:ext>
            </a:extLst>
          </p:cNvPr>
          <p:cNvSpPr/>
          <p:nvPr/>
        </p:nvSpPr>
        <p:spPr>
          <a:xfrm>
            <a:off x="6977967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2C737-A4A3-6240-9D11-04CB041CBFC3}"/>
              </a:ext>
            </a:extLst>
          </p:cNvPr>
          <p:cNvSpPr txBox="1"/>
          <p:nvPr/>
        </p:nvSpPr>
        <p:spPr>
          <a:xfrm>
            <a:off x="7371667" y="6045546"/>
            <a:ext cx="2647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since </a:t>
            </a:r>
            <a:r>
              <a:rPr lang="en-US" sz="2400" dirty="0" err="1"/>
              <a:t>noteon</a:t>
            </a:r>
            <a:endParaRPr lang="en-US" sz="2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CB18C4-EA0D-4029-A101-069AAD69E73C}"/>
              </a:ext>
            </a:extLst>
          </p:cNvPr>
          <p:cNvSpPr/>
          <p:nvPr/>
        </p:nvSpPr>
        <p:spPr>
          <a:xfrm>
            <a:off x="5943256" y="1313929"/>
            <a:ext cx="1028702" cy="6413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Piano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F7082-E0E9-ECB1-EFCC-3620C694270D}"/>
              </a:ext>
            </a:extLst>
          </p:cNvPr>
          <p:cNvSpPr/>
          <p:nvPr/>
        </p:nvSpPr>
        <p:spPr>
          <a:xfrm>
            <a:off x="5526993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D3C43-00F3-E3EB-29B2-46F1E9E11734}"/>
              </a:ext>
            </a:extLst>
          </p:cNvPr>
          <p:cNvSpPr txBox="1"/>
          <p:nvPr/>
        </p:nvSpPr>
        <p:spPr>
          <a:xfrm>
            <a:off x="3921236" y="6045545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MIDI pitch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CA8582-416A-1728-CA41-D6E5EC489E66}"/>
              </a:ext>
            </a:extLst>
          </p:cNvPr>
          <p:cNvSpPr/>
          <p:nvPr/>
        </p:nvSpPr>
        <p:spPr>
          <a:xfrm>
            <a:off x="5526993" y="4075163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EED2C-5928-C324-2889-BA6566730315}"/>
              </a:ext>
            </a:extLst>
          </p:cNvPr>
          <p:cNvSpPr txBox="1"/>
          <p:nvPr/>
        </p:nvSpPr>
        <p:spPr>
          <a:xfrm>
            <a:off x="3108436" y="4193582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644A7D-C8B2-5328-3CD0-2AC6654ABE39}"/>
              </a:ext>
            </a:extLst>
          </p:cNvPr>
          <p:cNvSpPr/>
          <p:nvPr/>
        </p:nvSpPr>
        <p:spPr>
          <a:xfrm>
            <a:off x="4990076" y="3274018"/>
            <a:ext cx="1467531" cy="641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Sample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543557-B4FA-1542-A5A1-69B870D9D0CA}"/>
              </a:ext>
            </a:extLst>
          </p:cNvPr>
          <p:cNvSpPr/>
          <p:nvPr/>
        </p:nvSpPr>
        <p:spPr>
          <a:xfrm>
            <a:off x="6260757" y="23340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63815-95E8-BB9E-E7C7-E39AA61A0808}"/>
              </a:ext>
            </a:extLst>
          </p:cNvPr>
          <p:cNvSpPr txBox="1"/>
          <p:nvPr/>
        </p:nvSpPr>
        <p:spPr>
          <a:xfrm>
            <a:off x="4255006" y="358168"/>
            <a:ext cx="20121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repr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61057E-0954-A200-921B-E48883B2F1AA}"/>
              </a:ext>
            </a:extLst>
          </p:cNvPr>
          <p:cNvCxnSpPr>
            <a:cxnSpLocks/>
            <a:stCxn id="33" idx="0"/>
            <a:endCxn id="47" idx="2"/>
          </p:cNvCxnSpPr>
          <p:nvPr/>
        </p:nvCxnSpPr>
        <p:spPr>
          <a:xfrm flipV="1">
            <a:off x="6457607" y="944600"/>
            <a:ext cx="0" cy="36932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057757-7E66-788F-662F-B8A4B3431B42}"/>
              </a:ext>
            </a:extLst>
          </p:cNvPr>
          <p:cNvSpPr txBox="1"/>
          <p:nvPr/>
        </p:nvSpPr>
        <p:spPr>
          <a:xfrm>
            <a:off x="2013329" y="2228671"/>
            <a:ext cx="1739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Straight-through estimation</a:t>
            </a:r>
          </a:p>
        </p:txBody>
      </p:sp>
    </p:spTree>
    <p:extLst>
      <p:ext uri="{BB962C8B-B14F-4D97-AF65-F5344CB8AC3E}">
        <p14:creationId xmlns:p14="http://schemas.microsoft.com/office/powerpoint/2010/main" val="188723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8B0E2E-CB8C-41CF-5472-E33425525D82}"/>
              </a:ext>
            </a:extLst>
          </p:cNvPr>
          <p:cNvCxnSpPr>
            <a:cxnSpLocks/>
            <a:stCxn id="57" idx="0"/>
            <a:endCxn id="61" idx="2"/>
          </p:cNvCxnSpPr>
          <p:nvPr/>
        </p:nvCxnSpPr>
        <p:spPr>
          <a:xfrm flipV="1">
            <a:off x="5178425" y="4253477"/>
            <a:ext cx="0" cy="112890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625028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625028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34823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456407" y="3607147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Tokens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24308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13202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1444972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3067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34224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33541D-AE21-AE47-27EC-DE07E75D8411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947150" y="4193580"/>
            <a:ext cx="0" cy="134362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072210"/>
            <a:ext cx="6350" cy="3502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031404"/>
            <a:ext cx="0" cy="39945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913832"/>
            <a:ext cx="502" cy="4063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913832"/>
            <a:ext cx="5845" cy="25685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967182" y="339440"/>
                <a:ext cx="4814279" cy="113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CE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800" b="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82" y="339440"/>
                <a:ext cx="4814279" cy="1137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B5DBA60-D1FD-BBC6-77C1-4C91377A39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525" t="27920" b="42752"/>
          <a:stretch/>
        </p:blipFill>
        <p:spPr>
          <a:xfrm>
            <a:off x="1726406" y="5476705"/>
            <a:ext cx="9925043" cy="806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D78DB5-025A-792C-5D18-0E019B92AC6B}"/>
              </a:ext>
            </a:extLst>
          </p:cNvPr>
          <p:cNvSpPr txBox="1"/>
          <p:nvPr/>
        </p:nvSpPr>
        <p:spPr>
          <a:xfrm>
            <a:off x="583803" y="5649097"/>
            <a:ext cx="10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Score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D095F4-DAAE-A277-3FDE-272D2FEC86AF}"/>
              </a:ext>
            </a:extLst>
          </p:cNvPr>
          <p:cNvSpPr/>
          <p:nvPr/>
        </p:nvSpPr>
        <p:spPr>
          <a:xfrm>
            <a:off x="1727200" y="4544715"/>
            <a:ext cx="9925050" cy="6413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S2A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A6D40F9-9C04-B131-EB80-2B139B037AEB}"/>
              </a:ext>
            </a:extLst>
          </p:cNvPr>
          <p:cNvSpPr/>
          <p:nvPr/>
        </p:nvSpPr>
        <p:spPr>
          <a:xfrm>
            <a:off x="1670050" y="5382379"/>
            <a:ext cx="7016750" cy="9982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5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135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mar_21_2024_notes</vt:lpstr>
      <vt:lpstr>PowerPoint Presentation</vt:lpstr>
      <vt:lpstr>Performer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mar_12_2024_notes</dc:title>
  <dc:creator>Daniel 秦</dc:creator>
  <cp:lastModifiedBy>Daniel 秦</cp:lastModifiedBy>
  <cp:revision>173</cp:revision>
  <dcterms:created xsi:type="dcterms:W3CDTF">2024-03-12T08:07:08Z</dcterms:created>
  <dcterms:modified xsi:type="dcterms:W3CDTF">2024-03-26T10:13:09Z</dcterms:modified>
</cp:coreProperties>
</file>