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68" r:id="rId5"/>
    <p:sldId id="270" r:id="rId6"/>
    <p:sldId id="277" r:id="rId7"/>
    <p:sldId id="271" r:id="rId8"/>
    <p:sldId id="276" r:id="rId9"/>
    <p:sldId id="266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9D"/>
    <a:srgbClr val="4F2270"/>
    <a:srgbClr val="A20000"/>
    <a:srgbClr val="007B9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4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461D-C96F-D69E-C644-131BEFEA6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C3A5E-1A34-E152-D718-F386426C0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B7683-407B-DBC4-A805-D881F1BC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CEF0-17E7-8E7E-AD96-55275D31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4986F-4EAE-02F5-CD5C-5DCB8D61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0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F0DA-86B5-5474-5804-BA00E3F2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3AFF3-C03F-D8CF-79B5-0C6159176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05732-4626-6840-0350-BD1ECF71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FB64B-6910-CF37-C68F-BEC17452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0A01-5B63-D963-A885-C2BD37D6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7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07D09-E340-3123-8A39-E3F97FA46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E1D7F-3D74-3788-F3C2-F31ED3112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C1409-DEF0-4522-E213-BC34C785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A906-96DA-B602-F79B-89AD532C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2C44-532D-DA42-9604-6DE0DA8E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2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142D-94A9-5180-DDE4-6E39FEFD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81E8-D6D5-929F-BD56-6BB93736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989CB-CB4C-1729-CD63-84751C03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1266-D121-4814-D448-773EE3B8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D779-569A-158A-9082-D482C3B4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1ED5-D3BE-0094-0114-F3FBD755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BEEA-0331-8C5E-ECD1-EC9DDE0A4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B5053-BA6E-082F-1263-C55566F6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C1604-C728-ACC5-7822-B08C7F58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6E481-B249-5F17-9516-022B0632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6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B49A-A54A-690F-C420-2E644982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4117-EB63-3638-F113-A19FFA2E8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520B6-59EF-3D53-F350-A1BF0B4B6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1BA98-ACB3-2E99-FA3A-33D5E070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BFF0D-6250-23F0-5643-1AF93B6F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0A269-A803-034A-F6E9-3642920B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0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41E4-D0D3-CB1F-DF05-ED887048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BF88D-A67D-6A60-B3E9-3EEE47B2B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48F05-F959-5D6D-0589-865C792FE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A68B2-C280-B8F8-164D-3EE349657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DE08C-BC10-ABF9-D031-E1ABBFEBA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8EEB6-FA0A-FC98-C32F-E058942D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76613-E5A1-D297-507C-3841E3AE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0B4C3-CCBE-88BC-6D20-5698185E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6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E5B1-4736-FD2A-CBC8-BD752C88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DC118-7264-0AD1-D4B0-BA80289B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1B6BA-4016-2248-1E6E-2238C863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04024-16FC-758F-D41A-6B42D58E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2A103-13EC-5A9A-7D55-9D78A383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680A3-4D2C-770F-CE86-41557892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0D32F-D3AF-C7FA-9203-F0252A59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1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4C2A-E7C0-1D7C-63B8-DE97BCD0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054D-0557-E73B-94C4-87B50DEC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0E9B8-EA06-3AAB-E212-1043F3E24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9049E-3DA6-2267-D4E6-83E5981A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E94F6-1E27-64C0-8E62-DD6C97CA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FDD9C-837B-6316-CA42-3BEDCD39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1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572C-51D2-6228-8F86-6714E4FC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F66B7-749E-5303-50E3-55949F145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AE91-3958-35B7-C47C-BAFCF009D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2F134-E258-5A20-CC99-E719A02F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53530-7ED0-07E1-4FC5-09CA9819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0BBF9-5D4C-8488-38C6-00205776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8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7F257-F338-C337-60F7-5DB36E2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3F89-F2D3-2572-4CBC-FB1AA2D6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E82E6-1E2F-568A-B52C-9B173A4DE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ACFF5-F68C-F1C8-A8D3-6F35D83CC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D2E0-E537-40A2-4927-3BAF4B671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1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96E8-0377-75B6-DA36-7993CFA4F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mar_26_2024_notes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CA562-C997-33F5-7872-F6CBC3457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6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605C10C-94C8-3C23-5BAE-F6BEA7109AF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8445500" y="2729904"/>
            <a:ext cx="0" cy="74989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/>
              <p:nvPr/>
            </p:nvSpPr>
            <p:spPr>
              <a:xfrm>
                <a:off x="8580437" y="5418434"/>
                <a:ext cx="7334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437" y="5418434"/>
                <a:ext cx="73342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D40496CB-12A7-AD47-7F82-5B6B2AFC708B}"/>
              </a:ext>
            </a:extLst>
          </p:cNvPr>
          <p:cNvSpPr/>
          <p:nvPr/>
        </p:nvSpPr>
        <p:spPr>
          <a:xfrm>
            <a:off x="17272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083DAB-0E4C-B7EC-7F6D-FE5C83ED3DCE}"/>
              </a:ext>
            </a:extLst>
          </p:cNvPr>
          <p:cNvSpPr/>
          <p:nvPr/>
        </p:nvSpPr>
        <p:spPr>
          <a:xfrm>
            <a:off x="22288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27BFD-3EAE-F580-C080-E6A24B1E031D}"/>
              </a:ext>
            </a:extLst>
          </p:cNvPr>
          <p:cNvSpPr/>
          <p:nvPr/>
        </p:nvSpPr>
        <p:spPr>
          <a:xfrm>
            <a:off x="27305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23708-F1D2-B114-2536-501CE33D6C4A}"/>
              </a:ext>
            </a:extLst>
          </p:cNvPr>
          <p:cNvSpPr/>
          <p:nvPr/>
        </p:nvSpPr>
        <p:spPr>
          <a:xfrm>
            <a:off x="32321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464094-6A4F-B8F4-26A0-661854754000}"/>
              </a:ext>
            </a:extLst>
          </p:cNvPr>
          <p:cNvSpPr/>
          <p:nvPr/>
        </p:nvSpPr>
        <p:spPr>
          <a:xfrm>
            <a:off x="37338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C8D207-6D3B-4600-6393-DB9E7F030EDA}"/>
              </a:ext>
            </a:extLst>
          </p:cNvPr>
          <p:cNvSpPr/>
          <p:nvPr/>
        </p:nvSpPr>
        <p:spPr>
          <a:xfrm>
            <a:off x="42354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068332-FD3F-3126-29B9-740F2A7694A3}"/>
              </a:ext>
            </a:extLst>
          </p:cNvPr>
          <p:cNvSpPr/>
          <p:nvPr/>
        </p:nvSpPr>
        <p:spPr>
          <a:xfrm>
            <a:off x="47371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236B27-0735-D15A-7A66-D9430A90AF3E}"/>
              </a:ext>
            </a:extLst>
          </p:cNvPr>
          <p:cNvSpPr/>
          <p:nvPr/>
        </p:nvSpPr>
        <p:spPr>
          <a:xfrm>
            <a:off x="52387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ADADCE-53C3-DDF4-F932-5B3F11470A91}"/>
              </a:ext>
            </a:extLst>
          </p:cNvPr>
          <p:cNvSpPr/>
          <p:nvPr/>
        </p:nvSpPr>
        <p:spPr>
          <a:xfrm>
            <a:off x="57404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A79C65-CD31-6493-4B76-A0DE9330D39D}"/>
              </a:ext>
            </a:extLst>
          </p:cNvPr>
          <p:cNvSpPr/>
          <p:nvPr/>
        </p:nvSpPr>
        <p:spPr>
          <a:xfrm>
            <a:off x="62420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40B9E4-1043-C992-A236-BD28C614D882}"/>
              </a:ext>
            </a:extLst>
          </p:cNvPr>
          <p:cNvSpPr/>
          <p:nvPr/>
        </p:nvSpPr>
        <p:spPr>
          <a:xfrm>
            <a:off x="67437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2976DC-6517-9C4C-8D63-6944F726AA79}"/>
              </a:ext>
            </a:extLst>
          </p:cNvPr>
          <p:cNvSpPr/>
          <p:nvPr/>
        </p:nvSpPr>
        <p:spPr>
          <a:xfrm>
            <a:off x="72453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4CC7F-90BD-59C8-2A20-21448146DF15}"/>
              </a:ext>
            </a:extLst>
          </p:cNvPr>
          <p:cNvSpPr/>
          <p:nvPr/>
        </p:nvSpPr>
        <p:spPr>
          <a:xfrm>
            <a:off x="77470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5E3EA-C86F-0D1C-2684-9C048EA9A30F}"/>
              </a:ext>
            </a:extLst>
          </p:cNvPr>
          <p:cNvSpPr/>
          <p:nvPr/>
        </p:nvSpPr>
        <p:spPr>
          <a:xfrm>
            <a:off x="82486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BAA3C2-6636-A3A1-FA9B-8D70B34C506D}"/>
              </a:ext>
            </a:extLst>
          </p:cNvPr>
          <p:cNvSpPr/>
          <p:nvPr/>
        </p:nvSpPr>
        <p:spPr>
          <a:xfrm>
            <a:off x="87503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9817-0FC4-FE92-618B-0BC143ADD821}"/>
              </a:ext>
            </a:extLst>
          </p:cNvPr>
          <p:cNvSpPr/>
          <p:nvPr/>
        </p:nvSpPr>
        <p:spPr>
          <a:xfrm>
            <a:off x="92519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AA6EDC-E311-5425-FC47-364389F8986A}"/>
              </a:ext>
            </a:extLst>
          </p:cNvPr>
          <p:cNvSpPr/>
          <p:nvPr/>
        </p:nvSpPr>
        <p:spPr>
          <a:xfrm>
            <a:off x="97536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EA2DE6-4C01-EE21-490B-BFBA2C22212B}"/>
              </a:ext>
            </a:extLst>
          </p:cNvPr>
          <p:cNvSpPr/>
          <p:nvPr/>
        </p:nvSpPr>
        <p:spPr>
          <a:xfrm>
            <a:off x="102552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4926A0-82DF-F4CF-E9A8-2C711CD796D5}"/>
              </a:ext>
            </a:extLst>
          </p:cNvPr>
          <p:cNvSpPr/>
          <p:nvPr/>
        </p:nvSpPr>
        <p:spPr>
          <a:xfrm>
            <a:off x="107569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4C36A2-D384-32FE-DF5D-B04A10204F2B}"/>
              </a:ext>
            </a:extLst>
          </p:cNvPr>
          <p:cNvSpPr/>
          <p:nvPr/>
        </p:nvSpPr>
        <p:spPr>
          <a:xfrm>
            <a:off x="112585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D281A4-FFD4-1818-6109-D63358EC957B}"/>
              </a:ext>
            </a:extLst>
          </p:cNvPr>
          <p:cNvSpPr txBox="1"/>
          <p:nvPr/>
        </p:nvSpPr>
        <p:spPr>
          <a:xfrm>
            <a:off x="101600" y="4699347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Encodec id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C04AA3E-F143-DD66-E8F5-344E68A66BB1}"/>
              </a:ext>
            </a:extLst>
          </p:cNvPr>
          <p:cNvSpPr/>
          <p:nvPr/>
        </p:nvSpPr>
        <p:spPr>
          <a:xfrm>
            <a:off x="1727200" y="3357960"/>
            <a:ext cx="6915150" cy="6413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MusicGen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1A6253-8CC9-694D-B6C9-ECD3459BF30E}"/>
              </a:ext>
            </a:extLst>
          </p:cNvPr>
          <p:cNvSpPr/>
          <p:nvPr/>
        </p:nvSpPr>
        <p:spPr>
          <a:xfrm>
            <a:off x="8248650" y="2018704"/>
            <a:ext cx="393700" cy="711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729CCA-8248-0443-BC1B-34C4777DD4A4}"/>
              </a:ext>
            </a:extLst>
          </p:cNvPr>
          <p:cNvSpPr txBox="1"/>
          <p:nvPr/>
        </p:nvSpPr>
        <p:spPr>
          <a:xfrm>
            <a:off x="6959600" y="2143472"/>
            <a:ext cx="128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Logits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F97757-AA49-232F-D439-CC1A2FDEA484}"/>
              </a:ext>
            </a:extLst>
          </p:cNvPr>
          <p:cNvSpPr/>
          <p:nvPr/>
        </p:nvSpPr>
        <p:spPr>
          <a:xfrm>
            <a:off x="8341000" y="776685"/>
            <a:ext cx="716997" cy="711200"/>
          </a:xfrm>
          <a:prstGeom prst="ellipse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/>
              <a:t>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AAB6E4-DDE8-F669-8D3B-1EDC2CBC9CD2}"/>
              </a:ext>
            </a:extLst>
          </p:cNvPr>
          <p:cNvSpPr/>
          <p:nvPr/>
        </p:nvSpPr>
        <p:spPr>
          <a:xfrm>
            <a:off x="1670050" y="4514680"/>
            <a:ext cx="7016750" cy="83099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87182B-3B1F-3B92-A338-1413E801D9CD}"/>
              </a:ext>
            </a:extLst>
          </p:cNvPr>
          <p:cNvCxnSpPr>
            <a:cxnSpLocks/>
            <a:stCxn id="61" idx="0"/>
            <a:endCxn id="52" idx="2"/>
          </p:cNvCxnSpPr>
          <p:nvPr/>
        </p:nvCxnSpPr>
        <p:spPr>
          <a:xfrm flipV="1">
            <a:off x="5178425" y="3999310"/>
            <a:ext cx="6350" cy="51537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D979BF-0731-4798-9F3B-CEEE6C9FEFC3}"/>
              </a:ext>
            </a:extLst>
          </p:cNvPr>
          <p:cNvCxnSpPr>
            <a:cxnSpLocks/>
            <a:stCxn id="53" idx="0"/>
            <a:endCxn id="55" idx="3"/>
          </p:cNvCxnSpPr>
          <p:nvPr/>
        </p:nvCxnSpPr>
        <p:spPr>
          <a:xfrm flipV="1">
            <a:off x="8445500" y="1383732"/>
            <a:ext cx="502" cy="63497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2B161-F271-9AB9-E7D1-33258ABEF991}"/>
              </a:ext>
            </a:extLst>
          </p:cNvPr>
          <p:cNvCxnSpPr>
            <a:cxnSpLocks/>
            <a:stCxn id="44" idx="0"/>
            <a:endCxn id="55" idx="5"/>
          </p:cNvCxnSpPr>
          <p:nvPr/>
        </p:nvCxnSpPr>
        <p:spPr>
          <a:xfrm flipV="1">
            <a:off x="8947150" y="1383732"/>
            <a:ext cx="5845" cy="319084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/>
              <p:nvPr/>
            </p:nvSpPr>
            <p:spPr>
              <a:xfrm>
                <a:off x="825010" y="819088"/>
                <a:ext cx="4814279" cy="1137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A20000"/>
                                  </a:solidFill>
                                  <a:latin typeface="Cambria Math" panose="02040503050406030204" pitchFamily="18" charset="0"/>
                                </a:rPr>
                                <m:t>CE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sz="2800" b="0" dirty="0"/>
                </a:br>
                <a:endParaRPr lang="en-US" sz="2800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10" y="819088"/>
                <a:ext cx="4814279" cy="1137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44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44FD-EA9E-1F27-599A-23EF2E3F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Liwei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AA7D-B063-F4BC-91EE-887EF475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transformer apply to the entire </a:t>
            </a:r>
            <a:r>
              <a:rPr lang="en-US"/>
              <a:t>song instead.</a:t>
            </a:r>
          </a:p>
        </p:txBody>
      </p:sp>
    </p:spTree>
    <p:extLst>
      <p:ext uri="{BB962C8B-B14F-4D97-AF65-F5344CB8AC3E}">
        <p14:creationId xmlns:p14="http://schemas.microsoft.com/office/powerpoint/2010/main" val="51397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8D5-6643-FCF6-092C-8C1045D1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0697-E61F-0E61-E50A-AA17FEF5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= Polyphonic MIDI, piano-like.</a:t>
            </a:r>
          </a:p>
        </p:txBody>
      </p:sp>
    </p:spTree>
    <p:extLst>
      <p:ext uri="{BB962C8B-B14F-4D97-AF65-F5344CB8AC3E}">
        <p14:creationId xmlns:p14="http://schemas.microsoft.com/office/powerpoint/2010/main" val="292095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DDB6-4309-649C-0907-3450929D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7DDB-E426-2C69-8021-0EA1034B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Interpreter(pitch) = logits_over_88_keys</a:t>
            </a:r>
          </a:p>
        </p:txBody>
      </p:sp>
    </p:spTree>
    <p:extLst>
      <p:ext uri="{BB962C8B-B14F-4D97-AF65-F5344CB8AC3E}">
        <p14:creationId xmlns:p14="http://schemas.microsoft.com/office/powerpoint/2010/main" val="232584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7A0590-3CD1-339B-ED66-CB68AF728F03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V="1">
            <a:off x="6095999" y="2524423"/>
            <a:ext cx="0" cy="176440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6A8CE7-D533-9EC9-9708-396C9E099705}"/>
              </a:ext>
            </a:extLst>
          </p:cNvPr>
          <p:cNvSpPr/>
          <p:nvPr/>
        </p:nvSpPr>
        <p:spPr>
          <a:xfrm>
            <a:off x="5191126" y="3108325"/>
            <a:ext cx="1809747" cy="641350"/>
          </a:xfrm>
          <a:prstGeom prst="roundRect">
            <a:avLst/>
          </a:prstGeom>
          <a:solidFill>
            <a:srgbClr val="4F22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Interpreter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99036-E41F-E42E-D33F-974B21C2ADF4}"/>
              </a:ext>
            </a:extLst>
          </p:cNvPr>
          <p:cNvSpPr/>
          <p:nvPr/>
        </p:nvSpPr>
        <p:spPr>
          <a:xfrm>
            <a:off x="5899149" y="428882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341A4-4348-CFC6-26B0-CC04A2ACEFE4}"/>
              </a:ext>
            </a:extLst>
          </p:cNvPr>
          <p:cNvSpPr txBox="1"/>
          <p:nvPr/>
        </p:nvSpPr>
        <p:spPr>
          <a:xfrm>
            <a:off x="4203700" y="4413597"/>
            <a:ext cx="160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MIDI pitch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A3FAC-A774-416E-4A47-BDAC995C4A95}"/>
              </a:ext>
            </a:extLst>
          </p:cNvPr>
          <p:cNvSpPr/>
          <p:nvPr/>
        </p:nvSpPr>
        <p:spPr>
          <a:xfrm>
            <a:off x="5899149" y="1813223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7C707-7913-71FB-863E-71FA62B5E690}"/>
              </a:ext>
            </a:extLst>
          </p:cNvPr>
          <p:cNvSpPr txBox="1"/>
          <p:nvPr/>
        </p:nvSpPr>
        <p:spPr>
          <a:xfrm>
            <a:off x="3390900" y="1937991"/>
            <a:ext cx="24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Logits: piano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5D7F77-CE9E-1B26-443D-E7574DFFD27B}"/>
                  </a:ext>
                </a:extLst>
              </p:cNvPr>
              <p:cNvSpPr txBox="1"/>
              <p:nvPr/>
            </p:nvSpPr>
            <p:spPr>
              <a:xfrm>
                <a:off x="7162799" y="1937990"/>
                <a:ext cx="2418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88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5D7F77-CE9E-1B26-443D-E7574DFFD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99" y="1937990"/>
                <a:ext cx="241855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B36340-8C92-3A8E-8D45-7E0BD35C49C2}"/>
                  </a:ext>
                </a:extLst>
              </p:cNvPr>
              <p:cNvSpPr txBox="1"/>
              <p:nvPr/>
            </p:nvSpPr>
            <p:spPr>
              <a:xfrm>
                <a:off x="7162800" y="3198167"/>
                <a:ext cx="2418557" cy="475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128×88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B36340-8C92-3A8E-8D45-7E0BD35C4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198167"/>
                <a:ext cx="2418557" cy="475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D1ED81-B7FD-9D2D-E5C1-D87B14566BB6}"/>
                  </a:ext>
                </a:extLst>
              </p:cNvPr>
              <p:cNvSpPr txBox="1"/>
              <p:nvPr/>
            </p:nvSpPr>
            <p:spPr>
              <a:xfrm>
                <a:off x="7162799" y="4413596"/>
                <a:ext cx="2418557" cy="47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[0, 1, …, 127]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D1ED81-B7FD-9D2D-E5C1-D87B14566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99" y="4413596"/>
                <a:ext cx="2418557" cy="475643"/>
              </a:xfrm>
              <a:prstGeom prst="rect">
                <a:avLst/>
              </a:prstGeom>
              <a:blipFill>
                <a:blip r:embed="rId4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4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AEDD48A-2FBC-5BB9-7D1F-BF035CFA1869}"/>
              </a:ext>
            </a:extLst>
          </p:cNvPr>
          <p:cNvSpPr/>
          <p:nvPr/>
        </p:nvSpPr>
        <p:spPr>
          <a:xfrm>
            <a:off x="3041652" y="1847850"/>
            <a:ext cx="4965691" cy="3810000"/>
          </a:xfrm>
          <a:prstGeom prst="roundRect">
            <a:avLst>
              <a:gd name="adj" fmla="val 10548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5BC619-F55A-8DA4-ADBC-3BC923F5C223}"/>
              </a:ext>
            </a:extLst>
          </p:cNvPr>
          <p:cNvCxnSpPr>
            <a:cxnSpLocks/>
            <a:stCxn id="38" idx="0"/>
            <a:endCxn id="21" idx="2"/>
          </p:cNvCxnSpPr>
          <p:nvPr/>
        </p:nvCxnSpPr>
        <p:spPr>
          <a:xfrm flipH="1" flipV="1">
            <a:off x="5596841" y="1472328"/>
            <a:ext cx="2" cy="186862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EE02D7-2BC0-A07A-D889-67926D646DE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5596843" y="4052154"/>
            <a:ext cx="0" cy="186862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E23495-C75D-49CA-DEE1-746D41C89586}"/>
              </a:ext>
            </a:extLst>
          </p:cNvPr>
          <p:cNvSpPr/>
          <p:nvPr/>
        </p:nvSpPr>
        <p:spPr>
          <a:xfrm>
            <a:off x="4691969" y="4665792"/>
            <a:ext cx="1809747" cy="641350"/>
          </a:xfrm>
          <a:prstGeom prst="roundRect">
            <a:avLst/>
          </a:prstGeom>
          <a:solidFill>
            <a:srgbClr val="4F227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Interpreter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79F5AF-C017-C374-68FC-28CA83A8CFBD}"/>
              </a:ext>
            </a:extLst>
          </p:cNvPr>
          <p:cNvSpPr/>
          <p:nvPr/>
        </p:nvSpPr>
        <p:spPr>
          <a:xfrm>
            <a:off x="5399991" y="761128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F33B2C-4F4B-2B4E-3858-673595EDAE97}"/>
              </a:ext>
            </a:extLst>
          </p:cNvPr>
          <p:cNvSpPr txBox="1"/>
          <p:nvPr/>
        </p:nvSpPr>
        <p:spPr>
          <a:xfrm>
            <a:off x="3914884" y="885894"/>
            <a:ext cx="14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Piano key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332C0-6076-DB57-6371-06011EFF37D6}"/>
              </a:ext>
            </a:extLst>
          </p:cNvPr>
          <p:cNvSpPr/>
          <p:nvPr/>
        </p:nvSpPr>
        <p:spPr>
          <a:xfrm>
            <a:off x="6850967" y="5920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2C737-A4A3-6240-9D11-04CB041CBFC3}"/>
              </a:ext>
            </a:extLst>
          </p:cNvPr>
          <p:cNvSpPr txBox="1"/>
          <p:nvPr/>
        </p:nvSpPr>
        <p:spPr>
          <a:xfrm>
            <a:off x="7244667" y="6045546"/>
            <a:ext cx="272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onset, velocity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CF7082-E0E9-ECB1-EFCC-3620C694270D}"/>
              </a:ext>
            </a:extLst>
          </p:cNvPr>
          <p:cNvSpPr/>
          <p:nvPr/>
        </p:nvSpPr>
        <p:spPr>
          <a:xfrm>
            <a:off x="5399993" y="5920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D3C43-00F3-E3EB-29B2-46F1E9E11734}"/>
              </a:ext>
            </a:extLst>
          </p:cNvPr>
          <p:cNvSpPr txBox="1"/>
          <p:nvPr/>
        </p:nvSpPr>
        <p:spPr>
          <a:xfrm>
            <a:off x="3794236" y="6045545"/>
            <a:ext cx="160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Note pitch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CA8582-416A-1728-CA41-D6E5EC489E66}"/>
              </a:ext>
            </a:extLst>
          </p:cNvPr>
          <p:cNvSpPr/>
          <p:nvPr/>
        </p:nvSpPr>
        <p:spPr>
          <a:xfrm>
            <a:off x="5399993" y="3340954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EED2C-5928-C324-2889-BA6566730315}"/>
              </a:ext>
            </a:extLst>
          </p:cNvPr>
          <p:cNvSpPr txBox="1"/>
          <p:nvPr/>
        </p:nvSpPr>
        <p:spPr>
          <a:xfrm>
            <a:off x="2981434" y="3465722"/>
            <a:ext cx="24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Logits: piano key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1644A7D-C8B2-5328-3CD0-2AC6654ABE39}"/>
              </a:ext>
            </a:extLst>
          </p:cNvPr>
          <p:cNvSpPr/>
          <p:nvPr/>
        </p:nvSpPr>
        <p:spPr>
          <a:xfrm>
            <a:off x="4863076" y="2085966"/>
            <a:ext cx="1467531" cy="6413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Sample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057757-7E66-788F-662F-B8A4B3431B42}"/>
              </a:ext>
            </a:extLst>
          </p:cNvPr>
          <p:cNvSpPr txBox="1"/>
          <p:nvPr/>
        </p:nvSpPr>
        <p:spPr>
          <a:xfrm>
            <a:off x="1061695" y="3152685"/>
            <a:ext cx="1979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S2P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Score to 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13154C-A831-2277-4623-E26F66D40F4F}"/>
              </a:ext>
            </a:extLst>
          </p:cNvPr>
          <p:cNvSpPr/>
          <p:nvPr/>
        </p:nvSpPr>
        <p:spPr>
          <a:xfrm>
            <a:off x="6850967" y="761128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77AC94-7591-337C-DEED-10CB386303BC}"/>
              </a:ext>
            </a:extLst>
          </p:cNvPr>
          <p:cNvSpPr txBox="1"/>
          <p:nvPr/>
        </p:nvSpPr>
        <p:spPr>
          <a:xfrm>
            <a:off x="7244667" y="885895"/>
            <a:ext cx="272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onset, velocity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5BE655-4095-27AD-6BBC-3AAB0EBF3696}"/>
              </a:ext>
            </a:extLst>
          </p:cNvPr>
          <p:cNvCxnSpPr>
            <a:cxnSpLocks/>
            <a:stCxn id="26" idx="0"/>
            <a:endCxn id="13" idx="2"/>
          </p:cNvCxnSpPr>
          <p:nvPr/>
        </p:nvCxnSpPr>
        <p:spPr>
          <a:xfrm flipV="1">
            <a:off x="7047817" y="1472328"/>
            <a:ext cx="0" cy="444845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80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CF02CB-1A1A-76AF-7ED5-F63867F8FEF3}"/>
              </a:ext>
            </a:extLst>
          </p:cNvPr>
          <p:cNvSpPr/>
          <p:nvPr/>
        </p:nvSpPr>
        <p:spPr>
          <a:xfrm>
            <a:off x="1897974" y="1822442"/>
            <a:ext cx="4686292" cy="2673358"/>
          </a:xfrm>
          <a:prstGeom prst="roundRect">
            <a:avLst>
              <a:gd name="adj" fmla="val 10548"/>
            </a:avLst>
          </a:prstGeom>
          <a:solidFill>
            <a:srgbClr val="FF9D9D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5BF02-2C2C-D538-81CD-A80A250287DE}"/>
              </a:ext>
            </a:extLst>
          </p:cNvPr>
          <p:cNvSpPr txBox="1"/>
          <p:nvPr/>
        </p:nvSpPr>
        <p:spPr>
          <a:xfrm>
            <a:off x="1999443" y="1922413"/>
            <a:ext cx="1739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Straight-through estimation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5BC619-F55A-8DA4-ADBC-3BC923F5C223}"/>
              </a:ext>
            </a:extLst>
          </p:cNvPr>
          <p:cNvCxnSpPr>
            <a:cxnSpLocks/>
            <a:stCxn id="38" idx="0"/>
            <a:endCxn id="21" idx="2"/>
          </p:cNvCxnSpPr>
          <p:nvPr/>
        </p:nvCxnSpPr>
        <p:spPr>
          <a:xfrm flipH="1" flipV="1">
            <a:off x="5596841" y="1472328"/>
            <a:ext cx="2" cy="186862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EE02D7-2BC0-A07A-D889-67926D646DE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5596843" y="4052154"/>
            <a:ext cx="0" cy="186862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E23495-C75D-49CA-DEE1-746D41C89586}"/>
              </a:ext>
            </a:extLst>
          </p:cNvPr>
          <p:cNvSpPr/>
          <p:nvPr/>
        </p:nvSpPr>
        <p:spPr>
          <a:xfrm>
            <a:off x="4691969" y="4665792"/>
            <a:ext cx="1809747" cy="641350"/>
          </a:xfrm>
          <a:prstGeom prst="roundRect">
            <a:avLst/>
          </a:prstGeom>
          <a:solidFill>
            <a:srgbClr val="4F227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Interpreter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79F5AF-C017-C374-68FC-28CA83A8CFBD}"/>
              </a:ext>
            </a:extLst>
          </p:cNvPr>
          <p:cNvSpPr/>
          <p:nvPr/>
        </p:nvSpPr>
        <p:spPr>
          <a:xfrm>
            <a:off x="5399991" y="761128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F33B2C-4F4B-2B4E-3858-673595EDAE97}"/>
              </a:ext>
            </a:extLst>
          </p:cNvPr>
          <p:cNvSpPr txBox="1"/>
          <p:nvPr/>
        </p:nvSpPr>
        <p:spPr>
          <a:xfrm>
            <a:off x="3914884" y="885894"/>
            <a:ext cx="14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Piano key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332C0-6076-DB57-6371-06011EFF37D6}"/>
              </a:ext>
            </a:extLst>
          </p:cNvPr>
          <p:cNvSpPr/>
          <p:nvPr/>
        </p:nvSpPr>
        <p:spPr>
          <a:xfrm>
            <a:off x="6850967" y="5920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2C737-A4A3-6240-9D11-04CB041CBFC3}"/>
              </a:ext>
            </a:extLst>
          </p:cNvPr>
          <p:cNvSpPr txBox="1"/>
          <p:nvPr/>
        </p:nvSpPr>
        <p:spPr>
          <a:xfrm>
            <a:off x="7244667" y="6045546"/>
            <a:ext cx="272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onset, velocity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CF7082-E0E9-ECB1-EFCC-3620C694270D}"/>
              </a:ext>
            </a:extLst>
          </p:cNvPr>
          <p:cNvSpPr/>
          <p:nvPr/>
        </p:nvSpPr>
        <p:spPr>
          <a:xfrm>
            <a:off x="5399993" y="5920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D3C43-00F3-E3EB-29B2-46F1E9E11734}"/>
              </a:ext>
            </a:extLst>
          </p:cNvPr>
          <p:cNvSpPr txBox="1"/>
          <p:nvPr/>
        </p:nvSpPr>
        <p:spPr>
          <a:xfrm>
            <a:off x="3794236" y="6045545"/>
            <a:ext cx="160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MIDI pitch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CA8582-416A-1728-CA41-D6E5EC489E66}"/>
              </a:ext>
            </a:extLst>
          </p:cNvPr>
          <p:cNvSpPr/>
          <p:nvPr/>
        </p:nvSpPr>
        <p:spPr>
          <a:xfrm>
            <a:off x="5399993" y="3340954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EED2C-5928-C324-2889-BA6566730315}"/>
              </a:ext>
            </a:extLst>
          </p:cNvPr>
          <p:cNvSpPr txBox="1"/>
          <p:nvPr/>
        </p:nvSpPr>
        <p:spPr>
          <a:xfrm>
            <a:off x="2981434" y="3465722"/>
            <a:ext cx="24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Logits: piano key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1644A7D-C8B2-5328-3CD0-2AC6654ABE39}"/>
              </a:ext>
            </a:extLst>
          </p:cNvPr>
          <p:cNvSpPr/>
          <p:nvPr/>
        </p:nvSpPr>
        <p:spPr>
          <a:xfrm>
            <a:off x="4863076" y="2085966"/>
            <a:ext cx="1467531" cy="6413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13154C-A831-2277-4623-E26F66D40F4F}"/>
              </a:ext>
            </a:extLst>
          </p:cNvPr>
          <p:cNvSpPr/>
          <p:nvPr/>
        </p:nvSpPr>
        <p:spPr>
          <a:xfrm>
            <a:off x="6850967" y="761128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77AC94-7591-337C-DEED-10CB386303BC}"/>
              </a:ext>
            </a:extLst>
          </p:cNvPr>
          <p:cNvSpPr txBox="1"/>
          <p:nvPr/>
        </p:nvSpPr>
        <p:spPr>
          <a:xfrm>
            <a:off x="7244667" y="885895"/>
            <a:ext cx="272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onset, velocity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5BE655-4095-27AD-6BBC-3AAB0EBF3696}"/>
              </a:ext>
            </a:extLst>
          </p:cNvPr>
          <p:cNvCxnSpPr>
            <a:cxnSpLocks/>
            <a:stCxn id="26" idx="0"/>
            <a:endCxn id="13" idx="2"/>
          </p:cNvCxnSpPr>
          <p:nvPr/>
        </p:nvCxnSpPr>
        <p:spPr>
          <a:xfrm flipV="1">
            <a:off x="7047817" y="1472328"/>
            <a:ext cx="0" cy="444845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8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7A0590-3CD1-339B-ED66-CB68AF728F03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6096000" y="3835251"/>
            <a:ext cx="0" cy="56152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6A8CE7-D533-9EC9-9708-396C9E099705}"/>
              </a:ext>
            </a:extLst>
          </p:cNvPr>
          <p:cNvSpPr/>
          <p:nvPr/>
        </p:nvSpPr>
        <p:spPr>
          <a:xfrm>
            <a:off x="4566050" y="3193901"/>
            <a:ext cx="3059900" cy="64135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Key event embedder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A3FAC-A774-416E-4A47-BDAC995C4A95}"/>
              </a:ext>
            </a:extLst>
          </p:cNvPr>
          <p:cNvSpPr/>
          <p:nvPr/>
        </p:nvSpPr>
        <p:spPr>
          <a:xfrm>
            <a:off x="5899149" y="1921173"/>
            <a:ext cx="393700" cy="711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D7C707-7913-71FB-863E-71FA62B5E690}"/>
                  </a:ext>
                </a:extLst>
              </p:cNvPr>
              <p:cNvSpPr txBox="1"/>
              <p:nvPr/>
            </p:nvSpPr>
            <p:spPr>
              <a:xfrm>
                <a:off x="4430432" y="1090176"/>
                <a:ext cx="33311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r">
                  <a:defRPr sz="2400"/>
                </a:lvl1pPr>
              </a:lstStyle>
              <a:p>
                <a:pPr algn="ctr"/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</a:rPr>
                  <a:t>Key event embedding</a:t>
                </a:r>
                <a:r>
                  <a:rPr lang="en-US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D7C707-7913-71FB-863E-71FA62B5E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32" y="1090176"/>
                <a:ext cx="3331134" cy="830997"/>
              </a:xfrm>
              <a:prstGeom prst="rect">
                <a:avLst/>
              </a:prstGeom>
              <a:blipFill>
                <a:blip r:embed="rId2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3199036-E41F-E42E-D33F-974B21C2ADF4}"/>
              </a:ext>
            </a:extLst>
          </p:cNvPr>
          <p:cNvSpPr/>
          <p:nvPr/>
        </p:nvSpPr>
        <p:spPr>
          <a:xfrm>
            <a:off x="9057479" y="4396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8341A4-4348-CFC6-26B0-CC04A2ACEFE4}"/>
                  </a:ext>
                </a:extLst>
              </p:cNvPr>
              <p:cNvSpPr txBox="1"/>
              <p:nvPr/>
            </p:nvSpPr>
            <p:spPr>
              <a:xfrm>
                <a:off x="7724377" y="5105448"/>
                <a:ext cx="3059904" cy="1227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Piano key</a:t>
                </a:r>
                <a:r>
                  <a:rPr lang="en-US" sz="2400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onehot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89</m:t>
                        </m:r>
                      </m:sup>
                    </m:sSubSup>
                  </m:oMath>
                </a14:m>
                <a:r>
                  <a:rPr lang="en-US" sz="2400" dirty="0"/>
                  <a:t>,</a:t>
                </a:r>
              </a:p>
              <a:p>
                <a:pPr algn="ctr"/>
                <a:r>
                  <a:rPr lang="en-US" sz="2400" dirty="0"/>
                  <a:t>Where BoS is the 0-th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8341A4-4348-CFC6-26B0-CC04A2ACE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377" y="5105448"/>
                <a:ext cx="3059904" cy="1227324"/>
              </a:xfrm>
              <a:prstGeom prst="rect">
                <a:avLst/>
              </a:prstGeom>
              <a:blipFill>
                <a:blip r:embed="rId3"/>
                <a:stretch>
                  <a:fillRect t="-3980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FA2700B-79E4-BD08-290F-3F42AE152657}"/>
              </a:ext>
            </a:extLst>
          </p:cNvPr>
          <p:cNvSpPr/>
          <p:nvPr/>
        </p:nvSpPr>
        <p:spPr>
          <a:xfrm>
            <a:off x="5899150" y="4396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7E7D50-9D52-B028-4012-F48B9DC28683}"/>
                  </a:ext>
                </a:extLst>
              </p:cNvPr>
              <p:cNvSpPr txBox="1"/>
              <p:nvPr/>
            </p:nvSpPr>
            <p:spPr>
              <a:xfrm>
                <a:off x="4566048" y="5105448"/>
                <a:ext cx="30599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Velocity</a:t>
                </a:r>
                <a:r>
                  <a:rPr lang="en-US" sz="2400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7E7D50-9D52-B028-4012-F48B9DC28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048" y="5105448"/>
                <a:ext cx="3059904" cy="830997"/>
              </a:xfrm>
              <a:prstGeom prst="rect">
                <a:avLst/>
              </a:prstGeom>
              <a:blipFill>
                <a:blip r:embed="rId4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85749F2-0843-FF56-34F8-ADF8E69D2E42}"/>
              </a:ext>
            </a:extLst>
          </p:cNvPr>
          <p:cNvSpPr/>
          <p:nvPr/>
        </p:nvSpPr>
        <p:spPr>
          <a:xfrm>
            <a:off x="2740821" y="4396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D991F6-5ADC-0F2B-352B-E7AA6F7264A9}"/>
                  </a:ext>
                </a:extLst>
              </p:cNvPr>
              <p:cNvSpPr txBox="1"/>
              <p:nvPr/>
            </p:nvSpPr>
            <p:spPr>
              <a:xfrm>
                <a:off x="1407719" y="5105448"/>
                <a:ext cx="30599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Time since onset</a:t>
                </a:r>
                <a:r>
                  <a:rPr lang="en-US" sz="2400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 +∞</m:t>
                        </m:r>
                      </m:e>
                    </m:d>
                  </m:oMath>
                </a14:m>
                <a:r>
                  <a:rPr lang="en-US" sz="2400" dirty="0"/>
                  <a:t>,</a:t>
                </a:r>
              </a:p>
              <a:p>
                <a:pPr algn="ctr"/>
                <a:r>
                  <a:rPr lang="en-US" sz="2400" dirty="0"/>
                  <a:t>in seconds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D991F6-5ADC-0F2B-352B-E7AA6F726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719" y="5105448"/>
                <a:ext cx="3059904" cy="1200329"/>
              </a:xfrm>
              <a:prstGeom prst="rect">
                <a:avLst/>
              </a:prstGeom>
              <a:blipFill>
                <a:blip r:embed="rId5"/>
                <a:stretch>
                  <a:fillRect t="-4082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218783D-B372-655B-6245-BA69580DB891}"/>
              </a:ext>
            </a:extLst>
          </p:cNvPr>
          <p:cNvCxnSpPr>
            <a:cxnSpLocks/>
            <a:stCxn id="8" idx="0"/>
            <a:endCxn id="4" idx="1"/>
          </p:cNvCxnSpPr>
          <p:nvPr/>
        </p:nvCxnSpPr>
        <p:spPr>
          <a:xfrm rot="5400000" flipH="1" flipV="1">
            <a:off x="3310759" y="3141489"/>
            <a:ext cx="882203" cy="1628379"/>
          </a:xfrm>
          <a:prstGeom prst="bentConnector2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DACA19-DD04-F37D-2A7D-BC15E516C606}"/>
              </a:ext>
            </a:extLst>
          </p:cNvPr>
          <p:cNvCxnSpPr>
            <a:cxnSpLocks/>
            <a:stCxn id="4" idx="0"/>
            <a:endCxn id="10" idx="2"/>
          </p:cNvCxnSpPr>
          <p:nvPr/>
        </p:nvCxnSpPr>
        <p:spPr>
          <a:xfrm flipH="1" flipV="1">
            <a:off x="6095999" y="2632373"/>
            <a:ext cx="1" cy="56152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80BAA2B-380B-2C4E-0068-02D176F05C2A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rot="16200000" flipV="1">
            <a:off x="7999039" y="3141488"/>
            <a:ext cx="882203" cy="1628379"/>
          </a:xfrm>
          <a:prstGeom prst="bentConnector2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6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CB8DCA-D679-7E53-C479-12A203B0CB5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505450" y="3340100"/>
            <a:ext cx="0" cy="948727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F9FBDB-1672-8F86-E4E0-29536C979C39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6095999" y="3340100"/>
            <a:ext cx="0" cy="94872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76A13B-E85C-0107-B856-C9C1F384AEB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686548" y="3340100"/>
            <a:ext cx="0" cy="94872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E6252B-4E36-940B-F891-76CC43B768D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7277097" y="3340100"/>
            <a:ext cx="0" cy="94873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7A0590-3CD1-339B-ED66-CB68AF728F03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4914901" y="2524422"/>
            <a:ext cx="0" cy="176440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6A8CE7-D533-9EC9-9708-396C9E099705}"/>
              </a:ext>
            </a:extLst>
          </p:cNvPr>
          <p:cNvSpPr/>
          <p:nvPr/>
        </p:nvSpPr>
        <p:spPr>
          <a:xfrm>
            <a:off x="4102100" y="3108325"/>
            <a:ext cx="3987800" cy="64135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Transformer Piano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341A4-4348-CFC6-26B0-CC04A2ACEFE4}"/>
              </a:ext>
            </a:extLst>
          </p:cNvPr>
          <p:cNvSpPr txBox="1"/>
          <p:nvPr/>
        </p:nvSpPr>
        <p:spPr>
          <a:xfrm>
            <a:off x="112675" y="4413596"/>
            <a:ext cx="2991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Key event embedding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A3FAC-A774-416E-4A47-BDAC995C4A95}"/>
              </a:ext>
            </a:extLst>
          </p:cNvPr>
          <p:cNvSpPr/>
          <p:nvPr/>
        </p:nvSpPr>
        <p:spPr>
          <a:xfrm>
            <a:off x="4718051" y="1813222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7C707-7913-71FB-863E-71FA62B5E690}"/>
              </a:ext>
            </a:extLst>
          </p:cNvPr>
          <p:cNvSpPr txBox="1"/>
          <p:nvPr/>
        </p:nvSpPr>
        <p:spPr>
          <a:xfrm>
            <a:off x="990600" y="1937991"/>
            <a:ext cx="211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Encodec 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5D7F77-CE9E-1B26-443D-E7574DFFD27B}"/>
                  </a:ext>
                </a:extLst>
              </p:cNvPr>
              <p:cNvSpPr txBox="1"/>
              <p:nvPr/>
            </p:nvSpPr>
            <p:spPr>
              <a:xfrm>
                <a:off x="6902448" y="1937990"/>
                <a:ext cx="43751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4×2048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5D7F77-CE9E-1B26-443D-E7574DFFD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48" y="1937990"/>
                <a:ext cx="437514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D1ED81-B7FD-9D2D-E5C1-D87B14566BB6}"/>
                  </a:ext>
                </a:extLst>
              </p:cNvPr>
              <p:cNvSpPr txBox="1"/>
              <p:nvPr/>
            </p:nvSpPr>
            <p:spPr>
              <a:xfrm>
                <a:off x="6902448" y="4413942"/>
                <a:ext cx="43751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D1ED81-B7FD-9D2D-E5C1-D87B14566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48" y="4413942"/>
                <a:ext cx="437514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3199036-E41F-E42E-D33F-974B21C2ADF4}"/>
              </a:ext>
            </a:extLst>
          </p:cNvPr>
          <p:cNvSpPr/>
          <p:nvPr/>
        </p:nvSpPr>
        <p:spPr>
          <a:xfrm>
            <a:off x="7080247" y="4288830"/>
            <a:ext cx="393700" cy="711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4CD9EC-ACCA-C831-37F9-F6B0460781CD}"/>
              </a:ext>
            </a:extLst>
          </p:cNvPr>
          <p:cNvSpPr/>
          <p:nvPr/>
        </p:nvSpPr>
        <p:spPr>
          <a:xfrm>
            <a:off x="6489698" y="4288829"/>
            <a:ext cx="393700" cy="711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FDA0B3-E12F-0DF1-8634-650DAA95C13C}"/>
              </a:ext>
            </a:extLst>
          </p:cNvPr>
          <p:cNvSpPr/>
          <p:nvPr/>
        </p:nvSpPr>
        <p:spPr>
          <a:xfrm>
            <a:off x="5899149" y="4288828"/>
            <a:ext cx="393700" cy="711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B40A3-A1A9-F84D-2E27-276F67B12D36}"/>
              </a:ext>
            </a:extLst>
          </p:cNvPr>
          <p:cNvSpPr/>
          <p:nvPr/>
        </p:nvSpPr>
        <p:spPr>
          <a:xfrm>
            <a:off x="5308600" y="4288827"/>
            <a:ext cx="393700" cy="711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90925-C417-AEAF-BCEA-75D98B05317D}"/>
              </a:ext>
            </a:extLst>
          </p:cNvPr>
          <p:cNvSpPr/>
          <p:nvPr/>
        </p:nvSpPr>
        <p:spPr>
          <a:xfrm>
            <a:off x="4718051" y="4288826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376F64-4178-F7F0-CCA7-D880D6F9B519}"/>
              </a:ext>
            </a:extLst>
          </p:cNvPr>
          <p:cNvSpPr txBox="1"/>
          <p:nvPr/>
        </p:nvSpPr>
        <p:spPr>
          <a:xfrm>
            <a:off x="4070352" y="4997496"/>
            <a:ext cx="168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Learnable 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query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231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41B59A-FB79-45CE-AFFA-B3FBDB6B3905}"/>
              </a:ext>
            </a:extLst>
          </p:cNvPr>
          <p:cNvCxnSpPr>
            <a:cxnSpLocks/>
          </p:cNvCxnSpPr>
          <p:nvPr/>
        </p:nvCxnSpPr>
        <p:spPr>
          <a:xfrm flipV="1">
            <a:off x="7026274" y="2743200"/>
            <a:ext cx="0" cy="108024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4BD947-B5EF-AA1D-7705-20D5510778FE}"/>
              </a:ext>
            </a:extLst>
          </p:cNvPr>
          <p:cNvCxnSpPr>
            <a:cxnSpLocks/>
          </p:cNvCxnSpPr>
          <p:nvPr/>
        </p:nvCxnSpPr>
        <p:spPr>
          <a:xfrm flipV="1">
            <a:off x="6734174" y="2743200"/>
            <a:ext cx="0" cy="108024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6456FF-CB1C-78CA-F144-620F51B922BA}"/>
              </a:ext>
            </a:extLst>
          </p:cNvPr>
          <p:cNvCxnSpPr>
            <a:cxnSpLocks/>
          </p:cNvCxnSpPr>
          <p:nvPr/>
        </p:nvCxnSpPr>
        <p:spPr>
          <a:xfrm flipV="1">
            <a:off x="5842000" y="2743200"/>
            <a:ext cx="0" cy="108024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E05AEF-DE4B-62B7-5457-77205316E823}"/>
              </a:ext>
            </a:extLst>
          </p:cNvPr>
          <p:cNvCxnSpPr>
            <a:cxnSpLocks/>
          </p:cNvCxnSpPr>
          <p:nvPr/>
        </p:nvCxnSpPr>
        <p:spPr>
          <a:xfrm flipV="1">
            <a:off x="6134100" y="2743200"/>
            <a:ext cx="0" cy="108024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8B0E2E-CB8C-41CF-5472-E33425525D82}"/>
              </a:ext>
            </a:extLst>
          </p:cNvPr>
          <p:cNvCxnSpPr>
            <a:cxnSpLocks/>
            <a:stCxn id="2" idx="0"/>
            <a:endCxn id="29" idx="2"/>
          </p:cNvCxnSpPr>
          <p:nvPr/>
        </p:nvCxnSpPr>
        <p:spPr>
          <a:xfrm flipV="1">
            <a:off x="6688928" y="4464796"/>
            <a:ext cx="797" cy="71980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40496CB-12A7-AD47-7F82-5B6B2AFC708B}"/>
              </a:ext>
            </a:extLst>
          </p:cNvPr>
          <p:cNvSpPr/>
          <p:nvPr/>
        </p:nvSpPr>
        <p:spPr>
          <a:xfrm>
            <a:off x="17272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083DAB-0E4C-B7EC-7F6D-FE5C83ED3DCE}"/>
              </a:ext>
            </a:extLst>
          </p:cNvPr>
          <p:cNvSpPr/>
          <p:nvPr/>
        </p:nvSpPr>
        <p:spPr>
          <a:xfrm>
            <a:off x="22288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27BFD-3EAE-F580-C080-E6A24B1E031D}"/>
              </a:ext>
            </a:extLst>
          </p:cNvPr>
          <p:cNvSpPr/>
          <p:nvPr/>
        </p:nvSpPr>
        <p:spPr>
          <a:xfrm>
            <a:off x="27305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23708-F1D2-B114-2536-501CE33D6C4A}"/>
              </a:ext>
            </a:extLst>
          </p:cNvPr>
          <p:cNvSpPr/>
          <p:nvPr/>
        </p:nvSpPr>
        <p:spPr>
          <a:xfrm>
            <a:off x="32321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464094-6A4F-B8F4-26A0-661854754000}"/>
              </a:ext>
            </a:extLst>
          </p:cNvPr>
          <p:cNvSpPr/>
          <p:nvPr/>
        </p:nvSpPr>
        <p:spPr>
          <a:xfrm>
            <a:off x="37338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C8D207-6D3B-4600-6393-DB9E7F030EDA}"/>
              </a:ext>
            </a:extLst>
          </p:cNvPr>
          <p:cNvSpPr/>
          <p:nvPr/>
        </p:nvSpPr>
        <p:spPr>
          <a:xfrm>
            <a:off x="42354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068332-FD3F-3126-29B9-740F2A7694A3}"/>
              </a:ext>
            </a:extLst>
          </p:cNvPr>
          <p:cNvSpPr/>
          <p:nvPr/>
        </p:nvSpPr>
        <p:spPr>
          <a:xfrm>
            <a:off x="47371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236B27-0735-D15A-7A66-D9430A90AF3E}"/>
              </a:ext>
            </a:extLst>
          </p:cNvPr>
          <p:cNvSpPr/>
          <p:nvPr/>
        </p:nvSpPr>
        <p:spPr>
          <a:xfrm>
            <a:off x="52387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ADADCE-53C3-DDF4-F932-5B3F11470A91}"/>
              </a:ext>
            </a:extLst>
          </p:cNvPr>
          <p:cNvSpPr/>
          <p:nvPr/>
        </p:nvSpPr>
        <p:spPr>
          <a:xfrm>
            <a:off x="57404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A79C65-CD31-6493-4B76-A0DE9330D39D}"/>
              </a:ext>
            </a:extLst>
          </p:cNvPr>
          <p:cNvSpPr/>
          <p:nvPr/>
        </p:nvSpPr>
        <p:spPr>
          <a:xfrm>
            <a:off x="62420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40B9E4-1043-C992-A236-BD28C614D882}"/>
              </a:ext>
            </a:extLst>
          </p:cNvPr>
          <p:cNvSpPr/>
          <p:nvPr/>
        </p:nvSpPr>
        <p:spPr>
          <a:xfrm>
            <a:off x="67437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2976DC-6517-9C4C-8D63-6944F726AA79}"/>
              </a:ext>
            </a:extLst>
          </p:cNvPr>
          <p:cNvSpPr/>
          <p:nvPr/>
        </p:nvSpPr>
        <p:spPr>
          <a:xfrm>
            <a:off x="72453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4CC7F-90BD-59C8-2A20-21448146DF15}"/>
              </a:ext>
            </a:extLst>
          </p:cNvPr>
          <p:cNvSpPr/>
          <p:nvPr/>
        </p:nvSpPr>
        <p:spPr>
          <a:xfrm>
            <a:off x="77470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5E3EA-C86F-0D1C-2684-9C048EA9A30F}"/>
              </a:ext>
            </a:extLst>
          </p:cNvPr>
          <p:cNvSpPr/>
          <p:nvPr/>
        </p:nvSpPr>
        <p:spPr>
          <a:xfrm>
            <a:off x="82486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BAA3C2-6636-A3A1-FA9B-8D70B34C506D}"/>
              </a:ext>
            </a:extLst>
          </p:cNvPr>
          <p:cNvSpPr/>
          <p:nvPr/>
        </p:nvSpPr>
        <p:spPr>
          <a:xfrm>
            <a:off x="87503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9817-0FC4-FE92-618B-0BC143ADD821}"/>
              </a:ext>
            </a:extLst>
          </p:cNvPr>
          <p:cNvSpPr/>
          <p:nvPr/>
        </p:nvSpPr>
        <p:spPr>
          <a:xfrm>
            <a:off x="92519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AA6EDC-E311-5425-FC47-364389F8986A}"/>
              </a:ext>
            </a:extLst>
          </p:cNvPr>
          <p:cNvSpPr/>
          <p:nvPr/>
        </p:nvSpPr>
        <p:spPr>
          <a:xfrm>
            <a:off x="97536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EA2DE6-4C01-EE21-490B-BFBA2C22212B}"/>
              </a:ext>
            </a:extLst>
          </p:cNvPr>
          <p:cNvSpPr/>
          <p:nvPr/>
        </p:nvSpPr>
        <p:spPr>
          <a:xfrm>
            <a:off x="102552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4926A0-82DF-F4CF-E9A8-2C711CD796D5}"/>
              </a:ext>
            </a:extLst>
          </p:cNvPr>
          <p:cNvSpPr/>
          <p:nvPr/>
        </p:nvSpPr>
        <p:spPr>
          <a:xfrm>
            <a:off x="107569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4C36A2-D384-32FE-DF5D-B04A10204F2B}"/>
              </a:ext>
            </a:extLst>
          </p:cNvPr>
          <p:cNvSpPr/>
          <p:nvPr/>
        </p:nvSpPr>
        <p:spPr>
          <a:xfrm>
            <a:off x="112585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D281A4-FFD4-1818-6109-D63358EC957B}"/>
              </a:ext>
            </a:extLst>
          </p:cNvPr>
          <p:cNvSpPr txBox="1"/>
          <p:nvPr/>
        </p:nvSpPr>
        <p:spPr>
          <a:xfrm>
            <a:off x="158750" y="1156047"/>
            <a:ext cx="156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Encodec id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33541D-AE21-AE47-27EC-DE07E75D8411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6438900" y="1742480"/>
            <a:ext cx="0" cy="208096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B5DBA60-D1FD-BBC6-77C1-4C91377A39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525" t="27920" b="42752"/>
          <a:stretch/>
        </p:blipFill>
        <p:spPr>
          <a:xfrm>
            <a:off x="1726406" y="5184605"/>
            <a:ext cx="9925043" cy="806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D78DB5-025A-792C-5D18-0E019B92AC6B}"/>
              </a:ext>
            </a:extLst>
          </p:cNvPr>
          <p:cNvSpPr txBox="1"/>
          <p:nvPr/>
        </p:nvSpPr>
        <p:spPr>
          <a:xfrm>
            <a:off x="672702" y="5356997"/>
            <a:ext cx="105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Score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D095F4-DAAE-A277-3FDE-272D2FEC86AF}"/>
              </a:ext>
            </a:extLst>
          </p:cNvPr>
          <p:cNvSpPr/>
          <p:nvPr/>
        </p:nvSpPr>
        <p:spPr>
          <a:xfrm>
            <a:off x="1727200" y="3823446"/>
            <a:ext cx="9925050" cy="641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S2P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FAAA9-4777-05E3-3719-62B6D2A8A0FD}"/>
              </a:ext>
            </a:extLst>
          </p:cNvPr>
          <p:cNvSpPr/>
          <p:nvPr/>
        </p:nvSpPr>
        <p:spPr>
          <a:xfrm>
            <a:off x="1726406" y="2462288"/>
            <a:ext cx="9925042" cy="64135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Transformer Piano</a:t>
            </a:r>
          </a:p>
        </p:txBody>
      </p:sp>
    </p:spTree>
    <p:extLst>
      <p:ext uri="{BB962C8B-B14F-4D97-AF65-F5344CB8AC3E}">
        <p14:creationId xmlns:p14="http://schemas.microsoft.com/office/powerpoint/2010/main" val="59285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5744</TotalTime>
  <Words>154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mar_26_2024_notes</vt:lpstr>
      <vt:lpstr>PowerPoint Presentation</vt:lpstr>
      <vt:lpstr>Interpreter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Liwei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mar_12_2024_notes</dc:title>
  <dc:creator>Daniel 秦</dc:creator>
  <cp:lastModifiedBy>Daniel 秦</cp:lastModifiedBy>
  <cp:revision>253</cp:revision>
  <dcterms:created xsi:type="dcterms:W3CDTF">2024-03-12T08:07:08Z</dcterms:created>
  <dcterms:modified xsi:type="dcterms:W3CDTF">2024-03-27T11:53:23Z</dcterms:modified>
</cp:coreProperties>
</file>