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7" r:id="rId7"/>
    <p:sldId id="271" r:id="rId8"/>
    <p:sldId id="276" r:id="rId9"/>
    <p:sldId id="266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9D"/>
    <a:srgbClr val="4F2270"/>
    <a:srgbClr val="A20000"/>
    <a:srgbClr val="007B9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61D-C96F-D69E-C644-131BEFEA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3A5E-1A34-E152-D718-F386426C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7683-407B-DBC4-A805-D881F1B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F0-17E7-8E7E-AD96-55275D31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86F-4EAE-02F5-CD5C-5DCB8D6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0DA-86B5-5474-5804-BA00E3F2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AFF3-C03F-D8CF-79B5-0C615917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732-4626-6840-0350-BD1ECF7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B64B-6910-CF37-C68F-BEC17452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0A01-5B63-D963-A885-C2BD37D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7D09-E340-3123-8A39-E3F97FA4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1D7F-3D74-3788-F3C2-F31ED311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1409-DEF0-4522-E213-BC34C78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A906-96DA-B602-F79B-89AD532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2C44-532D-DA42-9604-6DE0DA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42D-94A9-5180-DDE4-6E39FEF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81E8-D6D5-929F-BD56-6BB9373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9CB-CB4C-1729-CD63-84751C0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1266-D121-4814-D448-773EE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D779-569A-158A-9082-D482C3B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D5-D3BE-0094-0114-F3FBD75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BEEA-0331-8C5E-ECD1-EC9DDE0A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5053-BA6E-082F-1263-C55566F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1604-C728-ACC5-7822-B08C7F5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481-B249-5F17-9516-022B063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49A-A54A-690F-C420-2E64498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117-EB63-3638-F113-A19FFA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20B6-59EF-3D53-F350-A1BF0B4B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A98-ACB3-2E99-FA3A-33D5E0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F0D-6250-23F0-5643-1AF93B6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A269-A803-034A-F6E9-36429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1E4-D0D3-CB1F-DF05-ED88704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88D-A67D-6A60-B3E9-3EEE47B2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8F05-F959-5D6D-0589-865C792F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68B2-C280-B8F8-164D-3EE34965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DE08C-BC10-ABF9-D031-E1ABBFEB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EEB6-FA0A-FC98-C32F-E058942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6613-E5A1-D297-507C-3841E3A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B4C3-CCBE-88BC-6D20-5698185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5B1-4736-FD2A-CBC8-BD752C8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C118-7264-0AD1-D4B0-BA80289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1B6BA-4016-2248-1E6E-2238C86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4024-16FC-758F-D41A-6B42D58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103-13EC-5A9A-7D55-9D78A38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80A3-4D2C-770F-CE86-4155789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D32F-D3AF-C7FA-9203-F0252A59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C2A-E7C0-1D7C-63B8-DE97BCD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54D-0557-E73B-94C4-87B50DE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E9B8-EA06-3AAB-E212-1043F3E2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049E-3DA6-2267-D4E6-83E5981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4F6-1E27-64C0-8E62-DD6C97C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D9C-837B-6316-CA42-3BEDCD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72C-51D2-6228-8F86-6714E4F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66B7-749E-5303-50E3-55949F14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AE91-3958-35B7-C47C-BAFCF009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134-E258-5A20-CC99-E719A02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530-7ED0-07E1-4FC5-09CA981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BBF9-5D4C-8488-38C6-0020577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F257-F338-C337-60F7-5DB36E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3F89-F2D3-2572-4CBC-FB1AA2D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82E6-1E2F-568A-B52C-9B173A4D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D5-D231-4312-83E4-52E3B12DB4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FF5-F68C-F1C8-A8D3-6F35D83C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2E0-E537-40A2-4927-3BAF4B671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6E8-0377-75B6-DA36-7993CFA4F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mar_27_2024_notes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562-C997-33F5-7872-F6CBC345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7D-D809-F712-7E0F-4B0B3A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41E-EB10-FF2C-C486-19803719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distributions on 88-choice selection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1 distribution on 128-to-88 matching</a:t>
            </a:r>
          </a:p>
          <a:p>
            <a:r>
              <a:rPr lang="en-US" dirty="0"/>
              <a:t>The former is problematic. Intuitively, selectors need to coordinate.</a:t>
            </a:r>
          </a:p>
          <a:p>
            <a:r>
              <a:rPr lang="en-US" dirty="0"/>
              <a:t>To implement the latter, later selectors will need to see the selection of previous selectors.</a:t>
            </a:r>
          </a:p>
          <a:p>
            <a:r>
              <a:rPr lang="en-US" dirty="0"/>
              <a:t>However, let’s use the former. No coordination. Let consensus emerge. The optimization is to find an evolutionary equilibrium.</a:t>
            </a:r>
          </a:p>
        </p:txBody>
      </p:sp>
    </p:spTree>
    <p:extLst>
      <p:ext uri="{BB962C8B-B14F-4D97-AF65-F5344CB8AC3E}">
        <p14:creationId xmlns:p14="http://schemas.microsoft.com/office/powerpoint/2010/main" val="16203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8D5-6643-FCF6-092C-8C1045D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697-E61F-0E61-E50A-AA17FEF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Polyphonic MIDI, piano-like.</a:t>
            </a:r>
          </a:p>
        </p:txBody>
      </p:sp>
    </p:spTree>
    <p:extLst>
      <p:ext uri="{BB962C8B-B14F-4D97-AF65-F5344CB8AC3E}">
        <p14:creationId xmlns:p14="http://schemas.microsoft.com/office/powerpoint/2010/main" val="29209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DB6-4309-649C-0907-3450929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DDB-E426-2C69-8021-0EA1034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Interpreter(pitch) = logits_over_88_keys</a:t>
            </a:r>
          </a:p>
        </p:txBody>
      </p:sp>
    </p:spTree>
    <p:extLst>
      <p:ext uri="{BB962C8B-B14F-4D97-AF65-F5344CB8AC3E}">
        <p14:creationId xmlns:p14="http://schemas.microsoft.com/office/powerpoint/2010/main" val="23258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191126" y="3108325"/>
            <a:ext cx="1809747" cy="641350"/>
          </a:xfrm>
          <a:prstGeom prst="round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203700" y="4413597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3390900" y="1937991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128×88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[0, 1, …, 127]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blipFill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3041652" y="1847850"/>
            <a:ext cx="4965691" cy="3810000"/>
          </a:xfrm>
          <a:prstGeom prst="roundRect">
            <a:avLst>
              <a:gd name="adj" fmla="val 1054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1061695" y="3152685"/>
            <a:ext cx="19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S2P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Score to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CF02CB-1A1A-76AF-7ED5-F63867F8FEF3}"/>
              </a:ext>
            </a:extLst>
          </p:cNvPr>
          <p:cNvSpPr/>
          <p:nvPr/>
        </p:nvSpPr>
        <p:spPr>
          <a:xfrm>
            <a:off x="1897974" y="1822442"/>
            <a:ext cx="4686292" cy="2673358"/>
          </a:xfrm>
          <a:prstGeom prst="roundRect">
            <a:avLst>
              <a:gd name="adj" fmla="val 10548"/>
            </a:avLst>
          </a:prstGeom>
          <a:solidFill>
            <a:srgbClr val="FF9D9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BF02-2C2C-D538-81CD-A80A250287DE}"/>
              </a:ext>
            </a:extLst>
          </p:cNvPr>
          <p:cNvSpPr txBox="1"/>
          <p:nvPr/>
        </p:nvSpPr>
        <p:spPr>
          <a:xfrm>
            <a:off x="1999443" y="1922413"/>
            <a:ext cx="173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Straight-through estimation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096000" y="3835251"/>
            <a:ext cx="0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566050" y="3193901"/>
            <a:ext cx="3059900" cy="6413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event embedder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921173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4430432" y="1090176"/>
                <a:ext cx="33311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2400"/>
                </a:lvl1pPr>
              </a:lstStyle>
              <a:p>
                <a:pPr algn="ctr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Key event embedding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32" y="1090176"/>
                <a:ext cx="3331134" cy="830997"/>
              </a:xfrm>
              <a:prstGeom prst="rect">
                <a:avLst/>
              </a:prstGeom>
              <a:blipFill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9057479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/>
              <p:nvPr/>
            </p:nvSpPr>
            <p:spPr>
              <a:xfrm>
                <a:off x="7724377" y="5105448"/>
                <a:ext cx="3059904" cy="85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Piano key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onehot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77" y="5105448"/>
                <a:ext cx="3059904" cy="857992"/>
              </a:xfrm>
              <a:prstGeom prst="rect">
                <a:avLst/>
              </a:prstGeom>
              <a:blipFill>
                <a:blip r:embed="rId3"/>
                <a:stretch>
                  <a:fillRect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A2700B-79E4-BD08-290F-3F42AE152657}"/>
              </a:ext>
            </a:extLst>
          </p:cNvPr>
          <p:cNvSpPr/>
          <p:nvPr/>
        </p:nvSpPr>
        <p:spPr>
          <a:xfrm>
            <a:off x="5899150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E7D50-9D52-B028-4012-F48B9DC28683}"/>
                  </a:ext>
                </a:extLst>
              </p:cNvPr>
              <p:cNvSpPr txBox="1"/>
              <p:nvPr/>
            </p:nvSpPr>
            <p:spPr>
              <a:xfrm>
                <a:off x="4566048" y="5105448"/>
                <a:ext cx="3059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Velocity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E7D50-9D52-B028-4012-F48B9DC2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48" y="5105448"/>
                <a:ext cx="3059904" cy="830997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85749F2-0843-FF56-34F8-ADF8E69D2E42}"/>
              </a:ext>
            </a:extLst>
          </p:cNvPr>
          <p:cNvSpPr/>
          <p:nvPr/>
        </p:nvSpPr>
        <p:spPr>
          <a:xfrm>
            <a:off x="2740821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991F6-5ADC-0F2B-352B-E7AA6F7264A9}"/>
                  </a:ext>
                </a:extLst>
              </p:cNvPr>
              <p:cNvSpPr txBox="1"/>
              <p:nvPr/>
            </p:nvSpPr>
            <p:spPr>
              <a:xfrm>
                <a:off x="1407719" y="5105448"/>
                <a:ext cx="3059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Onset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is 30 sec.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991F6-5ADC-0F2B-352B-E7AA6F72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19" y="5105448"/>
                <a:ext cx="3059904" cy="1200329"/>
              </a:xfrm>
              <a:prstGeom prst="rect">
                <a:avLst/>
              </a:prstGeom>
              <a:blipFill>
                <a:blip r:embed="rId5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18783D-B372-655B-6245-BA69580DB891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3310759" y="3141489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ACA19-DD04-F37D-2A7D-BC15E516C606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H="1" flipV="1">
            <a:off x="6095999" y="2632373"/>
            <a:ext cx="1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0BAA2B-380B-2C4E-0068-02D176F05C2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V="1">
            <a:off x="7999039" y="3141488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C1F755-7D15-543C-1DEA-F8A471855B7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36259" y="287717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7331C8-AB32-71BA-6B17-91CBE74C743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336259" y="337882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76BB59-83E3-B359-A1E0-B916F43A34F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336259" y="388047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1DC57F-7F3C-4485-2A44-7316E149DC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336259" y="438212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9927C-04C7-40BE-7C0E-057311904067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635635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9DE77E-6231-392A-51B4-BF644FDB1918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V="1">
            <a:off x="685800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4FFD8B-B82B-87F5-02E8-83A2BCCCB2D7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735965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C24CD-DCD7-EC05-FC68-F1CD36F5CE29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7861300" y="1731669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BA18A-9F80-5B34-ED88-5C7C0002023F}"/>
              </a:ext>
            </a:extLst>
          </p:cNvPr>
          <p:cNvCxnSpPr>
            <a:cxnSpLocks/>
            <a:stCxn id="23" idx="0"/>
            <a:endCxn id="33" idx="2"/>
          </p:cNvCxnSpPr>
          <p:nvPr/>
        </p:nvCxnSpPr>
        <p:spPr>
          <a:xfrm flipV="1">
            <a:off x="585470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</p:cNvCxnSpPr>
          <p:nvPr/>
        </p:nvCxnSpPr>
        <p:spPr>
          <a:xfrm flipV="1">
            <a:off x="5505451" y="2460922"/>
            <a:ext cx="0" cy="17647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864100" y="2250701"/>
            <a:ext cx="3987800" cy="2725390"/>
          </a:xfrm>
          <a:prstGeom prst="roundRect">
            <a:avLst>
              <a:gd name="adj" fmla="val 99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06400" y="3380573"/>
            <a:ext cx="32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Key event embeddings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5801121" y="196850"/>
                <a:ext cx="21137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4×2048</m:t>
                          </m:r>
                        </m:sup>
                      </m:sSup>
                    </m:oMath>
                  </m:oMathPara>
                </a14:m>
                <a:b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Encodec id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21" y="196850"/>
                <a:ext cx="2113758" cy="830997"/>
              </a:xfrm>
              <a:prstGeom prst="rect">
                <a:avLst/>
              </a:prstGeom>
              <a:blipFill>
                <a:blip r:embed="rId2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2E4F482-72BC-2A1E-2F79-5D043D5732E7}"/>
              </a:ext>
            </a:extLst>
          </p:cNvPr>
          <p:cNvGrpSpPr/>
          <p:nvPr/>
        </p:nvGrpSpPr>
        <p:grpSpPr>
          <a:xfrm rot="16200000">
            <a:off x="3031334" y="3274046"/>
            <a:ext cx="1898650" cy="711200"/>
            <a:chOff x="1727200" y="1031280"/>
            <a:chExt cx="1898650" cy="711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CBF2CD-4E17-A9B7-43BF-97378704D6C3}"/>
                </a:ext>
              </a:extLst>
            </p:cNvPr>
            <p:cNvSpPr/>
            <p:nvPr/>
          </p:nvSpPr>
          <p:spPr>
            <a:xfrm>
              <a:off x="172720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DAE378-CCE7-6F42-BC3A-FFCD0100BD23}"/>
                </a:ext>
              </a:extLst>
            </p:cNvPr>
            <p:cNvSpPr/>
            <p:nvPr/>
          </p:nvSpPr>
          <p:spPr>
            <a:xfrm>
              <a:off x="222885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95C86-43DB-1CA8-7C58-39B2F4DFCE89}"/>
                </a:ext>
              </a:extLst>
            </p:cNvPr>
            <p:cNvSpPr/>
            <p:nvPr/>
          </p:nvSpPr>
          <p:spPr>
            <a:xfrm>
              <a:off x="273050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DCB0F0-DE9D-B1D3-D8C7-C6713E44DB3C}"/>
                </a:ext>
              </a:extLst>
            </p:cNvPr>
            <p:cNvSpPr/>
            <p:nvPr/>
          </p:nvSpPr>
          <p:spPr>
            <a:xfrm>
              <a:off x="323215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78DD87-290F-44AA-3FC3-59E3EB200839}"/>
              </a:ext>
            </a:extLst>
          </p:cNvPr>
          <p:cNvGrpSpPr/>
          <p:nvPr/>
        </p:nvGrpSpPr>
        <p:grpSpPr>
          <a:xfrm>
            <a:off x="5657850" y="5491144"/>
            <a:ext cx="2400300" cy="715178"/>
            <a:chOff x="5111751" y="5345094"/>
            <a:chExt cx="2400300" cy="7151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5B8286-BD4B-7A57-AE9F-BF7DE2A8855F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F80F88-FB00-5057-AE51-65A134DBF32D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721D64-A785-A213-A86A-5338871B4392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515A2E-B8E5-1F55-E3F4-15F7E626D50A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3E02D1-C78B-D816-E485-F4D97677876E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D76825-02BE-D013-8F27-FBA9AD685D34}"/>
              </a:ext>
            </a:extLst>
          </p:cNvPr>
          <p:cNvGrpSpPr/>
          <p:nvPr/>
        </p:nvGrpSpPr>
        <p:grpSpPr>
          <a:xfrm>
            <a:off x="5657850" y="1020469"/>
            <a:ext cx="2400300" cy="715178"/>
            <a:chOff x="5111751" y="5345094"/>
            <a:chExt cx="2400300" cy="71517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8B23F0-ED1F-309F-3809-539D201B17D7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B7ABA-D8C3-D5CD-7834-FE8BF7341063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295E37-593B-59BB-E026-5D0BFC4AE017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81952-AB4A-7A73-9E91-EE1114B8434F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F8BEAD-FFCC-3D47-BA8B-9828963A64C6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C06174A-8AAE-858C-C2BE-E4645DE6ACB4}"/>
              </a:ext>
            </a:extLst>
          </p:cNvPr>
          <p:cNvSpPr txBox="1"/>
          <p:nvPr/>
        </p:nvSpPr>
        <p:spPr>
          <a:xfrm>
            <a:off x="5162550" y="6202344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Positional encodings</a:t>
            </a:r>
          </a:p>
        </p:txBody>
      </p:sp>
    </p:spTree>
    <p:extLst>
      <p:ext uri="{BB962C8B-B14F-4D97-AF65-F5344CB8AC3E}">
        <p14:creationId xmlns:p14="http://schemas.microsoft.com/office/powerpoint/2010/main" val="363231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2" idx="0"/>
            <a:endCxn id="29" idx="2"/>
          </p:cNvCxnSpPr>
          <p:nvPr/>
        </p:nvCxnSpPr>
        <p:spPr>
          <a:xfrm flipV="1">
            <a:off x="6688928" y="4464796"/>
            <a:ext cx="797" cy="7198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58750" y="1156047"/>
            <a:ext cx="156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6688927" y="3340100"/>
            <a:ext cx="798" cy="4833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525" t="27920" b="42752"/>
          <a:stretch/>
        </p:blipFill>
        <p:spPr>
          <a:xfrm>
            <a:off x="1726406" y="51846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672702" y="53569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3823446"/>
            <a:ext cx="9925050" cy="641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S2P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FAAA9-4777-05E3-3719-62B6D2A8A0FD}"/>
              </a:ext>
            </a:extLst>
          </p:cNvPr>
          <p:cNvSpPr/>
          <p:nvPr/>
        </p:nvSpPr>
        <p:spPr>
          <a:xfrm>
            <a:off x="1726406" y="2462288"/>
            <a:ext cx="992504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153B8-7122-764A-E488-72AA20AE15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88927" y="1742480"/>
            <a:ext cx="0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1C557-BD7C-732B-6C30-4902D1BD2698}"/>
              </a:ext>
            </a:extLst>
          </p:cNvPr>
          <p:cNvSpPr/>
          <p:nvPr/>
        </p:nvSpPr>
        <p:spPr>
          <a:xfrm>
            <a:off x="5580054" y="3015504"/>
            <a:ext cx="2217746" cy="32459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event embedder</a:t>
            </a:r>
          </a:p>
        </p:txBody>
      </p: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208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mar_27_2024_notes</vt:lpstr>
      <vt:lpstr>PowerPoint Presentation</vt:lpstr>
      <vt:lpstr>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Evolutionary equilibrium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mar_12_2024_notes</dc:title>
  <dc:creator>Daniel 秦</dc:creator>
  <cp:lastModifiedBy>Daniel 秦</cp:lastModifiedBy>
  <cp:revision>268</cp:revision>
  <dcterms:created xsi:type="dcterms:W3CDTF">2024-03-12T08:07:08Z</dcterms:created>
  <dcterms:modified xsi:type="dcterms:W3CDTF">2024-03-29T12:16:06Z</dcterms:modified>
</cp:coreProperties>
</file>