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9" r:id="rId4"/>
    <p:sldId id="268" r:id="rId5"/>
    <p:sldId id="270" r:id="rId6"/>
    <p:sldId id="277" r:id="rId7"/>
    <p:sldId id="271" r:id="rId8"/>
    <p:sldId id="279" r:id="rId9"/>
    <p:sldId id="276" r:id="rId10"/>
    <p:sldId id="266" r:id="rId11"/>
    <p:sldId id="278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D9D"/>
    <a:srgbClr val="4F2270"/>
    <a:srgbClr val="A20000"/>
    <a:srgbClr val="007B90"/>
    <a:srgbClr val="7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63" y="1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E461D-C96F-D69E-C644-131BEFEA6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C3A5E-1A34-E152-D718-F386426C0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B7683-407B-DBC4-A805-D881F1BC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3AD5-D231-4312-83E4-52E3B12DB4E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ACEF0-17E7-8E7E-AD96-55275D317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4986F-4EAE-02F5-CD5C-5DCB8D61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EAAA-2E6D-409F-AF0B-1640BB9E8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0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7F0DA-86B5-5474-5804-BA00E3F2E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23AFF3-C03F-D8CF-79B5-0C6159176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05732-4626-6840-0350-BD1ECF71E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3AD5-D231-4312-83E4-52E3B12DB4E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FB64B-6910-CF37-C68F-BEC17452E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20A01-5B63-D963-A885-C2BD37D6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EAAA-2E6D-409F-AF0B-1640BB9E8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7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807D09-E340-3123-8A39-E3F97FA46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6E1D7F-3D74-3788-F3C2-F31ED3112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C1409-DEF0-4522-E213-BC34C785F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3AD5-D231-4312-83E4-52E3B12DB4E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8A906-96DA-B602-F79B-89AD532C9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52C44-532D-DA42-9604-6DE0DA8E1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EAAA-2E6D-409F-AF0B-1640BB9E8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2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8142D-94A9-5180-DDE4-6E39FEFD0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981E8-D6D5-929F-BD56-6BB937365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989CB-CB4C-1729-CD63-84751C03A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3AD5-D231-4312-83E4-52E3B12DB4E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C1266-D121-4814-D448-773EE3B84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0D779-569A-158A-9082-D482C3B4D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EAAA-2E6D-409F-AF0B-1640BB9E8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9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A1ED5-D3BE-0094-0114-F3FBD7550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1BEEA-0331-8C5E-ECD1-EC9DDE0A4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B5053-BA6E-082F-1263-C55566F69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3AD5-D231-4312-83E4-52E3B12DB4E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C1604-C728-ACC5-7822-B08C7F588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6E481-B249-5F17-9516-022B0632E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EAAA-2E6D-409F-AF0B-1640BB9E8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6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8B49A-A54A-690F-C420-2E6449824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D4117-EB63-3638-F113-A19FFA2E8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8520B6-59EF-3D53-F350-A1BF0B4B6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1BA98-ACB3-2E99-FA3A-33D5E0700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3AD5-D231-4312-83E4-52E3B12DB4E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BFF0D-6250-23F0-5643-1AF93B6F2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0A269-A803-034A-F6E9-3642920B6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EAAA-2E6D-409F-AF0B-1640BB9E8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07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041E4-D0D3-CB1F-DF05-ED887048A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BF88D-A67D-6A60-B3E9-3EEE47B2B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48F05-F959-5D6D-0589-865C792FE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A68B2-C280-B8F8-164D-3EE349657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7DE08C-BC10-ABF9-D031-E1ABBFEBA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28EEB6-FA0A-FC98-C32F-E058942DB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3AD5-D231-4312-83E4-52E3B12DB4E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976613-E5A1-D297-507C-3841E3AE4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70B4C3-CCBE-88BC-6D20-5698185E1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EAAA-2E6D-409F-AF0B-1640BB9E8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6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E5B1-4736-FD2A-CBC8-BD752C882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8DC118-7264-0AD1-D4B0-BA80289B7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3AD5-D231-4312-83E4-52E3B12DB4E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C1B6BA-4016-2248-1E6E-2238C863D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04024-16FC-758F-D41A-6B42D58E5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EAAA-2E6D-409F-AF0B-1640BB9E8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04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D2A103-13EC-5A9A-7D55-9D78A383B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3AD5-D231-4312-83E4-52E3B12DB4E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3680A3-4D2C-770F-CE86-41557892C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0D32F-D3AF-C7FA-9203-F0252A59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EAAA-2E6D-409F-AF0B-1640BB9E8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19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04C2A-E7C0-1D7C-63B8-DE97BCD09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4054D-0557-E73B-94C4-87B50DECF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0E9B8-EA06-3AAB-E212-1043F3E24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9049E-3DA6-2267-D4E6-83E5981A6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3AD5-D231-4312-83E4-52E3B12DB4E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E94F6-1E27-64C0-8E62-DD6C97CA6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FDD9C-837B-6316-CA42-3BEDCD390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EAAA-2E6D-409F-AF0B-1640BB9E8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14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8572C-51D2-6228-8F86-6714E4FC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3F66B7-749E-5303-50E3-55949F145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7AE91-3958-35B7-C47C-BAFCF009D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2F134-E258-5A20-CC99-E719A02F1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3AD5-D231-4312-83E4-52E3B12DB4E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53530-7ED0-07E1-4FC5-09CA98192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0BBF9-5D4C-8488-38C6-002057768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EAAA-2E6D-409F-AF0B-1640BB9E8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89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97F257-F338-C337-60F7-5DB36E2FF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33F89-F2D3-2572-4CBC-FB1AA2D69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E82E6-1E2F-568A-B52C-9B173A4DE6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B3AD5-D231-4312-83E4-52E3B12DB4E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ACFF5-F68C-F1C8-A8D3-6F35D83CC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8D2E0-E537-40A2-4927-3BAF4B671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0EAAA-2E6D-409F-AF0B-1640BB9E8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13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E96E8-0377-75B6-DA36-7993CFA4FA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apr_6_2024_notes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CCA562-C997-33F5-7872-F6CBC34573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561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78B0E2E-CB8C-41CF-5472-E33425525D82}"/>
              </a:ext>
            </a:extLst>
          </p:cNvPr>
          <p:cNvCxnSpPr>
            <a:cxnSpLocks/>
            <a:stCxn id="2" idx="0"/>
            <a:endCxn id="29" idx="2"/>
          </p:cNvCxnSpPr>
          <p:nvPr/>
        </p:nvCxnSpPr>
        <p:spPr>
          <a:xfrm flipV="1">
            <a:off x="6688928" y="4464796"/>
            <a:ext cx="797" cy="719809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40496CB-12A7-AD47-7F82-5B6B2AFC708B}"/>
              </a:ext>
            </a:extLst>
          </p:cNvPr>
          <p:cNvSpPr/>
          <p:nvPr/>
        </p:nvSpPr>
        <p:spPr>
          <a:xfrm>
            <a:off x="172720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2083DAB-0E4C-B7EC-7F6D-FE5C83ED3DCE}"/>
              </a:ext>
            </a:extLst>
          </p:cNvPr>
          <p:cNvSpPr/>
          <p:nvPr/>
        </p:nvSpPr>
        <p:spPr>
          <a:xfrm>
            <a:off x="222885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527BFD-3EAE-F580-C080-E6A24B1E031D}"/>
              </a:ext>
            </a:extLst>
          </p:cNvPr>
          <p:cNvSpPr/>
          <p:nvPr/>
        </p:nvSpPr>
        <p:spPr>
          <a:xfrm>
            <a:off x="273050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5923708-F1D2-B114-2536-501CE33D6C4A}"/>
              </a:ext>
            </a:extLst>
          </p:cNvPr>
          <p:cNvSpPr/>
          <p:nvPr/>
        </p:nvSpPr>
        <p:spPr>
          <a:xfrm>
            <a:off x="323215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6464094-6A4F-B8F4-26A0-661854754000}"/>
              </a:ext>
            </a:extLst>
          </p:cNvPr>
          <p:cNvSpPr/>
          <p:nvPr/>
        </p:nvSpPr>
        <p:spPr>
          <a:xfrm>
            <a:off x="373380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2C8D207-6D3B-4600-6393-DB9E7F030EDA}"/>
              </a:ext>
            </a:extLst>
          </p:cNvPr>
          <p:cNvSpPr/>
          <p:nvPr/>
        </p:nvSpPr>
        <p:spPr>
          <a:xfrm>
            <a:off x="423545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1068332-FD3F-3126-29B9-740F2A7694A3}"/>
              </a:ext>
            </a:extLst>
          </p:cNvPr>
          <p:cNvSpPr/>
          <p:nvPr/>
        </p:nvSpPr>
        <p:spPr>
          <a:xfrm>
            <a:off x="473710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6236B27-0735-D15A-7A66-D9430A90AF3E}"/>
              </a:ext>
            </a:extLst>
          </p:cNvPr>
          <p:cNvSpPr/>
          <p:nvPr/>
        </p:nvSpPr>
        <p:spPr>
          <a:xfrm>
            <a:off x="523875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ADADCE-53C3-DDF4-F932-5B3F11470A91}"/>
              </a:ext>
            </a:extLst>
          </p:cNvPr>
          <p:cNvSpPr/>
          <p:nvPr/>
        </p:nvSpPr>
        <p:spPr>
          <a:xfrm>
            <a:off x="574040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1A79C65-CD31-6493-4B76-A0DE9330D39D}"/>
              </a:ext>
            </a:extLst>
          </p:cNvPr>
          <p:cNvSpPr/>
          <p:nvPr/>
        </p:nvSpPr>
        <p:spPr>
          <a:xfrm>
            <a:off x="624205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A40B9E4-1043-C992-A236-BD28C614D882}"/>
              </a:ext>
            </a:extLst>
          </p:cNvPr>
          <p:cNvSpPr/>
          <p:nvPr/>
        </p:nvSpPr>
        <p:spPr>
          <a:xfrm>
            <a:off x="674370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2976DC-6517-9C4C-8D63-6944F726AA79}"/>
              </a:ext>
            </a:extLst>
          </p:cNvPr>
          <p:cNvSpPr/>
          <p:nvPr/>
        </p:nvSpPr>
        <p:spPr>
          <a:xfrm>
            <a:off x="724535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234CC7F-90BD-59C8-2A20-21448146DF15}"/>
              </a:ext>
            </a:extLst>
          </p:cNvPr>
          <p:cNvSpPr/>
          <p:nvPr/>
        </p:nvSpPr>
        <p:spPr>
          <a:xfrm>
            <a:off x="774700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25E3EA-C86F-0D1C-2684-9C048EA9A30F}"/>
              </a:ext>
            </a:extLst>
          </p:cNvPr>
          <p:cNvSpPr/>
          <p:nvPr/>
        </p:nvSpPr>
        <p:spPr>
          <a:xfrm>
            <a:off x="824865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8BAA3C2-6636-A3A1-FA9B-8D70B34C506D}"/>
              </a:ext>
            </a:extLst>
          </p:cNvPr>
          <p:cNvSpPr/>
          <p:nvPr/>
        </p:nvSpPr>
        <p:spPr>
          <a:xfrm>
            <a:off x="875030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EA19817-0FC4-FE92-618B-0BC143ADD821}"/>
              </a:ext>
            </a:extLst>
          </p:cNvPr>
          <p:cNvSpPr/>
          <p:nvPr/>
        </p:nvSpPr>
        <p:spPr>
          <a:xfrm>
            <a:off x="925195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FAA6EDC-E311-5425-FC47-364389F8986A}"/>
              </a:ext>
            </a:extLst>
          </p:cNvPr>
          <p:cNvSpPr/>
          <p:nvPr/>
        </p:nvSpPr>
        <p:spPr>
          <a:xfrm>
            <a:off x="975360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BEA2DE6-4C01-EE21-490B-BFBA2C22212B}"/>
              </a:ext>
            </a:extLst>
          </p:cNvPr>
          <p:cNvSpPr/>
          <p:nvPr/>
        </p:nvSpPr>
        <p:spPr>
          <a:xfrm>
            <a:off x="1025525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44926A0-82DF-F4CF-E9A8-2C711CD796D5}"/>
              </a:ext>
            </a:extLst>
          </p:cNvPr>
          <p:cNvSpPr/>
          <p:nvPr/>
        </p:nvSpPr>
        <p:spPr>
          <a:xfrm>
            <a:off x="1075690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84C36A2-D384-32FE-DF5D-B04A10204F2B}"/>
              </a:ext>
            </a:extLst>
          </p:cNvPr>
          <p:cNvSpPr/>
          <p:nvPr/>
        </p:nvSpPr>
        <p:spPr>
          <a:xfrm>
            <a:off x="11258550" y="10312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4D281A4-FFD4-1818-6109-D63358EC957B}"/>
              </a:ext>
            </a:extLst>
          </p:cNvPr>
          <p:cNvSpPr txBox="1"/>
          <p:nvPr/>
        </p:nvSpPr>
        <p:spPr>
          <a:xfrm>
            <a:off x="158750" y="1156047"/>
            <a:ext cx="1567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Encodec id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E33541D-AE21-AE47-27EC-DE07E75D8411}"/>
              </a:ext>
            </a:extLst>
          </p:cNvPr>
          <p:cNvCxnSpPr>
            <a:cxnSpLocks/>
            <a:stCxn id="29" idx="0"/>
            <a:endCxn id="5" idx="2"/>
          </p:cNvCxnSpPr>
          <p:nvPr/>
        </p:nvCxnSpPr>
        <p:spPr>
          <a:xfrm flipH="1" flipV="1">
            <a:off x="6688927" y="3103638"/>
            <a:ext cx="798" cy="719808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B5DBA60-D1FD-BBC6-77C1-4C91377A39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26406" y="5184605"/>
            <a:ext cx="9925043" cy="8064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D78DB5-025A-792C-5D18-0E019B92AC6B}"/>
              </a:ext>
            </a:extLst>
          </p:cNvPr>
          <p:cNvSpPr txBox="1"/>
          <p:nvPr/>
        </p:nvSpPr>
        <p:spPr>
          <a:xfrm>
            <a:off x="672702" y="5356997"/>
            <a:ext cx="105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Score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FD095F4-DAAE-A277-3FDE-272D2FEC86AF}"/>
              </a:ext>
            </a:extLst>
          </p:cNvPr>
          <p:cNvSpPr/>
          <p:nvPr/>
        </p:nvSpPr>
        <p:spPr>
          <a:xfrm>
            <a:off x="1727200" y="3823446"/>
            <a:ext cx="9925050" cy="641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S2P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CFAAA9-4777-05E3-3719-62B6D2A8A0FD}"/>
              </a:ext>
            </a:extLst>
          </p:cNvPr>
          <p:cNvSpPr/>
          <p:nvPr/>
        </p:nvSpPr>
        <p:spPr>
          <a:xfrm>
            <a:off x="1726406" y="2462288"/>
            <a:ext cx="9925042" cy="64135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CNN Piano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A153B8-7122-764A-E488-72AA20AE1522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6688927" y="1742480"/>
            <a:ext cx="0" cy="719808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850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605C10C-94C8-3C23-5BAE-F6BEA7109AF5}"/>
              </a:ext>
            </a:extLst>
          </p:cNvPr>
          <p:cNvCxnSpPr>
            <a:cxnSpLocks/>
            <a:endCxn id="53" idx="2"/>
          </p:cNvCxnSpPr>
          <p:nvPr/>
        </p:nvCxnSpPr>
        <p:spPr>
          <a:xfrm flipV="1">
            <a:off x="8445500" y="2729904"/>
            <a:ext cx="0" cy="749896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1C907AE-7BB3-50AB-F6DC-C6CF3B96AC2F}"/>
                  </a:ext>
                </a:extLst>
              </p:cNvPr>
              <p:cNvSpPr txBox="1"/>
              <p:nvPr/>
            </p:nvSpPr>
            <p:spPr>
              <a:xfrm>
                <a:off x="8580437" y="5418434"/>
                <a:ext cx="7334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1C907AE-7BB3-50AB-F6DC-C6CF3B96A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437" y="5418434"/>
                <a:ext cx="733425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D40496CB-12A7-AD47-7F82-5B6B2AFC708B}"/>
              </a:ext>
            </a:extLst>
          </p:cNvPr>
          <p:cNvSpPr/>
          <p:nvPr/>
        </p:nvSpPr>
        <p:spPr>
          <a:xfrm>
            <a:off x="172720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2083DAB-0E4C-B7EC-7F6D-FE5C83ED3DCE}"/>
              </a:ext>
            </a:extLst>
          </p:cNvPr>
          <p:cNvSpPr/>
          <p:nvPr/>
        </p:nvSpPr>
        <p:spPr>
          <a:xfrm>
            <a:off x="222885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527BFD-3EAE-F580-C080-E6A24B1E031D}"/>
              </a:ext>
            </a:extLst>
          </p:cNvPr>
          <p:cNvSpPr/>
          <p:nvPr/>
        </p:nvSpPr>
        <p:spPr>
          <a:xfrm>
            <a:off x="273050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5923708-F1D2-B114-2536-501CE33D6C4A}"/>
              </a:ext>
            </a:extLst>
          </p:cNvPr>
          <p:cNvSpPr/>
          <p:nvPr/>
        </p:nvSpPr>
        <p:spPr>
          <a:xfrm>
            <a:off x="323215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6464094-6A4F-B8F4-26A0-661854754000}"/>
              </a:ext>
            </a:extLst>
          </p:cNvPr>
          <p:cNvSpPr/>
          <p:nvPr/>
        </p:nvSpPr>
        <p:spPr>
          <a:xfrm>
            <a:off x="373380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2C8D207-6D3B-4600-6393-DB9E7F030EDA}"/>
              </a:ext>
            </a:extLst>
          </p:cNvPr>
          <p:cNvSpPr/>
          <p:nvPr/>
        </p:nvSpPr>
        <p:spPr>
          <a:xfrm>
            <a:off x="423545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1068332-FD3F-3126-29B9-740F2A7694A3}"/>
              </a:ext>
            </a:extLst>
          </p:cNvPr>
          <p:cNvSpPr/>
          <p:nvPr/>
        </p:nvSpPr>
        <p:spPr>
          <a:xfrm>
            <a:off x="473710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6236B27-0735-D15A-7A66-D9430A90AF3E}"/>
              </a:ext>
            </a:extLst>
          </p:cNvPr>
          <p:cNvSpPr/>
          <p:nvPr/>
        </p:nvSpPr>
        <p:spPr>
          <a:xfrm>
            <a:off x="523875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ADADCE-53C3-DDF4-F932-5B3F11470A91}"/>
              </a:ext>
            </a:extLst>
          </p:cNvPr>
          <p:cNvSpPr/>
          <p:nvPr/>
        </p:nvSpPr>
        <p:spPr>
          <a:xfrm>
            <a:off x="574040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1A79C65-CD31-6493-4B76-A0DE9330D39D}"/>
              </a:ext>
            </a:extLst>
          </p:cNvPr>
          <p:cNvSpPr/>
          <p:nvPr/>
        </p:nvSpPr>
        <p:spPr>
          <a:xfrm>
            <a:off x="624205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A40B9E4-1043-C992-A236-BD28C614D882}"/>
              </a:ext>
            </a:extLst>
          </p:cNvPr>
          <p:cNvSpPr/>
          <p:nvPr/>
        </p:nvSpPr>
        <p:spPr>
          <a:xfrm>
            <a:off x="674370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2976DC-6517-9C4C-8D63-6944F726AA79}"/>
              </a:ext>
            </a:extLst>
          </p:cNvPr>
          <p:cNvSpPr/>
          <p:nvPr/>
        </p:nvSpPr>
        <p:spPr>
          <a:xfrm>
            <a:off x="724535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234CC7F-90BD-59C8-2A20-21448146DF15}"/>
              </a:ext>
            </a:extLst>
          </p:cNvPr>
          <p:cNvSpPr/>
          <p:nvPr/>
        </p:nvSpPr>
        <p:spPr>
          <a:xfrm>
            <a:off x="774700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25E3EA-C86F-0D1C-2684-9C048EA9A30F}"/>
              </a:ext>
            </a:extLst>
          </p:cNvPr>
          <p:cNvSpPr/>
          <p:nvPr/>
        </p:nvSpPr>
        <p:spPr>
          <a:xfrm>
            <a:off x="824865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8BAA3C2-6636-A3A1-FA9B-8D70B34C506D}"/>
              </a:ext>
            </a:extLst>
          </p:cNvPr>
          <p:cNvSpPr/>
          <p:nvPr/>
        </p:nvSpPr>
        <p:spPr>
          <a:xfrm>
            <a:off x="875030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EA19817-0FC4-FE92-618B-0BC143ADD821}"/>
              </a:ext>
            </a:extLst>
          </p:cNvPr>
          <p:cNvSpPr/>
          <p:nvPr/>
        </p:nvSpPr>
        <p:spPr>
          <a:xfrm>
            <a:off x="925195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FAA6EDC-E311-5425-FC47-364389F8986A}"/>
              </a:ext>
            </a:extLst>
          </p:cNvPr>
          <p:cNvSpPr/>
          <p:nvPr/>
        </p:nvSpPr>
        <p:spPr>
          <a:xfrm>
            <a:off x="975360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BEA2DE6-4C01-EE21-490B-BFBA2C22212B}"/>
              </a:ext>
            </a:extLst>
          </p:cNvPr>
          <p:cNvSpPr/>
          <p:nvPr/>
        </p:nvSpPr>
        <p:spPr>
          <a:xfrm>
            <a:off x="1025525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44926A0-82DF-F4CF-E9A8-2C711CD796D5}"/>
              </a:ext>
            </a:extLst>
          </p:cNvPr>
          <p:cNvSpPr/>
          <p:nvPr/>
        </p:nvSpPr>
        <p:spPr>
          <a:xfrm>
            <a:off x="1075690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84C36A2-D384-32FE-DF5D-B04A10204F2B}"/>
              </a:ext>
            </a:extLst>
          </p:cNvPr>
          <p:cNvSpPr/>
          <p:nvPr/>
        </p:nvSpPr>
        <p:spPr>
          <a:xfrm>
            <a:off x="11258550" y="4574580"/>
            <a:ext cx="393700" cy="711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4D281A4-FFD4-1818-6109-D63358EC957B}"/>
              </a:ext>
            </a:extLst>
          </p:cNvPr>
          <p:cNvSpPr txBox="1"/>
          <p:nvPr/>
        </p:nvSpPr>
        <p:spPr>
          <a:xfrm>
            <a:off x="101600" y="4699347"/>
            <a:ext cx="156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Encodec id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8C04AA3E-F143-DD66-E8F5-344E68A66BB1}"/>
              </a:ext>
            </a:extLst>
          </p:cNvPr>
          <p:cNvSpPr/>
          <p:nvPr/>
        </p:nvSpPr>
        <p:spPr>
          <a:xfrm>
            <a:off x="1727200" y="3357960"/>
            <a:ext cx="6915150" cy="64135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MusicGen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1A6253-8CC9-694D-B6C9-ECD3459BF30E}"/>
              </a:ext>
            </a:extLst>
          </p:cNvPr>
          <p:cNvSpPr/>
          <p:nvPr/>
        </p:nvSpPr>
        <p:spPr>
          <a:xfrm>
            <a:off x="8248650" y="2018704"/>
            <a:ext cx="393700" cy="711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729CCA-8248-0443-BC1B-34C4777DD4A4}"/>
              </a:ext>
            </a:extLst>
          </p:cNvPr>
          <p:cNvSpPr txBox="1"/>
          <p:nvPr/>
        </p:nvSpPr>
        <p:spPr>
          <a:xfrm>
            <a:off x="6959600" y="2143472"/>
            <a:ext cx="1289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Logits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7F97757-AA49-232F-D439-CC1A2FDEA484}"/>
              </a:ext>
            </a:extLst>
          </p:cNvPr>
          <p:cNvSpPr/>
          <p:nvPr/>
        </p:nvSpPr>
        <p:spPr>
          <a:xfrm>
            <a:off x="8341000" y="776685"/>
            <a:ext cx="716997" cy="711200"/>
          </a:xfrm>
          <a:prstGeom prst="ellipse">
            <a:avLst/>
          </a:prstGeom>
          <a:solidFill>
            <a:srgbClr val="A2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dirty="0"/>
              <a:t>CE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8AAB6E4-DDE8-F669-8D3B-1EDC2CBC9CD2}"/>
              </a:ext>
            </a:extLst>
          </p:cNvPr>
          <p:cNvSpPr/>
          <p:nvPr/>
        </p:nvSpPr>
        <p:spPr>
          <a:xfrm>
            <a:off x="1670050" y="4514680"/>
            <a:ext cx="7016750" cy="83099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F87182B-3B1F-3B92-A338-1413E801D9CD}"/>
              </a:ext>
            </a:extLst>
          </p:cNvPr>
          <p:cNvCxnSpPr>
            <a:cxnSpLocks/>
            <a:stCxn id="61" idx="0"/>
            <a:endCxn id="52" idx="2"/>
          </p:cNvCxnSpPr>
          <p:nvPr/>
        </p:nvCxnSpPr>
        <p:spPr>
          <a:xfrm flipV="1">
            <a:off x="5178425" y="3999310"/>
            <a:ext cx="6350" cy="51537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FD979BF-0731-4798-9F3B-CEEE6C9FEFC3}"/>
              </a:ext>
            </a:extLst>
          </p:cNvPr>
          <p:cNvCxnSpPr>
            <a:cxnSpLocks/>
            <a:stCxn id="53" idx="0"/>
            <a:endCxn id="55" idx="3"/>
          </p:cNvCxnSpPr>
          <p:nvPr/>
        </p:nvCxnSpPr>
        <p:spPr>
          <a:xfrm flipV="1">
            <a:off x="8445500" y="1383732"/>
            <a:ext cx="502" cy="634972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B42B161-F271-9AB9-E7D1-33258ABEF991}"/>
              </a:ext>
            </a:extLst>
          </p:cNvPr>
          <p:cNvCxnSpPr>
            <a:cxnSpLocks/>
            <a:stCxn id="44" idx="0"/>
            <a:endCxn id="55" idx="5"/>
          </p:cNvCxnSpPr>
          <p:nvPr/>
        </p:nvCxnSpPr>
        <p:spPr>
          <a:xfrm flipV="1">
            <a:off x="8947150" y="1383732"/>
            <a:ext cx="5845" cy="3190848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955573E-0DA0-73BF-790E-7F8978816EA0}"/>
                  </a:ext>
                </a:extLst>
              </p:cNvPr>
              <p:cNvSpPr txBox="1"/>
              <p:nvPr/>
            </p:nvSpPr>
            <p:spPr>
              <a:xfrm>
                <a:off x="825010" y="819088"/>
                <a:ext cx="4814279" cy="1137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A20000"/>
                                  </a:solidFill>
                                  <a:latin typeface="Cambria Math" panose="02040503050406030204" pitchFamily="18" charset="0"/>
                                </a:rPr>
                                <m:t>CE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br>
                  <a:rPr lang="en-US" sz="2800" b="0" dirty="0"/>
                </a:br>
                <a:endParaRPr lang="en-US" sz="28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955573E-0DA0-73BF-790E-7F8978816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10" y="819088"/>
                <a:ext cx="4814279" cy="11379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3446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367D-D809-F712-7E0F-4B0B3A63E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Evolutionary equilibrium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CA41E-EB10-FF2C-C486-198037199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128 distributions on 88-choice selection</a:t>
            </a:r>
            <a:br>
              <a:rPr lang="en-US" dirty="0"/>
            </a:br>
            <a:r>
              <a:rPr lang="en-US" dirty="0"/>
              <a:t>vs</a:t>
            </a:r>
            <a:br>
              <a:rPr lang="en-US" dirty="0"/>
            </a:br>
            <a:r>
              <a:rPr lang="en-US" dirty="0"/>
              <a:t>1 distribution on 128-to-88 matching</a:t>
            </a:r>
          </a:p>
          <a:p>
            <a:r>
              <a:rPr lang="en-US" dirty="0"/>
              <a:t>The former is problematic. Intuitively, selectors need to coordinate.</a:t>
            </a:r>
          </a:p>
          <a:p>
            <a:r>
              <a:rPr lang="en-US" dirty="0"/>
              <a:t>To implement the latter, later selectors will need to see the selection of previous selectors.</a:t>
            </a:r>
          </a:p>
          <a:p>
            <a:r>
              <a:rPr lang="en-US" dirty="0"/>
              <a:t>However, let’s use the former. No coordination. Let consensus emerge. The optimization is to find an evolutionary equilibrium.</a:t>
            </a:r>
          </a:p>
        </p:txBody>
      </p:sp>
    </p:spTree>
    <p:extLst>
      <p:ext uri="{BB962C8B-B14F-4D97-AF65-F5344CB8AC3E}">
        <p14:creationId xmlns:p14="http://schemas.microsoft.com/office/powerpoint/2010/main" val="1620320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F8D5-6643-FCF6-092C-8C1045D1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C0697-E61F-0E61-E50A-AA17FEF5B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= Polyphonic MIDI, piano-like.</a:t>
            </a:r>
          </a:p>
        </p:txBody>
      </p:sp>
    </p:spTree>
    <p:extLst>
      <p:ext uri="{BB962C8B-B14F-4D97-AF65-F5344CB8AC3E}">
        <p14:creationId xmlns:p14="http://schemas.microsoft.com/office/powerpoint/2010/main" val="2920955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CDDB6-4309-649C-0907-3450929D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37DDB-E426-2C69-8021-0EA1034B8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Interpreter(pitch) = logits_over_88_keys</a:t>
            </a:r>
          </a:p>
        </p:txBody>
      </p:sp>
    </p:spTree>
    <p:extLst>
      <p:ext uri="{BB962C8B-B14F-4D97-AF65-F5344CB8AC3E}">
        <p14:creationId xmlns:p14="http://schemas.microsoft.com/office/powerpoint/2010/main" val="2325844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7A0590-3CD1-339B-ED66-CB68AF728F03}"/>
              </a:ext>
            </a:extLst>
          </p:cNvPr>
          <p:cNvCxnSpPr>
            <a:cxnSpLocks/>
            <a:stCxn id="5" idx="0"/>
            <a:endCxn id="10" idx="2"/>
          </p:cNvCxnSpPr>
          <p:nvPr/>
        </p:nvCxnSpPr>
        <p:spPr>
          <a:xfrm flipV="1">
            <a:off x="6095999" y="2524423"/>
            <a:ext cx="0" cy="1764406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F6A8CE7-D533-9EC9-9708-396C9E099705}"/>
              </a:ext>
            </a:extLst>
          </p:cNvPr>
          <p:cNvSpPr/>
          <p:nvPr/>
        </p:nvSpPr>
        <p:spPr>
          <a:xfrm>
            <a:off x="5191126" y="3108325"/>
            <a:ext cx="1809747" cy="641350"/>
          </a:xfrm>
          <a:prstGeom prst="roundRect">
            <a:avLst/>
          </a:prstGeom>
          <a:solidFill>
            <a:srgbClr val="4F22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Interpreter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199036-E41F-E42E-D33F-974B21C2ADF4}"/>
              </a:ext>
            </a:extLst>
          </p:cNvPr>
          <p:cNvSpPr/>
          <p:nvPr/>
        </p:nvSpPr>
        <p:spPr>
          <a:xfrm>
            <a:off x="5899149" y="4288829"/>
            <a:ext cx="393700" cy="71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8341A4-4348-CFC6-26B0-CC04A2ACEFE4}"/>
              </a:ext>
            </a:extLst>
          </p:cNvPr>
          <p:cNvSpPr txBox="1"/>
          <p:nvPr/>
        </p:nvSpPr>
        <p:spPr>
          <a:xfrm>
            <a:off x="4203700" y="4413597"/>
            <a:ext cx="1605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MIDI pitch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7A3FAC-A774-416E-4A47-BDAC995C4A95}"/>
              </a:ext>
            </a:extLst>
          </p:cNvPr>
          <p:cNvSpPr/>
          <p:nvPr/>
        </p:nvSpPr>
        <p:spPr>
          <a:xfrm>
            <a:off x="5899149" y="1813223"/>
            <a:ext cx="393700" cy="71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D7C707-7913-71FB-863E-71FA62B5E690}"/>
              </a:ext>
            </a:extLst>
          </p:cNvPr>
          <p:cNvSpPr txBox="1"/>
          <p:nvPr/>
        </p:nvSpPr>
        <p:spPr>
          <a:xfrm>
            <a:off x="3390900" y="1937991"/>
            <a:ext cx="2418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Logits: piano key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15D7F77-CE9E-1B26-443D-E7574DFFD27B}"/>
                  </a:ext>
                </a:extLst>
              </p:cNvPr>
              <p:cNvSpPr txBox="1"/>
              <p:nvPr/>
            </p:nvSpPr>
            <p:spPr>
              <a:xfrm>
                <a:off x="7162799" y="1937990"/>
                <a:ext cx="24185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88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15D7F77-CE9E-1B26-443D-E7574DFFD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799" y="1937990"/>
                <a:ext cx="2418557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B36340-8C92-3A8E-8D45-7E0BD35C49C2}"/>
                  </a:ext>
                </a:extLst>
              </p:cNvPr>
              <p:cNvSpPr txBox="1"/>
              <p:nvPr/>
            </p:nvSpPr>
            <p:spPr>
              <a:xfrm>
                <a:off x="7162800" y="3198167"/>
                <a:ext cx="2418557" cy="475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128×88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B36340-8C92-3A8E-8D45-7E0BD35C4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3198167"/>
                <a:ext cx="2418557" cy="4754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CD1ED81-B7FD-9D2D-E5C1-D87B14566BB6}"/>
                  </a:ext>
                </a:extLst>
              </p:cNvPr>
              <p:cNvSpPr txBox="1"/>
              <p:nvPr/>
            </p:nvSpPr>
            <p:spPr>
              <a:xfrm>
                <a:off x="7162799" y="4413596"/>
                <a:ext cx="2418557" cy="475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[0, 1, …, 127]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CD1ED81-B7FD-9D2D-E5C1-D87B14566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799" y="4413596"/>
                <a:ext cx="2418557" cy="475643"/>
              </a:xfrm>
              <a:prstGeom prst="rect">
                <a:avLst/>
              </a:prstGeom>
              <a:blipFill>
                <a:blip r:embed="rId4"/>
                <a:stretch>
                  <a:fillRect b="-14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2242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6AEDD48A-2FBC-5BB9-7D1F-BF035CFA1869}"/>
              </a:ext>
            </a:extLst>
          </p:cNvPr>
          <p:cNvSpPr/>
          <p:nvPr/>
        </p:nvSpPr>
        <p:spPr>
          <a:xfrm>
            <a:off x="3041652" y="1847850"/>
            <a:ext cx="4965691" cy="3810000"/>
          </a:xfrm>
          <a:prstGeom prst="roundRect">
            <a:avLst>
              <a:gd name="adj" fmla="val 10548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F5BC619-F55A-8DA4-ADBC-3BC923F5C223}"/>
              </a:ext>
            </a:extLst>
          </p:cNvPr>
          <p:cNvCxnSpPr>
            <a:cxnSpLocks/>
            <a:stCxn id="38" idx="0"/>
            <a:endCxn id="21" idx="2"/>
          </p:cNvCxnSpPr>
          <p:nvPr/>
        </p:nvCxnSpPr>
        <p:spPr>
          <a:xfrm flipH="1" flipV="1">
            <a:off x="5596841" y="1472328"/>
            <a:ext cx="2" cy="1868626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EE02D7-2BC0-A07A-D889-67926D646DEB}"/>
              </a:ext>
            </a:extLst>
          </p:cNvPr>
          <p:cNvCxnSpPr>
            <a:cxnSpLocks/>
            <a:stCxn id="36" idx="0"/>
            <a:endCxn id="38" idx="2"/>
          </p:cNvCxnSpPr>
          <p:nvPr/>
        </p:nvCxnSpPr>
        <p:spPr>
          <a:xfrm flipV="1">
            <a:off x="5596843" y="4052154"/>
            <a:ext cx="0" cy="1868625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E23495-C75D-49CA-DEE1-746D41C89586}"/>
              </a:ext>
            </a:extLst>
          </p:cNvPr>
          <p:cNvSpPr/>
          <p:nvPr/>
        </p:nvSpPr>
        <p:spPr>
          <a:xfrm>
            <a:off x="4691969" y="4665792"/>
            <a:ext cx="1809747" cy="641350"/>
          </a:xfrm>
          <a:prstGeom prst="roundRect">
            <a:avLst/>
          </a:prstGeom>
          <a:solidFill>
            <a:srgbClr val="4F2270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Interpreter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79F5AF-C017-C374-68FC-28CA83A8CFBD}"/>
              </a:ext>
            </a:extLst>
          </p:cNvPr>
          <p:cNvSpPr/>
          <p:nvPr/>
        </p:nvSpPr>
        <p:spPr>
          <a:xfrm>
            <a:off x="5399991" y="761128"/>
            <a:ext cx="393700" cy="71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F33B2C-4F4B-2B4E-3858-673595EDAE97}"/>
              </a:ext>
            </a:extLst>
          </p:cNvPr>
          <p:cNvSpPr txBox="1"/>
          <p:nvPr/>
        </p:nvSpPr>
        <p:spPr>
          <a:xfrm>
            <a:off x="3914884" y="885894"/>
            <a:ext cx="148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Piano key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8332C0-6076-DB57-6371-06011EFF37D6}"/>
              </a:ext>
            </a:extLst>
          </p:cNvPr>
          <p:cNvSpPr/>
          <p:nvPr/>
        </p:nvSpPr>
        <p:spPr>
          <a:xfrm>
            <a:off x="6850967" y="5920779"/>
            <a:ext cx="393700" cy="71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72C737-A4A3-6240-9D11-04CB041CBFC3}"/>
              </a:ext>
            </a:extLst>
          </p:cNvPr>
          <p:cNvSpPr txBox="1"/>
          <p:nvPr/>
        </p:nvSpPr>
        <p:spPr>
          <a:xfrm>
            <a:off x="7244667" y="6045546"/>
            <a:ext cx="272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Note onset, velocity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CF7082-E0E9-ECB1-EFCC-3620C694270D}"/>
              </a:ext>
            </a:extLst>
          </p:cNvPr>
          <p:cNvSpPr/>
          <p:nvPr/>
        </p:nvSpPr>
        <p:spPr>
          <a:xfrm>
            <a:off x="5399993" y="5920779"/>
            <a:ext cx="393700" cy="71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AD3C43-00F3-E3EB-29B2-46F1E9E11734}"/>
              </a:ext>
            </a:extLst>
          </p:cNvPr>
          <p:cNvSpPr txBox="1"/>
          <p:nvPr/>
        </p:nvSpPr>
        <p:spPr>
          <a:xfrm>
            <a:off x="3794236" y="6045545"/>
            <a:ext cx="1605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Note pitch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ACA8582-416A-1728-CA41-D6E5EC489E66}"/>
              </a:ext>
            </a:extLst>
          </p:cNvPr>
          <p:cNvSpPr/>
          <p:nvPr/>
        </p:nvSpPr>
        <p:spPr>
          <a:xfrm>
            <a:off x="5399993" y="3340954"/>
            <a:ext cx="393700" cy="71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4EED2C-5928-C324-2889-BA6566730315}"/>
              </a:ext>
            </a:extLst>
          </p:cNvPr>
          <p:cNvSpPr txBox="1"/>
          <p:nvPr/>
        </p:nvSpPr>
        <p:spPr>
          <a:xfrm>
            <a:off x="2981434" y="3465722"/>
            <a:ext cx="2418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Logits: piano key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1644A7D-C8B2-5328-3CD0-2AC6654ABE39}"/>
              </a:ext>
            </a:extLst>
          </p:cNvPr>
          <p:cNvSpPr/>
          <p:nvPr/>
        </p:nvSpPr>
        <p:spPr>
          <a:xfrm>
            <a:off x="4863076" y="2085966"/>
            <a:ext cx="1467531" cy="64135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Sample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057757-7E66-788F-662F-B8A4B3431B42}"/>
              </a:ext>
            </a:extLst>
          </p:cNvPr>
          <p:cNvSpPr txBox="1"/>
          <p:nvPr/>
        </p:nvSpPr>
        <p:spPr>
          <a:xfrm>
            <a:off x="1061695" y="3152685"/>
            <a:ext cx="1979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S2P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Score to Performance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13154C-A831-2277-4623-E26F66D40F4F}"/>
              </a:ext>
            </a:extLst>
          </p:cNvPr>
          <p:cNvSpPr/>
          <p:nvPr/>
        </p:nvSpPr>
        <p:spPr>
          <a:xfrm>
            <a:off x="6850967" y="761128"/>
            <a:ext cx="393700" cy="71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77AC94-7591-337C-DEED-10CB386303BC}"/>
              </a:ext>
            </a:extLst>
          </p:cNvPr>
          <p:cNvSpPr txBox="1"/>
          <p:nvPr/>
        </p:nvSpPr>
        <p:spPr>
          <a:xfrm>
            <a:off x="7244667" y="885895"/>
            <a:ext cx="272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Note onset, velocity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A5BE655-4095-27AD-6BBC-3AAB0EBF3696}"/>
              </a:ext>
            </a:extLst>
          </p:cNvPr>
          <p:cNvCxnSpPr>
            <a:cxnSpLocks/>
            <a:stCxn id="26" idx="0"/>
            <a:endCxn id="13" idx="2"/>
          </p:cNvCxnSpPr>
          <p:nvPr/>
        </p:nvCxnSpPr>
        <p:spPr>
          <a:xfrm flipV="1">
            <a:off x="7047817" y="1472328"/>
            <a:ext cx="0" cy="4448451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801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5CF02CB-1A1A-76AF-7ED5-F63867F8FEF3}"/>
              </a:ext>
            </a:extLst>
          </p:cNvPr>
          <p:cNvSpPr/>
          <p:nvPr/>
        </p:nvSpPr>
        <p:spPr>
          <a:xfrm>
            <a:off x="1897974" y="1822442"/>
            <a:ext cx="4686292" cy="2673358"/>
          </a:xfrm>
          <a:prstGeom prst="roundRect">
            <a:avLst>
              <a:gd name="adj" fmla="val 10548"/>
            </a:avLst>
          </a:prstGeom>
          <a:solidFill>
            <a:srgbClr val="FF9D9D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85BF02-2C2C-D538-81CD-A80A250287DE}"/>
              </a:ext>
            </a:extLst>
          </p:cNvPr>
          <p:cNvSpPr txBox="1"/>
          <p:nvPr/>
        </p:nvSpPr>
        <p:spPr>
          <a:xfrm>
            <a:off x="1999443" y="1922413"/>
            <a:ext cx="1739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Straight-through estimation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F5BC619-F55A-8DA4-ADBC-3BC923F5C223}"/>
              </a:ext>
            </a:extLst>
          </p:cNvPr>
          <p:cNvCxnSpPr>
            <a:cxnSpLocks/>
            <a:stCxn id="38" idx="0"/>
            <a:endCxn id="21" idx="2"/>
          </p:cNvCxnSpPr>
          <p:nvPr/>
        </p:nvCxnSpPr>
        <p:spPr>
          <a:xfrm flipH="1" flipV="1">
            <a:off x="5596841" y="1472328"/>
            <a:ext cx="2" cy="1868626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EE02D7-2BC0-A07A-D889-67926D646DEB}"/>
              </a:ext>
            </a:extLst>
          </p:cNvPr>
          <p:cNvCxnSpPr>
            <a:cxnSpLocks/>
            <a:stCxn id="36" idx="0"/>
            <a:endCxn id="38" idx="2"/>
          </p:cNvCxnSpPr>
          <p:nvPr/>
        </p:nvCxnSpPr>
        <p:spPr>
          <a:xfrm flipV="1">
            <a:off x="5596843" y="4052154"/>
            <a:ext cx="0" cy="1868625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E23495-C75D-49CA-DEE1-746D41C89586}"/>
              </a:ext>
            </a:extLst>
          </p:cNvPr>
          <p:cNvSpPr/>
          <p:nvPr/>
        </p:nvSpPr>
        <p:spPr>
          <a:xfrm>
            <a:off x="4691969" y="4665792"/>
            <a:ext cx="1809747" cy="641350"/>
          </a:xfrm>
          <a:prstGeom prst="roundRect">
            <a:avLst/>
          </a:prstGeom>
          <a:solidFill>
            <a:srgbClr val="4F2270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Interpreter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79F5AF-C017-C374-68FC-28CA83A8CFBD}"/>
              </a:ext>
            </a:extLst>
          </p:cNvPr>
          <p:cNvSpPr/>
          <p:nvPr/>
        </p:nvSpPr>
        <p:spPr>
          <a:xfrm>
            <a:off x="5399991" y="761128"/>
            <a:ext cx="393700" cy="71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F33B2C-4F4B-2B4E-3858-673595EDAE97}"/>
              </a:ext>
            </a:extLst>
          </p:cNvPr>
          <p:cNvSpPr txBox="1"/>
          <p:nvPr/>
        </p:nvSpPr>
        <p:spPr>
          <a:xfrm>
            <a:off x="3914884" y="885894"/>
            <a:ext cx="148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Piano key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8332C0-6076-DB57-6371-06011EFF37D6}"/>
              </a:ext>
            </a:extLst>
          </p:cNvPr>
          <p:cNvSpPr/>
          <p:nvPr/>
        </p:nvSpPr>
        <p:spPr>
          <a:xfrm>
            <a:off x="6850967" y="5920779"/>
            <a:ext cx="393700" cy="71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72C737-A4A3-6240-9D11-04CB041CBFC3}"/>
              </a:ext>
            </a:extLst>
          </p:cNvPr>
          <p:cNvSpPr txBox="1"/>
          <p:nvPr/>
        </p:nvSpPr>
        <p:spPr>
          <a:xfrm>
            <a:off x="7244667" y="6045546"/>
            <a:ext cx="272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Note onset, velocity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CF7082-E0E9-ECB1-EFCC-3620C694270D}"/>
              </a:ext>
            </a:extLst>
          </p:cNvPr>
          <p:cNvSpPr/>
          <p:nvPr/>
        </p:nvSpPr>
        <p:spPr>
          <a:xfrm>
            <a:off x="5399993" y="5920779"/>
            <a:ext cx="393700" cy="71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AD3C43-00F3-E3EB-29B2-46F1E9E11734}"/>
              </a:ext>
            </a:extLst>
          </p:cNvPr>
          <p:cNvSpPr txBox="1"/>
          <p:nvPr/>
        </p:nvSpPr>
        <p:spPr>
          <a:xfrm>
            <a:off x="3794236" y="6045545"/>
            <a:ext cx="1605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Note pitch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ACA8582-416A-1728-CA41-D6E5EC489E66}"/>
              </a:ext>
            </a:extLst>
          </p:cNvPr>
          <p:cNvSpPr/>
          <p:nvPr/>
        </p:nvSpPr>
        <p:spPr>
          <a:xfrm>
            <a:off x="5399993" y="3340954"/>
            <a:ext cx="393700" cy="71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4EED2C-5928-C324-2889-BA6566730315}"/>
              </a:ext>
            </a:extLst>
          </p:cNvPr>
          <p:cNvSpPr txBox="1"/>
          <p:nvPr/>
        </p:nvSpPr>
        <p:spPr>
          <a:xfrm>
            <a:off x="2981434" y="3465722"/>
            <a:ext cx="2418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Logits: piano key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1644A7D-C8B2-5328-3CD0-2AC6654ABE39}"/>
              </a:ext>
            </a:extLst>
          </p:cNvPr>
          <p:cNvSpPr/>
          <p:nvPr/>
        </p:nvSpPr>
        <p:spPr>
          <a:xfrm>
            <a:off x="4863076" y="2085966"/>
            <a:ext cx="1467531" cy="64135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Sample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13154C-A831-2277-4623-E26F66D40F4F}"/>
              </a:ext>
            </a:extLst>
          </p:cNvPr>
          <p:cNvSpPr/>
          <p:nvPr/>
        </p:nvSpPr>
        <p:spPr>
          <a:xfrm>
            <a:off x="6850967" y="761128"/>
            <a:ext cx="393700" cy="71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77AC94-7591-337C-DEED-10CB386303BC}"/>
              </a:ext>
            </a:extLst>
          </p:cNvPr>
          <p:cNvSpPr txBox="1"/>
          <p:nvPr/>
        </p:nvSpPr>
        <p:spPr>
          <a:xfrm>
            <a:off x="7244667" y="885895"/>
            <a:ext cx="272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Note onset, velocity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A5BE655-4095-27AD-6BBC-3AAB0EBF3696}"/>
              </a:ext>
            </a:extLst>
          </p:cNvPr>
          <p:cNvCxnSpPr>
            <a:cxnSpLocks/>
            <a:stCxn id="26" idx="0"/>
            <a:endCxn id="13" idx="2"/>
          </p:cNvCxnSpPr>
          <p:nvPr/>
        </p:nvCxnSpPr>
        <p:spPr>
          <a:xfrm flipV="1">
            <a:off x="7047817" y="1472328"/>
            <a:ext cx="0" cy="4448451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288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638B1FB-DA11-F9CE-F1AD-5FF2E72E9D1A}"/>
                  </a:ext>
                </a:extLst>
              </p:cNvPr>
              <p:cNvSpPr txBox="1"/>
              <p:nvPr/>
            </p:nvSpPr>
            <p:spPr>
              <a:xfrm>
                <a:off x="952500" y="423399"/>
                <a:ext cx="10287000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t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∈{0, 1, …,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750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3200" dirty="0"/>
                  <a:t> where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50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15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×50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steps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key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0, 1, …, 87</m:t>
                        </m:r>
                      </m:e>
                    </m:d>
                  </m:oMath>
                </a14:m>
                <a:endParaRPr lang="en-US" sz="3200" dirty="0"/>
              </a:p>
              <a:p>
                <a:r>
                  <a:rPr lang="en-US" sz="3200" dirty="0" err="1"/>
                  <a:t>piano_roll</a:t>
                </a:r>
                <a:r>
                  <a:rPr lang="en-US" sz="3200" dirty="0"/>
                  <a:t>[0, key, t] = velocity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∈[0, 1]</m:t>
                    </m:r>
                  </m:oMath>
                </a14:m>
                <a:r>
                  <a:rPr lang="en-US" sz="3200" dirty="0"/>
                  <a:t>, no-note is 0.</a:t>
                </a:r>
              </a:p>
              <a:p>
                <a:r>
                  <a:rPr lang="en-US" sz="3200" dirty="0" err="1"/>
                  <a:t>piano_roll</a:t>
                </a:r>
                <a:r>
                  <a:rPr lang="en-US" sz="3200" dirty="0"/>
                  <a:t>[1, key, t] = </a:t>
                </a:r>
                <a:r>
                  <a:rPr lang="en-US" sz="3200" dirty="0" err="1"/>
                  <a:t>time_since_onset</a:t>
                </a:r>
                <a:r>
                  <a:rPr lang="en-US" sz="3200" dirty="0"/>
                  <a:t>, exponential decay, no-note is random noise.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638B1FB-DA11-F9CE-F1AD-5FF2E72E9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423399"/>
                <a:ext cx="10287000" cy="2554545"/>
              </a:xfrm>
              <a:prstGeom prst="rect">
                <a:avLst/>
              </a:prstGeom>
              <a:blipFill>
                <a:blip r:embed="rId2"/>
                <a:stretch>
                  <a:fillRect l="-1481" t="-285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3BB6827-D463-1D16-8DE4-79F43F1A98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4969" y="2854717"/>
            <a:ext cx="6302062" cy="393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760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EBED14-CE67-8A55-207D-A6C75B79D2E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76471" y="400812"/>
            <a:ext cx="6639057" cy="605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306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99927C-04C7-40BE-7C0E-057311904067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5594350" y="2427797"/>
            <a:ext cx="0" cy="2588703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29DE77E-6231-392A-51B4-BF644FDB1918}"/>
              </a:ext>
            </a:extLst>
          </p:cNvPr>
          <p:cNvCxnSpPr>
            <a:cxnSpLocks/>
            <a:stCxn id="27" idx="0"/>
            <a:endCxn id="35" idx="2"/>
          </p:cNvCxnSpPr>
          <p:nvPr/>
        </p:nvCxnSpPr>
        <p:spPr>
          <a:xfrm flipV="1">
            <a:off x="6096000" y="2427797"/>
            <a:ext cx="0" cy="2159275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34FFD8B-B82B-87F5-02E8-83A2BCCCB2D7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6597650" y="2427797"/>
            <a:ext cx="0" cy="2588703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D5C24CD-DCD7-EC05-FC68-F1CD36F5CE29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7099300" y="2423819"/>
            <a:ext cx="0" cy="2516481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69BA18A-9F80-5B34-ED88-5C7C0002023F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5092700" y="2427797"/>
            <a:ext cx="0" cy="2588703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F6A8CE7-D533-9EC9-9708-396C9E099705}"/>
              </a:ext>
            </a:extLst>
          </p:cNvPr>
          <p:cNvSpPr/>
          <p:nvPr/>
        </p:nvSpPr>
        <p:spPr>
          <a:xfrm>
            <a:off x="4895850" y="3188192"/>
            <a:ext cx="2400300" cy="850408"/>
          </a:xfrm>
          <a:prstGeom prst="roundRect">
            <a:avLst>
              <a:gd name="adj" fmla="val 991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CNN Piano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D7C707-7913-71FB-863E-71FA62B5E690}"/>
                  </a:ext>
                </a:extLst>
              </p:cNvPr>
              <p:cNvSpPr txBox="1"/>
              <p:nvPr/>
            </p:nvSpPr>
            <p:spPr>
              <a:xfrm>
                <a:off x="5039121" y="889000"/>
                <a:ext cx="211375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4×2048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sz="2400" dirty="0">
                    <a:solidFill>
                      <a:schemeClr val="accent4">
                        <a:lumMod val="50000"/>
                      </a:schemeClr>
                    </a:solidFill>
                  </a:rPr>
                  <a:t>Encodec id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D7C707-7913-71FB-863E-71FA62B5E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121" y="889000"/>
                <a:ext cx="2113758" cy="830997"/>
              </a:xfrm>
              <a:prstGeom prst="rect">
                <a:avLst/>
              </a:prstGeom>
              <a:blipFill>
                <a:blip r:embed="rId2"/>
                <a:stretch>
                  <a:fillRect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09721D64-A785-A213-A86A-5338871B4392}"/>
              </a:ext>
            </a:extLst>
          </p:cNvPr>
          <p:cNvSpPr/>
          <p:nvPr/>
        </p:nvSpPr>
        <p:spPr>
          <a:xfrm>
            <a:off x="4895850" y="4587072"/>
            <a:ext cx="2400300" cy="71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3D76825-02BE-D013-8F27-FBA9AD685D34}"/>
              </a:ext>
            </a:extLst>
          </p:cNvPr>
          <p:cNvGrpSpPr/>
          <p:nvPr/>
        </p:nvGrpSpPr>
        <p:grpSpPr>
          <a:xfrm>
            <a:off x="4895850" y="1712619"/>
            <a:ext cx="2400300" cy="715178"/>
            <a:chOff x="5111751" y="5345094"/>
            <a:chExt cx="2400300" cy="71517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98B23F0-ED1F-309F-3809-539D201B17D7}"/>
                </a:ext>
              </a:extLst>
            </p:cNvPr>
            <p:cNvSpPr/>
            <p:nvPr/>
          </p:nvSpPr>
          <p:spPr>
            <a:xfrm>
              <a:off x="5111751" y="5349072"/>
              <a:ext cx="393700" cy="711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42B7ABA-D8C3-D5CD-7834-FE8BF7341063}"/>
                </a:ext>
              </a:extLst>
            </p:cNvPr>
            <p:cNvSpPr/>
            <p:nvPr/>
          </p:nvSpPr>
          <p:spPr>
            <a:xfrm>
              <a:off x="5613401" y="5349072"/>
              <a:ext cx="393700" cy="711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2295E37-593B-59BB-E026-5D0BFC4AE017}"/>
                </a:ext>
              </a:extLst>
            </p:cNvPr>
            <p:cNvSpPr/>
            <p:nvPr/>
          </p:nvSpPr>
          <p:spPr>
            <a:xfrm>
              <a:off x="6115051" y="5349072"/>
              <a:ext cx="393700" cy="711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6081952-AB4A-7A73-9E91-EE1114B8434F}"/>
                </a:ext>
              </a:extLst>
            </p:cNvPr>
            <p:cNvSpPr/>
            <p:nvPr/>
          </p:nvSpPr>
          <p:spPr>
            <a:xfrm>
              <a:off x="6616701" y="5349072"/>
              <a:ext cx="393700" cy="711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EF8BEAD-FFCC-3D47-BA8B-9828963A64C6}"/>
                </a:ext>
              </a:extLst>
            </p:cNvPr>
            <p:cNvSpPr/>
            <p:nvPr/>
          </p:nvSpPr>
          <p:spPr>
            <a:xfrm>
              <a:off x="7118351" y="5345094"/>
              <a:ext cx="393700" cy="711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FC06174A-8AAE-858C-C2BE-E4645DE6ACB4}"/>
              </a:ext>
            </a:extLst>
          </p:cNvPr>
          <p:cNvSpPr txBox="1"/>
          <p:nvPr/>
        </p:nvSpPr>
        <p:spPr>
          <a:xfrm>
            <a:off x="4400550" y="5294294"/>
            <a:ext cx="340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Piano roll</a:t>
            </a:r>
          </a:p>
        </p:txBody>
      </p:sp>
    </p:spTree>
    <p:extLst>
      <p:ext uri="{BB962C8B-B14F-4D97-AF65-F5344CB8AC3E}">
        <p14:creationId xmlns:p14="http://schemas.microsoft.com/office/powerpoint/2010/main" val="3632310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14207</TotalTime>
  <Words>242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apr_6_2024_notes</vt:lpstr>
      <vt:lpstr>PowerPoint Presentation</vt:lpstr>
      <vt:lpstr>Interpreter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Evolutionary equilibrium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mar_12_2024_notes</dc:title>
  <dc:creator>Daniel 秦</dc:creator>
  <cp:lastModifiedBy>Daniel 秦</cp:lastModifiedBy>
  <cp:revision>293</cp:revision>
  <dcterms:created xsi:type="dcterms:W3CDTF">2024-03-12T08:07:08Z</dcterms:created>
  <dcterms:modified xsi:type="dcterms:W3CDTF">2024-04-11T09:12:01Z</dcterms:modified>
</cp:coreProperties>
</file>