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7962-5E4B-95B9-42D9-CFA059B7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28C6-2D9D-625E-8316-10AA0464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7AE3-FAA0-B877-1B75-25EED498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F4C4-729D-A0A3-A8B9-EE2D3FC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9B7A-B83C-F1D7-B72C-A8D0526F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3F1D-1AAE-EC29-EF79-7DAFBC91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8DEF5-988E-43CD-3C99-900DB58B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3039-5577-7FC6-F75F-EF837DC2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2DD-6D7E-5BA7-658C-D256FDB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3B7F-8188-DC30-1DC9-ABB77E4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6AEE5-C542-89DF-D838-C6F2440C5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F40C-642A-E8C7-4512-564E4F47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FC61-A414-1474-3FA1-62484A5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5B9F-4F0C-083E-8618-7E9CCB31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DD18-C649-66E1-E69A-D09B9DD6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FBB8-95D9-D06C-6EBB-FA3CA94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242D-B277-7B0B-D1F6-3962B355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47C-5892-3379-F949-E1900155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E587-285A-0DD9-5841-18831286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613D-F026-7854-B982-80300ED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6E3D-DFBB-F959-C29C-82D4946F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A2EA-5DE7-96D0-7910-0A933C98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F99E-7177-BBC4-5140-19CBBD6D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3BC-218B-973D-D0E7-FA0A974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3739-EA7C-F4BB-87AB-D7B8EBC3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F698-5B4C-4C88-D267-BE767CB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8438-992F-72E5-2F07-4C8F1596D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A6ADC-5325-B59C-6BC4-07A64C1B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46AC-27F2-4F4B-3DCD-E58CCCB7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131F-7B67-469E-ADD5-3B1147F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586E-549F-365E-059B-91AAA328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0E5-F2A6-8F2C-E6F7-75AD6FFE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89B5-A785-AF13-BCE1-CA28E703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6713B-539D-1C7F-F756-D508F4E3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7398D-5D36-5281-9971-56F1C1D40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56E-FC0B-747C-28D1-B31B78BF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80797-2D4E-358C-8AF0-9AB8C2B5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5266-5AF5-1D9D-A485-15E98149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EB2F9-CAD0-49BB-37CB-BC8A426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290-DEFD-251E-384D-57BDB462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DEE9-E205-AC95-78D2-DDEC5B62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6705-A8EF-BD66-3970-5AB23011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FF186-FB53-F137-7ADF-D811EAD5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BCBED-C44F-F3C9-73C3-A149A356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F1E2-24ED-4DCA-4A6B-5048DDA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286E-A21F-AC0A-BD46-F3BC351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5EB4-4A4E-1AE2-B92F-70C18047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2E84-FCD0-0985-8591-7E562BE3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3694-CCD4-428B-EDC3-2A9B1E39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C257-5E2C-F7E1-7F58-506AAF6C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DA86-ED3F-2D59-80CA-5D1867D7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C24E-CAE8-B95D-BC68-E205FA8A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EBF-6CAE-653C-6958-2AA82FCC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D57B2-4B5D-2644-20AC-6E8E98BF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1BA0-3C21-8D75-3C3D-B134B6A9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994F-B2F3-684A-6EA1-78E3EDED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C501-CAA9-6DA0-40C3-27D1DB9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9D44-37C5-0DEC-E10D-66DE51B7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9276C-1757-B4D7-3C56-89E1D808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9DF-26FD-0CAE-C74F-1AA97600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B9CF-8AEA-DF4B-351E-35A61C9B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72BF-5C65-407A-A4EF-D894466553E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2711-83AC-270F-C18C-813D6D19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487C-EDA0-BFD9-DCD9-ACBAE8DF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AB4-A371-37BA-878D-F41E7029A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3DED1-3B02-FC59-A7A3-4EBE6F49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BDE-0EDF-D9E1-9E14-579F71B8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does music gen evaluate hand-written music 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910D-E140-8957-7BDE-99E4F1DB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7045-FA73-6795-A605-A92312D8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piano is all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53C2-CB27-4BCD-5D1E-151E409F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mar_12_2024_notes.pptx</a:t>
            </a:r>
          </a:p>
        </p:txBody>
      </p:sp>
    </p:spTree>
    <p:extLst>
      <p:ext uri="{BB962C8B-B14F-4D97-AF65-F5344CB8AC3E}">
        <p14:creationId xmlns:p14="http://schemas.microsoft.com/office/powerpoint/2010/main" val="497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13B-6BC9-E700-537C-218AE69F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try Riffusion as the music audio energy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A352-2845-E580-7BE8-237B7016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predicted denoise can be the gradient. </a:t>
            </a:r>
          </a:p>
          <a:p>
            <a:r>
              <a:rPr lang="en-US" dirty="0"/>
              <a:t>Problem: the input </a:t>
            </a:r>
            <a:r>
              <a:rPr lang="en-US" dirty="0" err="1"/>
              <a:t>step_i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Early? Expects noise.</a:t>
            </a:r>
          </a:p>
          <a:p>
            <a:pPr lvl="1"/>
            <a:r>
              <a:rPr lang="en-US" dirty="0"/>
              <a:t>Late? Does not aim for </a:t>
            </a:r>
            <a:r>
              <a:rPr lang="en-US"/>
              <a:t>global repair?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03B4-A8A1-9037-53F9-2EADA3BC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Forsaken exp: numerically verify the correctness of RVQ grad estimation.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4BC1-506E-5443-2416-E1E36BCD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Forsaken because: too trivial</a:t>
            </a:r>
          </a:p>
        </p:txBody>
      </p:sp>
    </p:spTree>
    <p:extLst>
      <p:ext uri="{BB962C8B-B14F-4D97-AF65-F5344CB8AC3E}">
        <p14:creationId xmlns:p14="http://schemas.microsoft.com/office/powerpoint/2010/main" val="221505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82A-FF1C-091D-C4C0-18F5185C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Forsaken experiment: </a:t>
            </a:r>
            <a:r>
              <a:rPr lang="en-US" dirty="0" err="1"/>
              <a:t>musicgen</a:t>
            </a:r>
            <a:r>
              <a:rPr lang="en-US" dirty="0"/>
              <a:t> but every frame is the average of two sampled predictions.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549-83F9-64B5-A11A-3FE21D14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Dan’s intuition about music.</a:t>
            </a:r>
          </a:p>
          <a:p>
            <a:r>
              <a:rPr lang="en-US" dirty="0"/>
              <a:t>Prob of triggering per frame.</a:t>
            </a:r>
          </a:p>
          <a:p>
            <a:r>
              <a:rPr lang="en-US" dirty="0"/>
              <a:t>Forsaken because: </a:t>
            </a:r>
            <a:r>
              <a:rPr lang="en-US" altLang="zh-CN" dirty="0"/>
              <a:t>music gen </a:t>
            </a:r>
            <a:r>
              <a:rPr lang="zh-CN" altLang="en-US" dirty="0"/>
              <a:t>拧 </a:t>
            </a:r>
            <a:r>
              <a:rPr lang="en-US" altLang="zh-CN" dirty="0"/>
              <a:t>(RVQ tokens are offset during autoregression). Not clear how to implement this exp.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main</vt:lpstr>
      <vt:lpstr>Todo exp: does music gen evaluate hand-written music correctly?</vt:lpstr>
      <vt:lpstr>Todo exp: piano is all you need</vt:lpstr>
      <vt:lpstr>Todo: try Riffusion as the music audio energy model</vt:lpstr>
      <vt:lpstr>Forsaken exp: numerically verify the correctness of RVQ grad estimation.</vt:lpstr>
      <vt:lpstr>Forsaken experiment: musicgen but every frame is the average of two sampled predictions.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</dc:title>
  <dc:creator>Daniel 秦</dc:creator>
  <cp:lastModifiedBy>Daniel 秦</cp:lastModifiedBy>
  <cp:revision>12</cp:revision>
  <dcterms:created xsi:type="dcterms:W3CDTF">2024-03-12T08:24:12Z</dcterms:created>
  <dcterms:modified xsi:type="dcterms:W3CDTF">2024-03-12T14:02:32Z</dcterms:modified>
</cp:coreProperties>
</file>