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7BD-79B7-5913-34F9-902E90520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978C0-8B38-9683-05B9-7573F5E6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F3D2-8CC2-043A-0A66-D6643D2B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A1E0-4C4A-1BE6-1022-02F0C8CD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530F-FA82-954E-558B-C63A0DC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AC29-5BB2-1865-F8A3-7605064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BA70-8527-360B-3CEA-06F63B4E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B421-66FF-3D95-B3E1-58CE6222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14CFE-041D-5E41-2E89-70F22007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7A0AE-A2AF-7B03-90EF-45A7CE7A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34668-5E88-DE53-ACCE-765B225C4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A2FFC-B275-DBDE-36E4-422B77226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C22C7-E8C8-57D8-D948-B81410D3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D31B-51BF-8A7F-7976-50C378F5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A058-AE1A-0BDC-D4EE-62D3731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B093-6055-628B-11B7-F95D880F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98A-D4F7-3CB8-B071-A719E23D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7A40A-326A-6AB5-A260-61413269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6C1C-92A5-BEFA-37F9-B195AAAF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A8B6-044E-35C3-9B1F-11BC0104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F752-4D2C-6BA4-B8EE-F03D071D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F009-B9B1-3F58-B285-A611232D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33F3-E881-2501-7A12-4A4E87F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70022-E721-75DC-C5BF-929B5844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DC54-28F7-30CF-0D77-9FD57058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A9B5-51CA-7044-1AD0-A9A9A40A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F6B9-B989-186A-8904-4730361B7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3C853-B11C-0609-D20F-AEF0371D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404C-EAC1-CCB8-EFC3-6D30AC49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12EC-E068-0049-3354-2A99C8FE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E732-52B0-97D4-BD0F-DD723FC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411A-E7BE-2199-D708-3ADB83B2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5F2-7F06-B69E-7D66-E5A4F67F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4AA2-3AB3-5620-BA92-7FC8617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A5D13-EDA6-ABD4-A4DB-DECAC10B3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F837D-FEE3-0971-25F6-D0363C593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9C4E1-58B4-140D-4494-FAD8CBBB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113C6-8302-72CA-D5AF-1738B06E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B8B7B-A96E-9D7C-2AB5-E9C36EE9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7313-B79B-5F88-BC3C-7821474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9A39A-30BC-B1B5-9198-0E441153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B5537-7B1D-9385-6B3E-652D9521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DE83A-C6E9-415C-4E98-73813968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E5BCC-9185-9B17-8E40-4AC5FFEC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766AC-B298-F3A6-35B2-887B6945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6F14E-78F1-07B2-5CFA-791172B4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396D-CCB9-EDE6-65D0-8F763924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141A-4E92-9ADD-20F9-08D6935A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F27BD-5287-22C2-9BFA-B698F4E8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FBBDF-A2FC-93F0-49CC-4950E632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427B-47ED-6BF4-AC74-E4E11C79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972C-B8D4-B9A8-CA40-C48E506A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E4C-5654-D1EA-A17C-CF47A473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804BD-042B-1C07-C25B-A266AA69B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D87A2-329C-64E1-218E-CD9C05E45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6141F-4F60-8D5E-7F38-EA17608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EEAB-071E-E109-C38A-1B9002DD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36DA-8861-5706-E6FA-A470C2AF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4B14-24E2-FB4F-1363-000D0EA4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F24DD-1352-B397-9F6E-F537ABFC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0DD0-84A8-090A-173E-81BE837E6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1FF89-F4DD-4157-942E-E55131F7A6E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DD959-C300-93D2-7CD4-9E261E0F8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6127-D92B-8685-92E4-750647057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6E942-3F46-4D02-A70C-276C1001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4BBB-3CED-D7D4-B561-96F3CC087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2024_04_18_notes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28C35-7997-D4BD-2823-9ADC9D6C8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012C-92E6-C6AA-01ED-3DB97B8E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Time_since_oneset</a:t>
            </a:r>
            <a:r>
              <a:rPr lang="en-US" dirty="0"/>
              <a:t> needs not to be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1566-C641-F5AE-CC9C-59CABF38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gradient on the onset in the piano roll will be help full. </a:t>
            </a:r>
          </a:p>
        </p:txBody>
      </p:sp>
    </p:spTree>
    <p:extLst>
      <p:ext uri="{BB962C8B-B14F-4D97-AF65-F5344CB8AC3E}">
        <p14:creationId xmlns:p14="http://schemas.microsoft.com/office/powerpoint/2010/main" val="280605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27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2024_04_18_notes</vt:lpstr>
      <vt:lpstr>Time_since_oneset needs not to be random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</dc:title>
  <dc:creator>Daniel 秦</dc:creator>
  <cp:lastModifiedBy>Daniel 秦</cp:lastModifiedBy>
  <cp:revision>198</cp:revision>
  <dcterms:created xsi:type="dcterms:W3CDTF">2024-02-19T09:43:13Z</dcterms:created>
  <dcterms:modified xsi:type="dcterms:W3CDTF">2024-04-18T06:12:59Z</dcterms:modified>
</cp:coreProperties>
</file>