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8" r:id="rId3"/>
    <p:sldId id="279" r:id="rId4"/>
    <p:sldId id="275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7BD-79B7-5913-34F9-902E9052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978C0-8B38-9683-05B9-7573F5E6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F3D2-8CC2-043A-0A66-D6643D2B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A1E0-4C4A-1BE6-1022-02F0C8CD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30F-FA82-954E-558B-C63A0DC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AC29-5BB2-1865-F8A3-7605064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BA70-8527-360B-3CEA-06F63B4E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B421-66FF-3D95-B3E1-58CE6222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4CFE-041D-5E41-2E89-70F22007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A0AE-A2AF-7B03-90EF-45A7CE7A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34668-5E88-DE53-ACCE-765B225C4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2FFC-B275-DBDE-36E4-422B7722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22C7-E8C8-57D8-D948-B81410D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D31B-51BF-8A7F-7976-50C378F5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A058-AE1A-0BDC-D4EE-62D3731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B093-6055-628B-11B7-F95D880F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98A-D4F7-3CB8-B071-A719E23D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A40A-326A-6AB5-A260-61413269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6C1C-92A5-BEFA-37F9-B195AAAF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A8B6-044E-35C3-9B1F-11BC010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F752-4D2C-6BA4-B8EE-F03D071D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F009-B9B1-3F58-B285-A611232D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3F3-E881-2501-7A12-4A4E87F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0022-E721-75DC-C5BF-929B5844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DC54-28F7-30CF-0D77-9FD57058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A9B5-51CA-7044-1AD0-A9A9A40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F6B9-B989-186A-8904-4730361B7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C853-B11C-0609-D20F-AEF0371D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404C-EAC1-CCB8-EFC3-6D30AC49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12EC-E068-0049-3354-2A99C8FE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E732-52B0-97D4-BD0F-DD723FC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411A-E7BE-2199-D708-3ADB83B2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5F2-7F06-B69E-7D66-E5A4F67F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4AA2-3AB3-5620-BA92-7FC8617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A5D13-EDA6-ABD4-A4DB-DECAC10B3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F837D-FEE3-0971-25F6-D0363C593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9C4E1-58B4-140D-4494-FAD8CBBB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3C6-8302-72CA-D5AF-1738B06E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B8B7B-A96E-9D7C-2AB5-E9C36EE9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7313-B79B-5F88-BC3C-7821474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9A39A-30BC-B1B5-9198-0E441153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5537-7B1D-9385-6B3E-652D9521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DE83A-C6E9-415C-4E98-73813968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E5BCC-9185-9B17-8E40-4AC5FFEC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766AC-B298-F3A6-35B2-887B6945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6F14E-78F1-07B2-5CFA-791172B4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396D-CCB9-EDE6-65D0-8F763924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141A-4E92-9ADD-20F9-08D6935A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F27BD-5287-22C2-9BFA-B698F4E8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BBDF-A2FC-93F0-49CC-4950E632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427B-47ED-6BF4-AC74-E4E11C79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972C-B8D4-B9A8-CA40-C48E506A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E4C-5654-D1EA-A17C-CF47A473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804BD-042B-1C07-C25B-A266AA69B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87A2-329C-64E1-218E-CD9C05E4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141F-4F60-8D5E-7F38-EA17608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EEAB-071E-E109-C38A-1B9002D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36DA-8861-5706-E6FA-A470C2AF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4B14-24E2-FB4F-1363-000D0EA4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24DD-1352-B397-9F6E-F537ABFC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0DD0-84A8-090A-173E-81BE837E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FF89-F4DD-4157-942E-E55131F7A6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D959-C300-93D2-7CD4-9E261E0F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6127-D92B-8685-92E4-750647057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8B0E2E-CB8C-41CF-5472-E33425525D82}"/>
              </a:ext>
            </a:extLst>
          </p:cNvPr>
          <p:cNvCxnSpPr>
            <a:cxnSpLocks/>
            <a:stCxn id="2" idx="0"/>
            <a:endCxn id="29" idx="2"/>
          </p:cNvCxnSpPr>
          <p:nvPr/>
        </p:nvCxnSpPr>
        <p:spPr>
          <a:xfrm flipV="1">
            <a:off x="6688928" y="4464796"/>
            <a:ext cx="797" cy="71980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58750" y="1156047"/>
            <a:ext cx="156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33541D-AE21-AE47-27EC-DE07E75D8411}"/>
              </a:ext>
            </a:extLst>
          </p:cNvPr>
          <p:cNvCxnSpPr>
            <a:cxnSpLocks/>
            <a:stCxn id="29" idx="0"/>
            <a:endCxn id="5" idx="2"/>
          </p:cNvCxnSpPr>
          <p:nvPr/>
        </p:nvCxnSpPr>
        <p:spPr>
          <a:xfrm flipH="1" flipV="1">
            <a:off x="6688927" y="3103638"/>
            <a:ext cx="798" cy="71980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B5DBA60-D1FD-BBC6-77C1-4C91377A3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525" t="27920" b="42752"/>
          <a:stretch/>
        </p:blipFill>
        <p:spPr>
          <a:xfrm>
            <a:off x="1726406" y="5184605"/>
            <a:ext cx="9925043" cy="806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D78DB5-025A-792C-5D18-0E019B92AC6B}"/>
              </a:ext>
            </a:extLst>
          </p:cNvPr>
          <p:cNvSpPr txBox="1"/>
          <p:nvPr/>
        </p:nvSpPr>
        <p:spPr>
          <a:xfrm>
            <a:off x="672702" y="5356997"/>
            <a:ext cx="10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Score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D095F4-DAAE-A277-3FDE-272D2FEC86AF}"/>
              </a:ext>
            </a:extLst>
          </p:cNvPr>
          <p:cNvSpPr/>
          <p:nvPr/>
        </p:nvSpPr>
        <p:spPr>
          <a:xfrm>
            <a:off x="1727200" y="3823446"/>
            <a:ext cx="9925050" cy="641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Interpreter: note pitch -&gt; piano key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FAAA9-4777-05E3-3719-62B6D2A8A0FD}"/>
              </a:ext>
            </a:extLst>
          </p:cNvPr>
          <p:cNvSpPr/>
          <p:nvPr/>
        </p:nvSpPr>
        <p:spPr>
          <a:xfrm>
            <a:off x="1726406" y="2462288"/>
            <a:ext cx="9925042" cy="6413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Virtual piano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A153B8-7122-764A-E488-72AA20AE152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688927" y="1742480"/>
            <a:ext cx="0" cy="71980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5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05C10C-94C8-3C23-5BAE-F6BEA7109AF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45500" y="2729904"/>
            <a:ext cx="0" cy="74989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/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01600" y="4699347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04AA3E-F143-DD66-E8F5-344E68A66BB1}"/>
              </a:ext>
            </a:extLst>
          </p:cNvPr>
          <p:cNvSpPr/>
          <p:nvPr/>
        </p:nvSpPr>
        <p:spPr>
          <a:xfrm>
            <a:off x="1727200" y="3357960"/>
            <a:ext cx="6915150" cy="6413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MusicGen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A6253-8CC9-694D-B6C9-ECD3459BF30E}"/>
              </a:ext>
            </a:extLst>
          </p:cNvPr>
          <p:cNvSpPr/>
          <p:nvPr/>
        </p:nvSpPr>
        <p:spPr>
          <a:xfrm>
            <a:off x="8248650" y="2018704"/>
            <a:ext cx="3937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29CCA-8248-0443-BC1B-34C4777DD4A4}"/>
              </a:ext>
            </a:extLst>
          </p:cNvPr>
          <p:cNvSpPr txBox="1"/>
          <p:nvPr/>
        </p:nvSpPr>
        <p:spPr>
          <a:xfrm>
            <a:off x="6959600" y="2143472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F97757-AA49-232F-D439-CC1A2FDEA484}"/>
              </a:ext>
            </a:extLst>
          </p:cNvPr>
          <p:cNvSpPr/>
          <p:nvPr/>
        </p:nvSpPr>
        <p:spPr>
          <a:xfrm>
            <a:off x="8341000" y="776685"/>
            <a:ext cx="716997" cy="711200"/>
          </a:xfrm>
          <a:prstGeom prst="ellipse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loss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AB6E4-DDE8-F669-8D3B-1EDC2CBC9CD2}"/>
              </a:ext>
            </a:extLst>
          </p:cNvPr>
          <p:cNvSpPr/>
          <p:nvPr/>
        </p:nvSpPr>
        <p:spPr>
          <a:xfrm>
            <a:off x="1670050" y="4514680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7182B-3B1F-3B92-A338-1413E801D9CD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5178425" y="3999310"/>
            <a:ext cx="6350" cy="5153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D979BF-0731-4798-9F3B-CEEE6C9FEFC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445500" y="1383732"/>
            <a:ext cx="502" cy="6349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2B161-F271-9AB9-E7D1-33258ABEF991}"/>
              </a:ext>
            </a:extLst>
          </p:cNvPr>
          <p:cNvCxnSpPr>
            <a:cxnSpLocks/>
            <a:stCxn id="44" idx="0"/>
            <a:endCxn id="55" idx="5"/>
          </p:cNvCxnSpPr>
          <p:nvPr/>
        </p:nvCxnSpPr>
        <p:spPr>
          <a:xfrm flipV="1">
            <a:off x="8947150" y="1383732"/>
            <a:ext cx="5845" cy="31908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/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A20000"/>
                                  </a:solidFill>
                                  <a:latin typeface="Cambria Math" panose="02040503050406030204" pitchFamily="18" charset="0"/>
                                </a:rPr>
                                <m:t>loss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800" b="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44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9EC3-C554-AEFD-46E0-44D8A7CB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8BE9-5866-C9F5-9B8B-DF1D5B4F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Logits p = piano(interpreter(score)).</a:t>
            </a:r>
          </a:p>
          <a:p>
            <a:r>
              <a:rPr lang="en-US" dirty="0"/>
              <a:t>sample(.) is logit -&gt; </a:t>
            </a:r>
            <a:r>
              <a:rPr lang="en-US" dirty="0" err="1"/>
              <a:t>onehot</a:t>
            </a:r>
            <a:r>
              <a:rPr lang="en-US" dirty="0"/>
              <a:t>, with a straight-through backward.</a:t>
            </a:r>
          </a:p>
          <a:p>
            <a:r>
              <a:rPr lang="en-US" dirty="0"/>
              <a:t>Let s = sample(p).</a:t>
            </a:r>
          </a:p>
          <a:p>
            <a:r>
              <a:rPr lang="en-US" dirty="0"/>
              <a:t>Let logits t = </a:t>
            </a:r>
            <a:r>
              <a:rPr lang="en-US" dirty="0" err="1"/>
              <a:t>MusicGenTFDecoder</a:t>
            </a:r>
            <a:r>
              <a:rPr lang="en-US" dirty="0"/>
              <a:t>(s). </a:t>
            </a:r>
          </a:p>
          <a:p>
            <a:r>
              <a:rPr lang="en-US" dirty="0"/>
              <a:t>Loss += CE(t, </a:t>
            </a:r>
            <a:r>
              <a:rPr lang="en-US" dirty="0" err="1"/>
              <a:t>s.argmax</a:t>
            </a:r>
            <a:r>
              <a:rPr lang="en-US" dirty="0"/>
              <a:t>()), where argmax stops grad.</a:t>
            </a:r>
          </a:p>
          <a:p>
            <a:r>
              <a:rPr lang="en-US" dirty="0"/>
              <a:t>Loss += (</a:t>
            </a:r>
            <a:r>
              <a:rPr lang="en-US" dirty="0" err="1"/>
              <a:t>p.softmax</a:t>
            </a:r>
            <a:r>
              <a:rPr lang="en-US" dirty="0"/>
              <a:t>() * sample(t).detach()).sum()</a:t>
            </a:r>
          </a:p>
        </p:txBody>
      </p:sp>
    </p:spTree>
    <p:extLst>
      <p:ext uri="{BB962C8B-B14F-4D97-AF65-F5344CB8AC3E}">
        <p14:creationId xmlns:p14="http://schemas.microsoft.com/office/powerpoint/2010/main" val="284451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7D-D809-F712-7E0F-4B0B3A63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A41E-EB10-FF2C-C486-198037199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128 distributions on 88-choice selection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1 distribution on 128-to-88 matching</a:t>
            </a:r>
          </a:p>
          <a:p>
            <a:r>
              <a:rPr lang="en-US" dirty="0"/>
              <a:t>The former is problematic. Intuitively, selectors need to coordinate.</a:t>
            </a:r>
          </a:p>
          <a:p>
            <a:r>
              <a:rPr lang="en-US" dirty="0"/>
              <a:t>To implement the latter, later selectors will need to see the selection of previous selectors.</a:t>
            </a:r>
          </a:p>
          <a:p>
            <a:r>
              <a:rPr lang="en-US" dirty="0"/>
              <a:t>However, let’s use the former. No coordination. Let consensus emerge. The optimization is to find an evolutionary equilibrium.</a:t>
            </a:r>
          </a:p>
        </p:txBody>
      </p:sp>
    </p:spTree>
    <p:extLst>
      <p:ext uri="{BB962C8B-B14F-4D97-AF65-F5344CB8AC3E}">
        <p14:creationId xmlns:p14="http://schemas.microsoft.com/office/powerpoint/2010/main" val="162032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3C-C185-582D-62A4-3A7B7ABA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EAF4-C928-A0F7-C068-3089BBE1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Encodec self-recon quality. Let’s take a look!</a:t>
            </a:r>
          </a:p>
        </p:txBody>
      </p:sp>
    </p:spTree>
    <p:extLst>
      <p:ext uri="{BB962C8B-B14F-4D97-AF65-F5344CB8AC3E}">
        <p14:creationId xmlns:p14="http://schemas.microsoft.com/office/powerpoint/2010/main" val="216103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170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Loss</vt:lpstr>
      <vt:lpstr>Evolutionary equilibrium</vt:lpstr>
      <vt:lpstr>Did you know?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</dc:title>
  <dc:creator>Daniel 秦</dc:creator>
  <cp:lastModifiedBy>Daniel 秦</cp:lastModifiedBy>
  <cp:revision>197</cp:revision>
  <dcterms:created xsi:type="dcterms:W3CDTF">2024-02-19T09:43:13Z</dcterms:created>
  <dcterms:modified xsi:type="dcterms:W3CDTF">2024-06-06T12:31:25Z</dcterms:modified>
</cp:coreProperties>
</file>