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BBB-3CED-D7D4-B561-96F3CC08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2024_05_27_notes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8C35-7997-D4BD-2823-9ADC9D6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loss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9EC3-C554-AEFD-46E0-44D8A7C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8BE9-5866-C9F5-9B8B-DF1D5B4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Logits p = piano(interpreter(score)).</a:t>
            </a:r>
          </a:p>
          <a:p>
            <a:r>
              <a:rPr lang="en-US" dirty="0"/>
              <a:t>sample(.) is logit -&gt; </a:t>
            </a:r>
            <a:r>
              <a:rPr lang="en-US" dirty="0" err="1"/>
              <a:t>onehot</a:t>
            </a:r>
            <a:r>
              <a:rPr lang="en-US" dirty="0"/>
              <a:t>, with a straight-through backward.</a:t>
            </a:r>
          </a:p>
          <a:p>
            <a:r>
              <a:rPr lang="en-US" dirty="0"/>
              <a:t>Let s = sample(p).</a:t>
            </a:r>
          </a:p>
          <a:p>
            <a:r>
              <a:rPr lang="en-US" dirty="0"/>
              <a:t>Let logits t = </a:t>
            </a:r>
            <a:r>
              <a:rPr lang="en-US" dirty="0" err="1"/>
              <a:t>MusicGenTFDecoder</a:t>
            </a:r>
            <a:r>
              <a:rPr lang="en-US" dirty="0"/>
              <a:t>(s). </a:t>
            </a:r>
          </a:p>
          <a:p>
            <a:r>
              <a:rPr lang="en-US" dirty="0"/>
              <a:t>Loss += CE(t, </a:t>
            </a:r>
            <a:r>
              <a:rPr lang="en-US" dirty="0" err="1"/>
              <a:t>s.argmax</a:t>
            </a:r>
            <a:r>
              <a:rPr lang="en-US" dirty="0"/>
              <a:t>()), where argmax stops grad.</a:t>
            </a:r>
          </a:p>
          <a:p>
            <a:r>
              <a:rPr lang="en-US" dirty="0"/>
              <a:t>Loss += (</a:t>
            </a:r>
            <a:r>
              <a:rPr lang="en-US" dirty="0" err="1"/>
              <a:t>p.softmax</a:t>
            </a:r>
            <a:r>
              <a:rPr lang="en-US" dirty="0"/>
              <a:t>() * sample(t).detach()).sum()</a:t>
            </a:r>
          </a:p>
        </p:txBody>
      </p:sp>
    </p:spTree>
    <p:extLst>
      <p:ext uri="{BB962C8B-B14F-4D97-AF65-F5344CB8AC3E}">
        <p14:creationId xmlns:p14="http://schemas.microsoft.com/office/powerpoint/2010/main" val="284451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81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2024_05_27_notes</vt:lpstr>
      <vt:lpstr>PowerPoint Presentation</vt:lpstr>
      <vt:lpstr>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212</cp:revision>
  <dcterms:created xsi:type="dcterms:W3CDTF">2024-02-19T09:43:13Z</dcterms:created>
  <dcterms:modified xsi:type="dcterms:W3CDTF">2024-05-27T09:49:41Z</dcterms:modified>
</cp:coreProperties>
</file>