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72" d="100"/>
          <a:sy n="72" d="100"/>
        </p:scale>
        <p:origin x="271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114739" y="1154129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856147" y="1142967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335403" y="5850559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328395" y="6423146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1789221" y="6092261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363665" y="5631078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3544221" y="3445519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2596226" y="6014899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2810020" y="633229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2596214" y="518385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2810020" y="835784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427501" y="1559545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976621" y="2056238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172080" y="3819443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121348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6586133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3879186" y="4371430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3849512" y="474637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241044" y="1733010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6640783" y="3802096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</p:spTree>
    <p:extLst>
      <p:ext uri="{BB962C8B-B14F-4D97-AF65-F5344CB8AC3E}">
        <p14:creationId xmlns:p14="http://schemas.microsoft.com/office/powerpoint/2010/main" val="32550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837255" y="1058412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578663" y="1047250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2057919" y="5754843"/>
            <a:ext cx="0" cy="57255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2050912" y="6327426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2511737" y="5996544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2086181" y="5535362"/>
            <a:ext cx="3209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4266736" y="3349800"/>
            <a:ext cx="623889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3318731" y="5598261"/>
            <a:ext cx="12947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(Periodic)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3532524" y="6236586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3318731" y="104898"/>
            <a:ext cx="12947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(Periodic)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532524" y="740063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1150017" y="1463822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1699133" y="1960521"/>
            <a:ext cx="875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1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1894586" y="4079817"/>
            <a:ext cx="159511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1843858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7308652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4601705" y="4631804"/>
            <a:ext cx="1595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4572028" y="5006741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4987544" y="3079261"/>
            <a:ext cx="1996829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7374383" y="4631804"/>
            <a:ext cx="10863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25C7FC-B880-41D7-BECC-CBD5A117D393}"/>
              </a:ext>
            </a:extLst>
          </p:cNvPr>
          <p:cNvCxnSpPr>
            <a:cxnSpLocks/>
          </p:cNvCxnSpPr>
          <p:nvPr/>
        </p:nvCxnSpPr>
        <p:spPr>
          <a:xfrm>
            <a:off x="709002" y="1058414"/>
            <a:ext cx="0" cy="548535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168778-7AA4-4751-BB37-D41EBA806B41}"/>
              </a:ext>
            </a:extLst>
          </p:cNvPr>
          <p:cNvCxnSpPr>
            <a:cxnSpLocks/>
          </p:cNvCxnSpPr>
          <p:nvPr/>
        </p:nvCxnSpPr>
        <p:spPr>
          <a:xfrm flipH="1">
            <a:off x="554185" y="1058412"/>
            <a:ext cx="1182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CA6E9F-C569-487F-9AEE-68E17B517E26}"/>
              </a:ext>
            </a:extLst>
          </p:cNvPr>
          <p:cNvCxnSpPr>
            <a:cxnSpLocks/>
          </p:cNvCxnSpPr>
          <p:nvPr/>
        </p:nvCxnSpPr>
        <p:spPr>
          <a:xfrm flipH="1">
            <a:off x="581893" y="6543766"/>
            <a:ext cx="11517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BDF528-3FB8-456D-8792-EB5B12D082FC}"/>
              </a:ext>
            </a:extLst>
          </p:cNvPr>
          <p:cNvSpPr txBox="1"/>
          <p:nvPr/>
        </p:nvSpPr>
        <p:spPr>
          <a:xfrm>
            <a:off x="352895" y="3611365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2cm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844990-E460-494F-B787-9C2052CC3B0C}"/>
              </a:ext>
            </a:extLst>
          </p:cNvPr>
          <p:cNvCxnSpPr>
            <a:cxnSpLocks/>
          </p:cNvCxnSpPr>
          <p:nvPr/>
        </p:nvCxnSpPr>
        <p:spPr>
          <a:xfrm flipV="1">
            <a:off x="1293220" y="1058412"/>
            <a:ext cx="0" cy="107795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C9DD72-93FB-440B-B30F-F888F3551860}"/>
              </a:ext>
            </a:extLst>
          </p:cNvPr>
          <p:cNvCxnSpPr>
            <a:cxnSpLocks/>
          </p:cNvCxnSpPr>
          <p:nvPr/>
        </p:nvCxnSpPr>
        <p:spPr>
          <a:xfrm flipH="1">
            <a:off x="1099359" y="2122851"/>
            <a:ext cx="634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C04E72-6389-4CB4-A5D3-CAA48EADFA22}"/>
              </a:ext>
            </a:extLst>
          </p:cNvPr>
          <p:cNvSpPr txBox="1"/>
          <p:nvPr/>
        </p:nvSpPr>
        <p:spPr>
          <a:xfrm>
            <a:off x="803954" y="1450312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0" dirty="0"/>
              <a:t>0.4cm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2AFEFF-8A1F-499F-A239-68A65AD544EC}"/>
              </a:ext>
            </a:extLst>
          </p:cNvPr>
          <p:cNvCxnSpPr>
            <a:cxnSpLocks/>
          </p:cNvCxnSpPr>
          <p:nvPr/>
        </p:nvCxnSpPr>
        <p:spPr>
          <a:xfrm flipV="1">
            <a:off x="3127405" y="1450596"/>
            <a:ext cx="0" cy="138485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2DB8BD-95F0-4B8F-AB84-6D0E496AFE80}"/>
              </a:ext>
            </a:extLst>
          </p:cNvPr>
          <p:cNvCxnSpPr>
            <a:cxnSpLocks/>
          </p:cNvCxnSpPr>
          <p:nvPr/>
        </p:nvCxnSpPr>
        <p:spPr>
          <a:xfrm flipH="1">
            <a:off x="1822074" y="2835422"/>
            <a:ext cx="1443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CBF1FA-2413-453F-8F16-8F64B96DED9B}"/>
              </a:ext>
            </a:extLst>
          </p:cNvPr>
          <p:cNvSpPr txBox="1"/>
          <p:nvPr/>
        </p:nvSpPr>
        <p:spPr>
          <a:xfrm>
            <a:off x="2633904" y="1921400"/>
            <a:ext cx="974947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0.5cm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B1CF2-212C-4656-BEFC-C2BCC141C7A6}"/>
              </a:ext>
            </a:extLst>
          </p:cNvPr>
          <p:cNvCxnSpPr>
            <a:cxnSpLocks/>
          </p:cNvCxnSpPr>
          <p:nvPr/>
        </p:nvCxnSpPr>
        <p:spPr>
          <a:xfrm flipH="1">
            <a:off x="1843840" y="1450563"/>
            <a:ext cx="1421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D0C32E-EE9A-4FCF-9041-A14CE9821C00}"/>
              </a:ext>
            </a:extLst>
          </p:cNvPr>
          <p:cNvCxnSpPr>
            <a:cxnSpLocks/>
          </p:cNvCxnSpPr>
          <p:nvPr/>
        </p:nvCxnSpPr>
        <p:spPr>
          <a:xfrm flipH="1">
            <a:off x="1837271" y="6658942"/>
            <a:ext cx="1" cy="340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4481DF-0083-47B5-956A-43EEFFE08635}"/>
              </a:ext>
            </a:extLst>
          </p:cNvPr>
          <p:cNvCxnSpPr>
            <a:cxnSpLocks/>
          </p:cNvCxnSpPr>
          <p:nvPr/>
        </p:nvCxnSpPr>
        <p:spPr>
          <a:xfrm flipH="1">
            <a:off x="4572036" y="6654907"/>
            <a:ext cx="1" cy="344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E45E30-8E3D-4895-BA73-94BAF0B9438B}"/>
              </a:ext>
            </a:extLst>
          </p:cNvPr>
          <p:cNvCxnSpPr>
            <a:cxnSpLocks/>
          </p:cNvCxnSpPr>
          <p:nvPr/>
        </p:nvCxnSpPr>
        <p:spPr>
          <a:xfrm flipH="1">
            <a:off x="1837270" y="6861173"/>
            <a:ext cx="2741409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1F2858-A951-4C2F-AB70-AF139742E6E0}"/>
              </a:ext>
            </a:extLst>
          </p:cNvPr>
          <p:cNvSpPr txBox="1"/>
          <p:nvPr/>
        </p:nvSpPr>
        <p:spPr>
          <a:xfrm>
            <a:off x="2846112" y="6666872"/>
            <a:ext cx="728084" cy="3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sz="1801" dirty="0"/>
              <a:t>1cm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2AB93BE3-111B-47A8-9833-FCA5031C4AA5}"/>
              </a:ext>
            </a:extLst>
          </p:cNvPr>
          <p:cNvSpPr/>
          <p:nvPr/>
        </p:nvSpPr>
        <p:spPr>
          <a:xfrm rot="10800000">
            <a:off x="6639079" y="1463822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007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91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51</cp:revision>
  <dcterms:created xsi:type="dcterms:W3CDTF">2021-09-29T18:04:47Z</dcterms:created>
  <dcterms:modified xsi:type="dcterms:W3CDTF">2021-11-17T00:04:52Z</dcterms:modified>
</cp:coreProperties>
</file>