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5715000" cy="9144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54" d="100"/>
          <a:sy n="54" d="100"/>
        </p:scale>
        <p:origin x="157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496484"/>
            <a:ext cx="4857750" cy="3183467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4802717"/>
            <a:ext cx="4286250" cy="2207683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8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486834"/>
            <a:ext cx="123229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486834"/>
            <a:ext cx="362545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9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4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2279653"/>
            <a:ext cx="4929188" cy="3803649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6119286"/>
            <a:ext cx="4929188" cy="2000249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9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2434167"/>
            <a:ext cx="2428875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486836"/>
            <a:ext cx="4929188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3340100"/>
            <a:ext cx="24177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2241551"/>
            <a:ext cx="2429619" cy="109854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3340100"/>
            <a:ext cx="242961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8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1316569"/>
            <a:ext cx="2893219" cy="6498167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1316569"/>
            <a:ext cx="2893219" cy="6498167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486836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8475136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8475136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8475136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4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0AC20-1EE5-47E9-9DDD-08E78681430D}"/>
              </a:ext>
            </a:extLst>
          </p:cNvPr>
          <p:cNvSpPr/>
          <p:nvPr/>
        </p:nvSpPr>
        <p:spPr>
          <a:xfrm>
            <a:off x="1411013" y="914400"/>
            <a:ext cx="3657600" cy="7315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FE8417-C41A-49A1-ACE9-CDD44AD19482}"/>
              </a:ext>
            </a:extLst>
          </p:cNvPr>
          <p:cNvCxnSpPr>
            <a:cxnSpLocks/>
          </p:cNvCxnSpPr>
          <p:nvPr/>
        </p:nvCxnSpPr>
        <p:spPr>
          <a:xfrm>
            <a:off x="609593" y="914400"/>
            <a:ext cx="0" cy="7341476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60D72-0A65-4E58-B8A5-25C0CADAD37B}"/>
              </a:ext>
            </a:extLst>
          </p:cNvPr>
          <p:cNvCxnSpPr>
            <a:cxnSpLocks/>
          </p:cNvCxnSpPr>
          <p:nvPr/>
        </p:nvCxnSpPr>
        <p:spPr>
          <a:xfrm flipH="1">
            <a:off x="393003" y="914400"/>
            <a:ext cx="8367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196FE0-5090-4FF5-8221-80C9F9FEEFE8}"/>
              </a:ext>
            </a:extLst>
          </p:cNvPr>
          <p:cNvCxnSpPr>
            <a:cxnSpLocks/>
          </p:cNvCxnSpPr>
          <p:nvPr/>
        </p:nvCxnSpPr>
        <p:spPr>
          <a:xfrm flipH="1">
            <a:off x="393005" y="8255876"/>
            <a:ext cx="8367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9D1BF9-7318-4C11-93FE-56CCBDCF9C47}"/>
              </a:ext>
            </a:extLst>
          </p:cNvPr>
          <p:cNvSpPr txBox="1"/>
          <p:nvPr/>
        </p:nvSpPr>
        <p:spPr>
          <a:xfrm>
            <a:off x="393003" y="4354308"/>
            <a:ext cx="4042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7784CD-FB61-4287-8C57-0C1FAD933358}"/>
              </a:ext>
            </a:extLst>
          </p:cNvPr>
          <p:cNvCxnSpPr>
            <a:cxnSpLocks/>
          </p:cNvCxnSpPr>
          <p:nvPr/>
        </p:nvCxnSpPr>
        <p:spPr>
          <a:xfrm flipH="1">
            <a:off x="1411015" y="8341798"/>
            <a:ext cx="1" cy="412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523BC0-723F-4C88-B68F-5E5DE6E82030}"/>
              </a:ext>
            </a:extLst>
          </p:cNvPr>
          <p:cNvCxnSpPr>
            <a:cxnSpLocks/>
          </p:cNvCxnSpPr>
          <p:nvPr/>
        </p:nvCxnSpPr>
        <p:spPr>
          <a:xfrm flipH="1">
            <a:off x="5068614" y="8341798"/>
            <a:ext cx="1" cy="412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226EA7-530E-4548-B07E-1BBC04DF4002}"/>
              </a:ext>
            </a:extLst>
          </p:cNvPr>
          <p:cNvCxnSpPr>
            <a:cxnSpLocks/>
          </p:cNvCxnSpPr>
          <p:nvPr/>
        </p:nvCxnSpPr>
        <p:spPr>
          <a:xfrm flipH="1">
            <a:off x="1411014" y="8544030"/>
            <a:ext cx="3657598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582EBD-27CE-4A6A-98D2-C4C357847E5B}"/>
              </a:ext>
            </a:extLst>
          </p:cNvPr>
          <p:cNvSpPr txBox="1"/>
          <p:nvPr/>
        </p:nvSpPr>
        <p:spPr>
          <a:xfrm>
            <a:off x="3037674" y="8346961"/>
            <a:ext cx="4042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0553E-EE82-49E2-8530-CB1F2C29CD73}"/>
              </a:ext>
            </a:extLst>
          </p:cNvPr>
          <p:cNvCxnSpPr>
            <a:cxnSpLocks/>
          </p:cNvCxnSpPr>
          <p:nvPr/>
        </p:nvCxnSpPr>
        <p:spPr>
          <a:xfrm flipV="1">
            <a:off x="1673771" y="7176300"/>
            <a:ext cx="0" cy="763403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B815CA-24C4-49AB-B6EF-610FBE21EE15}"/>
              </a:ext>
            </a:extLst>
          </p:cNvPr>
          <p:cNvCxnSpPr>
            <a:cxnSpLocks/>
          </p:cNvCxnSpPr>
          <p:nvPr/>
        </p:nvCxnSpPr>
        <p:spPr>
          <a:xfrm flipV="1">
            <a:off x="1664389" y="7939703"/>
            <a:ext cx="722958" cy="1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50F232-6E04-4B4A-8F37-5C1F235C7B62}"/>
              </a:ext>
            </a:extLst>
          </p:cNvPr>
          <p:cNvSpPr txBox="1"/>
          <p:nvPr/>
        </p:nvSpPr>
        <p:spPr>
          <a:xfrm>
            <a:off x="2278861" y="7498574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810BA-3E36-424F-B819-704AD22192F6}"/>
              </a:ext>
            </a:extLst>
          </p:cNvPr>
          <p:cNvSpPr txBox="1"/>
          <p:nvPr/>
        </p:nvSpPr>
        <p:spPr>
          <a:xfrm>
            <a:off x="1719319" y="6883667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2C7C0-7875-484B-94FB-5F3CB38CE70B}"/>
              </a:ext>
            </a:extLst>
          </p:cNvPr>
          <p:cNvSpPr txBox="1"/>
          <p:nvPr/>
        </p:nvSpPr>
        <p:spPr>
          <a:xfrm>
            <a:off x="2898519" y="398180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E4E203-CAFA-4EA7-A9D3-AB17E6A048D6}"/>
              </a:ext>
            </a:extLst>
          </p:cNvPr>
          <p:cNvSpPr txBox="1"/>
          <p:nvPr/>
        </p:nvSpPr>
        <p:spPr>
          <a:xfrm>
            <a:off x="3386279" y="7395425"/>
            <a:ext cx="13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15B450-B5E9-43B9-8284-D6B847167EA5}"/>
              </a:ext>
            </a:extLst>
          </p:cNvPr>
          <p:cNvCxnSpPr>
            <a:cxnSpLocks/>
          </p:cNvCxnSpPr>
          <p:nvPr/>
        </p:nvCxnSpPr>
        <p:spPr>
          <a:xfrm flipH="1">
            <a:off x="3671338" y="7818585"/>
            <a:ext cx="357529" cy="409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32373E-E2C4-4DF1-9C92-EC99D8651544}"/>
              </a:ext>
            </a:extLst>
          </p:cNvPr>
          <p:cNvSpPr txBox="1"/>
          <p:nvPr/>
        </p:nvSpPr>
        <p:spPr>
          <a:xfrm>
            <a:off x="3386279" y="66741"/>
            <a:ext cx="13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A14AA0-9636-4E5C-9662-889D9E288041}"/>
              </a:ext>
            </a:extLst>
          </p:cNvPr>
          <p:cNvCxnSpPr>
            <a:cxnSpLocks/>
          </p:cNvCxnSpPr>
          <p:nvPr/>
        </p:nvCxnSpPr>
        <p:spPr>
          <a:xfrm flipH="1">
            <a:off x="3671338" y="489901"/>
            <a:ext cx="357529" cy="409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689CE84-79EC-4405-BF7C-30EE5D03B97E}"/>
              </a:ext>
            </a:extLst>
          </p:cNvPr>
          <p:cNvSpPr txBox="1"/>
          <p:nvPr/>
        </p:nvSpPr>
        <p:spPr>
          <a:xfrm>
            <a:off x="1480045" y="5282865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GNBC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4CF126-5697-4223-924A-04E305180F42}"/>
              </a:ext>
            </a:extLst>
          </p:cNvPr>
          <p:cNvCxnSpPr>
            <a:cxnSpLocks/>
          </p:cNvCxnSpPr>
          <p:nvPr/>
        </p:nvCxnSpPr>
        <p:spPr>
          <a:xfrm flipH="1">
            <a:off x="1414697" y="5706025"/>
            <a:ext cx="357529" cy="409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A8D1DC-3695-4CD4-93D3-F2FCBE067585}"/>
              </a:ext>
            </a:extLst>
          </p:cNvPr>
          <p:cNvCxnSpPr>
            <a:cxnSpLocks/>
          </p:cNvCxnSpPr>
          <p:nvPr/>
        </p:nvCxnSpPr>
        <p:spPr>
          <a:xfrm flipV="1">
            <a:off x="987970" y="914400"/>
            <a:ext cx="0" cy="1453894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898B462B-0DD7-4BE6-A8C6-803FBBAAE7B2}"/>
              </a:ext>
            </a:extLst>
          </p:cNvPr>
          <p:cNvSpPr/>
          <p:nvPr/>
        </p:nvSpPr>
        <p:spPr>
          <a:xfrm>
            <a:off x="494696" y="1454946"/>
            <a:ext cx="1828800" cy="1828800"/>
          </a:xfrm>
          <a:prstGeom prst="pie">
            <a:avLst>
              <a:gd name="adj1" fmla="val 16194114"/>
              <a:gd name="adj2" fmla="val 5389866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05D23F-A247-44F3-BB8E-242D3FE99FAC}"/>
              </a:ext>
            </a:extLst>
          </p:cNvPr>
          <p:cNvCxnSpPr>
            <a:cxnSpLocks/>
          </p:cNvCxnSpPr>
          <p:nvPr/>
        </p:nvCxnSpPr>
        <p:spPr>
          <a:xfrm flipH="1">
            <a:off x="797283" y="2376177"/>
            <a:ext cx="4324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E4CF44F-4F83-47F8-93E3-4601E390742F}"/>
              </a:ext>
            </a:extLst>
          </p:cNvPr>
          <p:cNvSpPr txBox="1"/>
          <p:nvPr/>
        </p:nvSpPr>
        <p:spPr>
          <a:xfrm>
            <a:off x="648406" y="1546611"/>
            <a:ext cx="7344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0.4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C7D3F9-0808-4F54-99D3-138B79E2373C}"/>
              </a:ext>
            </a:extLst>
          </p:cNvPr>
          <p:cNvCxnSpPr>
            <a:cxnSpLocks/>
          </p:cNvCxnSpPr>
          <p:nvPr/>
        </p:nvCxnSpPr>
        <p:spPr>
          <a:xfrm flipV="1">
            <a:off x="2851167" y="1454946"/>
            <a:ext cx="0" cy="182880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9BBCD1-F65C-4B9A-A10F-0EAD40AA6724}"/>
              </a:ext>
            </a:extLst>
          </p:cNvPr>
          <p:cNvCxnSpPr>
            <a:cxnSpLocks/>
          </p:cNvCxnSpPr>
          <p:nvPr/>
        </p:nvCxnSpPr>
        <p:spPr>
          <a:xfrm flipH="1">
            <a:off x="1503109" y="3283746"/>
            <a:ext cx="16066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E19B229-9190-49C8-8DFD-7C51518E8128}"/>
              </a:ext>
            </a:extLst>
          </p:cNvPr>
          <p:cNvSpPr txBox="1"/>
          <p:nvPr/>
        </p:nvSpPr>
        <p:spPr>
          <a:xfrm>
            <a:off x="2483919" y="2067885"/>
            <a:ext cx="7344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0.5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0B137E-D410-41BC-91F6-19C88428135B}"/>
              </a:ext>
            </a:extLst>
          </p:cNvPr>
          <p:cNvCxnSpPr>
            <a:cxnSpLocks/>
          </p:cNvCxnSpPr>
          <p:nvPr/>
        </p:nvCxnSpPr>
        <p:spPr>
          <a:xfrm flipH="1">
            <a:off x="1431035" y="1454946"/>
            <a:ext cx="16066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CE1365-62A0-49CC-A422-DB8D9DBECE8B}"/>
              </a:ext>
            </a:extLst>
          </p:cNvPr>
          <p:cNvSpPr txBox="1"/>
          <p:nvPr/>
        </p:nvSpPr>
        <p:spPr>
          <a:xfrm rot="16200000">
            <a:off x="1257322" y="213268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2400" dirty="0"/>
              <a:t>Liquid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694E58-A964-4D34-9B16-4678D3540454}"/>
              </a:ext>
            </a:extLst>
          </p:cNvPr>
          <p:cNvSpPr txBox="1"/>
          <p:nvPr/>
        </p:nvSpPr>
        <p:spPr>
          <a:xfrm>
            <a:off x="3150873" y="5280863"/>
            <a:ext cx="179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Symmetry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6E7436-EE35-46AE-AEFD-04C71C10F20E}"/>
              </a:ext>
            </a:extLst>
          </p:cNvPr>
          <p:cNvCxnSpPr>
            <a:cxnSpLocks/>
          </p:cNvCxnSpPr>
          <p:nvPr/>
        </p:nvCxnSpPr>
        <p:spPr>
          <a:xfrm>
            <a:off x="4599594" y="5742528"/>
            <a:ext cx="466627" cy="3745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0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12</Words>
  <Application>Microsoft Office PowerPoint</Application>
  <PresentationFormat>On-screen Show (16:10)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27</cp:revision>
  <dcterms:created xsi:type="dcterms:W3CDTF">2021-09-29T18:04:47Z</dcterms:created>
  <dcterms:modified xsi:type="dcterms:W3CDTF">2021-09-29T20:08:49Z</dcterms:modified>
</cp:coreProperties>
</file>