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77240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49" d="100"/>
          <a:sy n="49" d="100"/>
        </p:scale>
        <p:origin x="1209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26362"/>
            <a:ext cx="6606540" cy="324702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98605"/>
            <a:ext cx="5829300" cy="225176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96553"/>
            <a:ext cx="1675924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96553"/>
            <a:ext cx="4930616" cy="7903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325167"/>
            <a:ext cx="6703695" cy="387959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241460"/>
            <a:ext cx="6703695" cy="204018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96555"/>
            <a:ext cx="6703695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86304"/>
            <a:ext cx="3288089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406786"/>
            <a:ext cx="3288089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86304"/>
            <a:ext cx="3304282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406786"/>
            <a:ext cx="3304282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42854"/>
            <a:ext cx="3934778" cy="662790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42854"/>
            <a:ext cx="3934778" cy="662790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96555"/>
            <a:ext cx="6703695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82765"/>
            <a:ext cx="6703695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644344"/>
            <a:ext cx="2623185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226133" y="924045"/>
            <a:ext cx="3657600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E56EA-A1C2-4C73-9E97-D9756A146F10}"/>
              </a:ext>
            </a:extLst>
          </p:cNvPr>
          <p:cNvSpPr/>
          <p:nvPr/>
        </p:nvSpPr>
        <p:spPr>
          <a:xfrm>
            <a:off x="2140533" y="5494643"/>
            <a:ext cx="1828800" cy="182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58FAE-4F5F-4161-AB38-0699AFA6D4A3}"/>
              </a:ext>
            </a:extLst>
          </p:cNvPr>
          <p:cNvCxnSpPr>
            <a:endCxn id="4" idx="2"/>
          </p:cNvCxnSpPr>
          <p:nvPr/>
        </p:nvCxnSpPr>
        <p:spPr>
          <a:xfrm>
            <a:off x="3054933" y="6409044"/>
            <a:ext cx="0" cy="1830202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E6E69-F3D4-4A61-8CB8-9EAA75B481CC}"/>
              </a:ext>
            </a:extLst>
          </p:cNvPr>
          <p:cNvSpPr txBox="1"/>
          <p:nvPr/>
        </p:nvSpPr>
        <p:spPr>
          <a:xfrm>
            <a:off x="2701314" y="7484811"/>
            <a:ext cx="12410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0.5cm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E57917-C362-4B9B-B18E-27BA1D2B146B}"/>
              </a:ext>
            </a:extLst>
          </p:cNvPr>
          <p:cNvCxnSpPr>
            <a:cxnSpLocks/>
          </p:cNvCxnSpPr>
          <p:nvPr/>
        </p:nvCxnSpPr>
        <p:spPr>
          <a:xfrm flipH="1">
            <a:off x="1226144" y="6435319"/>
            <a:ext cx="1828801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46AA44-37CF-4C07-8F33-3C4FB2A5E634}"/>
              </a:ext>
            </a:extLst>
          </p:cNvPr>
          <p:cNvSpPr txBox="1"/>
          <p:nvPr/>
        </p:nvSpPr>
        <p:spPr>
          <a:xfrm rot="16200000">
            <a:off x="1179215" y="5930291"/>
            <a:ext cx="12410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dirty="0"/>
              <a:t>0.5cm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FE8417-C41A-49A1-ACE9-CDD44AD19482}"/>
              </a:ext>
            </a:extLst>
          </p:cNvPr>
          <p:cNvCxnSpPr>
            <a:cxnSpLocks/>
          </p:cNvCxnSpPr>
          <p:nvPr/>
        </p:nvCxnSpPr>
        <p:spPr>
          <a:xfrm>
            <a:off x="874036" y="924045"/>
            <a:ext cx="0" cy="734147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60D72-0A65-4E58-B8A5-25C0CADAD37B}"/>
              </a:ext>
            </a:extLst>
          </p:cNvPr>
          <p:cNvCxnSpPr/>
          <p:nvPr/>
        </p:nvCxnSpPr>
        <p:spPr>
          <a:xfrm flipH="1">
            <a:off x="674353" y="924045"/>
            <a:ext cx="370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96FE0-5090-4FF5-8221-80C9F9FEEFE8}"/>
              </a:ext>
            </a:extLst>
          </p:cNvPr>
          <p:cNvCxnSpPr/>
          <p:nvPr/>
        </p:nvCxnSpPr>
        <p:spPr>
          <a:xfrm flipH="1">
            <a:off x="688803" y="8265521"/>
            <a:ext cx="370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9D1BF9-7318-4C11-93FE-56CCBDCF9C47}"/>
              </a:ext>
            </a:extLst>
          </p:cNvPr>
          <p:cNvSpPr txBox="1"/>
          <p:nvPr/>
        </p:nvSpPr>
        <p:spPr>
          <a:xfrm>
            <a:off x="259798" y="4363962"/>
            <a:ext cx="9108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dirty="0"/>
              <a:t>2cm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784CD-FB61-4287-8C57-0C1FAD933358}"/>
              </a:ext>
            </a:extLst>
          </p:cNvPr>
          <p:cNvCxnSpPr>
            <a:cxnSpLocks/>
          </p:cNvCxnSpPr>
          <p:nvPr/>
        </p:nvCxnSpPr>
        <p:spPr>
          <a:xfrm flipH="1">
            <a:off x="1226145" y="8351453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523BC0-723F-4C88-B68F-5E5DE6E82030}"/>
              </a:ext>
            </a:extLst>
          </p:cNvPr>
          <p:cNvCxnSpPr>
            <a:cxnSpLocks/>
          </p:cNvCxnSpPr>
          <p:nvPr/>
        </p:nvCxnSpPr>
        <p:spPr>
          <a:xfrm flipH="1">
            <a:off x="4883744" y="8351453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226EA7-530E-4548-B07E-1BBC04DF4002}"/>
              </a:ext>
            </a:extLst>
          </p:cNvPr>
          <p:cNvCxnSpPr>
            <a:cxnSpLocks/>
          </p:cNvCxnSpPr>
          <p:nvPr/>
        </p:nvCxnSpPr>
        <p:spPr>
          <a:xfrm flipH="1">
            <a:off x="1226134" y="8553675"/>
            <a:ext cx="365759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582EBD-27CE-4A6A-98D2-C4C357847E5B}"/>
              </a:ext>
            </a:extLst>
          </p:cNvPr>
          <p:cNvSpPr txBox="1"/>
          <p:nvPr/>
        </p:nvSpPr>
        <p:spPr>
          <a:xfrm>
            <a:off x="2599521" y="8356616"/>
            <a:ext cx="9108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dirty="0"/>
              <a:t>1cm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DAA28B-26F2-4D0A-BB06-23B6E1E8A60A}"/>
              </a:ext>
            </a:extLst>
          </p:cNvPr>
          <p:cNvCxnSpPr>
            <a:cxnSpLocks/>
          </p:cNvCxnSpPr>
          <p:nvPr/>
        </p:nvCxnSpPr>
        <p:spPr>
          <a:xfrm flipH="1">
            <a:off x="3045378" y="7323443"/>
            <a:ext cx="2327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7653A-02BA-4778-AEF0-3DCBDC9C9B79}"/>
              </a:ext>
            </a:extLst>
          </p:cNvPr>
          <p:cNvCxnSpPr>
            <a:cxnSpLocks/>
          </p:cNvCxnSpPr>
          <p:nvPr/>
        </p:nvCxnSpPr>
        <p:spPr>
          <a:xfrm flipH="1">
            <a:off x="3045367" y="5502526"/>
            <a:ext cx="232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49E12-F4DB-4827-833E-EEB5DE1F73EA}"/>
              </a:ext>
            </a:extLst>
          </p:cNvPr>
          <p:cNvCxnSpPr>
            <a:cxnSpLocks/>
          </p:cNvCxnSpPr>
          <p:nvPr/>
        </p:nvCxnSpPr>
        <p:spPr>
          <a:xfrm>
            <a:off x="5235830" y="5494643"/>
            <a:ext cx="0" cy="185647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AF9880-FFD5-4109-9FF8-A2EDDF3FBCF1}"/>
              </a:ext>
            </a:extLst>
          </p:cNvPr>
          <p:cNvSpPr txBox="1"/>
          <p:nvPr/>
        </p:nvSpPr>
        <p:spPr>
          <a:xfrm>
            <a:off x="4973686" y="6173758"/>
            <a:ext cx="12410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0.5cm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488891" y="7185955"/>
            <a:ext cx="0" cy="76340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479510" y="7949358"/>
            <a:ext cx="722958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2093981" y="750822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534438" y="689332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CE1365-62A0-49CC-A422-DB8D9DBECE8B}"/>
                  </a:ext>
                </a:extLst>
              </p:cNvPr>
              <p:cNvSpPr txBox="1"/>
              <p:nvPr/>
            </p:nvSpPr>
            <p:spPr>
              <a:xfrm>
                <a:off x="1767415" y="3237919"/>
                <a:ext cx="25750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atin typeface="Verdana" panose="020B0604030504040204" pitchFamily="34" charset="0"/>
                    <a:ea typeface="Verdana" panose="020B0604030504040204" pitchFamily="34" charset="0"/>
                  </a:defRPr>
                </a:lvl1pPr>
              </a:lstStyle>
              <a:p>
                <a:r>
                  <a:rPr lang="en-US" sz="2000" dirty="0"/>
                  <a:t>Liquid</a:t>
                </a:r>
                <a:br>
                  <a:rPr lang="en-US" sz="2000" dirty="0"/>
                </a:br>
                <a:r>
                  <a:rPr lang="en-US" sz="2000" dirty="0"/>
                  <a:t>(10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gas density)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CE1365-62A0-49CC-A422-DB8D9DBE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415" y="3237919"/>
                <a:ext cx="2575065" cy="707886"/>
              </a:xfrm>
              <a:prstGeom prst="rect">
                <a:avLst/>
              </a:prstGeom>
              <a:blipFill>
                <a:blip r:embed="rId2"/>
                <a:stretch>
                  <a:fillRect l="-2370" t="-4310" r="-260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2710179" y="584190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 flipV="1">
            <a:off x="3699305" y="8237846"/>
            <a:ext cx="612283" cy="689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2140731" y="23843"/>
            <a:ext cx="3803670" cy="471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slip, no penetration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3699304" y="499556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B9D728-92C6-41F5-815E-53073A095E6A}"/>
              </a:ext>
            </a:extLst>
          </p:cNvPr>
          <p:cNvSpPr txBox="1"/>
          <p:nvPr/>
        </p:nvSpPr>
        <p:spPr>
          <a:xfrm>
            <a:off x="4973684" y="1812181"/>
            <a:ext cx="248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penetration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C42467-7AA5-4862-A126-5D4A3F2CA6E1}"/>
              </a:ext>
            </a:extLst>
          </p:cNvPr>
          <p:cNvCxnSpPr>
            <a:cxnSpLocks/>
          </p:cNvCxnSpPr>
          <p:nvPr/>
        </p:nvCxnSpPr>
        <p:spPr>
          <a:xfrm flipH="1">
            <a:off x="4908348" y="2235341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89CE84-79EC-4405-BF7C-30EE5D03B97E}"/>
              </a:ext>
            </a:extLst>
          </p:cNvPr>
          <p:cNvSpPr txBox="1"/>
          <p:nvPr/>
        </p:nvSpPr>
        <p:spPr>
          <a:xfrm>
            <a:off x="1295164" y="1808326"/>
            <a:ext cx="248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penetration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4CF126-5697-4223-924A-04E305180F42}"/>
              </a:ext>
            </a:extLst>
          </p:cNvPr>
          <p:cNvCxnSpPr>
            <a:cxnSpLocks/>
          </p:cNvCxnSpPr>
          <p:nvPr/>
        </p:nvCxnSpPr>
        <p:spPr>
          <a:xfrm flipH="1">
            <a:off x="1229827" y="2231487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5C1970-FC8E-4B33-A787-64B27FD287E4}"/>
              </a:ext>
            </a:extLst>
          </p:cNvPr>
          <p:cNvSpPr txBox="1"/>
          <p:nvPr/>
        </p:nvSpPr>
        <p:spPr>
          <a:xfrm>
            <a:off x="2436821" y="8860233"/>
            <a:ext cx="371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slip, no penetration</a:t>
            </a:r>
          </a:p>
        </p:txBody>
      </p:sp>
    </p:spTree>
    <p:extLst>
      <p:ext uri="{BB962C8B-B14F-4D97-AF65-F5344CB8AC3E}">
        <p14:creationId xmlns:p14="http://schemas.microsoft.com/office/powerpoint/2010/main" val="15841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26</cp:revision>
  <dcterms:created xsi:type="dcterms:W3CDTF">2021-09-29T18:04:47Z</dcterms:created>
  <dcterms:modified xsi:type="dcterms:W3CDTF">2021-11-07T19:02:01Z</dcterms:modified>
</cp:coreProperties>
</file>