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60" d="100"/>
          <a:sy n="60" d="100"/>
        </p:scale>
        <p:origin x="39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4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3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7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DCCC8-D7DC-4BC7-8521-C762C1E925B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5F60-BBDA-4559-ACD4-99CDAFF16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E44D4E-673E-46CB-AFA1-51B99B11E322}"/>
              </a:ext>
            </a:extLst>
          </p:cNvPr>
          <p:cNvSpPr/>
          <p:nvPr/>
        </p:nvSpPr>
        <p:spPr>
          <a:xfrm>
            <a:off x="3430139" y="2171134"/>
            <a:ext cx="636896" cy="636896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2A17F1-3AEB-4EBA-B57B-C3C8CEC4E95E}"/>
              </a:ext>
            </a:extLst>
          </p:cNvPr>
          <p:cNvSpPr/>
          <p:nvPr/>
        </p:nvSpPr>
        <p:spPr>
          <a:xfrm>
            <a:off x="766551" y="3524537"/>
            <a:ext cx="636896" cy="636896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986B26-D75C-44A9-9FA6-1DDDBD04EEBC}"/>
              </a:ext>
            </a:extLst>
          </p:cNvPr>
          <p:cNvSpPr/>
          <p:nvPr/>
        </p:nvSpPr>
        <p:spPr>
          <a:xfrm>
            <a:off x="8061280" y="2421343"/>
            <a:ext cx="636896" cy="636896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05F14E-1273-4CED-97A4-82991373B04F}"/>
              </a:ext>
            </a:extLst>
          </p:cNvPr>
          <p:cNvSpPr/>
          <p:nvPr/>
        </p:nvSpPr>
        <p:spPr>
          <a:xfrm>
            <a:off x="10392773" y="3788394"/>
            <a:ext cx="636896" cy="636896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E5DE4-CB44-4961-B7E3-E461F095E51E}"/>
              </a:ext>
            </a:extLst>
          </p:cNvPr>
          <p:cNvCxnSpPr>
            <a:cxnSpLocks/>
          </p:cNvCxnSpPr>
          <p:nvPr/>
        </p:nvCxnSpPr>
        <p:spPr>
          <a:xfrm flipV="1">
            <a:off x="318450" y="465163"/>
            <a:ext cx="7442579" cy="377588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DAACBD-A90F-483C-AA73-32B1711ADEFB}"/>
              </a:ext>
            </a:extLst>
          </p:cNvPr>
          <p:cNvCxnSpPr>
            <a:cxnSpLocks/>
          </p:cNvCxnSpPr>
          <p:nvPr/>
        </p:nvCxnSpPr>
        <p:spPr>
          <a:xfrm>
            <a:off x="4203512" y="278645"/>
            <a:ext cx="7597252" cy="448101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282AAF-2766-4016-9C0C-F05F8A31989C}"/>
              </a:ext>
            </a:extLst>
          </p:cNvPr>
          <p:cNvCxnSpPr>
            <a:cxnSpLocks/>
          </p:cNvCxnSpPr>
          <p:nvPr/>
        </p:nvCxnSpPr>
        <p:spPr>
          <a:xfrm>
            <a:off x="3748589" y="2489584"/>
            <a:ext cx="4631141" cy="250209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6D7ADA-9822-4E53-B2AA-1C09ED0F6A9F}"/>
              </a:ext>
            </a:extLst>
          </p:cNvPr>
          <p:cNvCxnSpPr>
            <a:cxnSpLocks/>
          </p:cNvCxnSpPr>
          <p:nvPr/>
        </p:nvCxnSpPr>
        <p:spPr>
          <a:xfrm>
            <a:off x="6018663" y="1352268"/>
            <a:ext cx="0" cy="1262418"/>
          </a:xfrm>
          <a:prstGeom prst="line">
            <a:avLst/>
          </a:prstGeom>
          <a:noFill/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921751-9958-4AA1-9892-26AFAB99856A}"/>
                  </a:ext>
                </a:extLst>
              </p:cNvPr>
              <p:cNvSpPr txBox="1"/>
              <p:nvPr/>
            </p:nvSpPr>
            <p:spPr>
              <a:xfrm>
                <a:off x="1034959" y="4179605"/>
                <a:ext cx="1380695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921751-9958-4AA1-9892-26AFAB99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59" y="4179605"/>
                <a:ext cx="1380695" cy="697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90C2BB-C406-4971-A0C7-A99A9E68A4DB}"/>
                  </a:ext>
                </a:extLst>
              </p:cNvPr>
              <p:cNvSpPr txBox="1"/>
              <p:nvPr/>
            </p:nvSpPr>
            <p:spPr>
              <a:xfrm>
                <a:off x="2415654" y="1507655"/>
                <a:ext cx="1296535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600" b="0">
                    <a:solidFill>
                      <a:srgbClr val="0000F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00FF"/>
                              </a:solidFill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0000FF"/>
                              </a:solidFill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90C2BB-C406-4971-A0C7-A99A9E68A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654" y="1507655"/>
                <a:ext cx="1296535" cy="697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573C6F-E89C-41D2-B3B4-08F74F25F8E3}"/>
                  </a:ext>
                </a:extLst>
              </p:cNvPr>
              <p:cNvSpPr txBox="1"/>
              <p:nvPr/>
            </p:nvSpPr>
            <p:spPr>
              <a:xfrm>
                <a:off x="8432046" y="1792468"/>
                <a:ext cx="1498978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600" b="0">
                    <a:solidFill>
                      <a:srgbClr val="0000F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b="1" i="1"/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ℓ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b="0" i="1" smtClean="0"/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573C6F-E89C-41D2-B3B4-08F74F25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046" y="1792468"/>
                <a:ext cx="1498978" cy="697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B694E8-5B95-4D56-90F8-3B60213A1A59}"/>
                  </a:ext>
                </a:extLst>
              </p:cNvPr>
              <p:cNvSpPr txBox="1"/>
              <p:nvPr/>
            </p:nvSpPr>
            <p:spPr>
              <a:xfrm>
                <a:off x="9166748" y="4241958"/>
                <a:ext cx="1498979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600" b="0">
                    <a:solidFill>
                      <a:srgbClr val="0000FF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/>
                          </m:ctrlPr>
                        </m:sSubPr>
                        <m:e>
                          <m:r>
                            <a:rPr lang="en-US" b="1" i="1"/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ℓ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b="0" i="1" smtClean="0"/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B694E8-5B95-4D56-90F8-3B60213A1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48" y="4241958"/>
                <a:ext cx="1498979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699D4BB-8006-4220-9ADE-6ADB612EDE36}"/>
              </a:ext>
            </a:extLst>
          </p:cNvPr>
          <p:cNvSpPr txBox="1"/>
          <p:nvPr/>
        </p:nvSpPr>
        <p:spPr>
          <a:xfrm>
            <a:off x="5343103" y="2632716"/>
            <a:ext cx="135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0">
                <a:solidFill>
                  <a:srgbClr val="0000FF"/>
                </a:solidFill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A8F69-4A59-4030-96E5-445A756BF8E6}"/>
              </a:ext>
            </a:extLst>
          </p:cNvPr>
          <p:cNvSpPr txBox="1"/>
          <p:nvPr/>
        </p:nvSpPr>
        <p:spPr>
          <a:xfrm>
            <a:off x="5343103" y="528518"/>
            <a:ext cx="135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 b="0">
                <a:solidFill>
                  <a:srgbClr val="0000FF"/>
                </a:solidFill>
                <a:latin typeface="Cambria Math" panose="02040503050406030204" pitchFamily="18" charset="0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70BF5B-8137-4880-AE63-5247937E1511}"/>
              </a:ext>
            </a:extLst>
          </p:cNvPr>
          <p:cNvGrpSpPr/>
          <p:nvPr/>
        </p:nvGrpSpPr>
        <p:grpSpPr>
          <a:xfrm>
            <a:off x="5826458" y="1821663"/>
            <a:ext cx="384413" cy="383106"/>
            <a:chOff x="5817360" y="2087138"/>
            <a:chExt cx="384413" cy="38310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552F88-5524-46F5-AB5E-22B6CB68B6DC}"/>
                </a:ext>
              </a:extLst>
            </p:cNvPr>
            <p:cNvCxnSpPr>
              <a:cxnSpLocks/>
            </p:cNvCxnSpPr>
            <p:nvPr/>
          </p:nvCxnSpPr>
          <p:spPr>
            <a:xfrm>
              <a:off x="5817360" y="2087138"/>
              <a:ext cx="384412" cy="383106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D419F7-2B9A-4648-B737-621CA95E5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7360" y="2087138"/>
              <a:ext cx="384413" cy="36946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3421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 Daniel</dc:creator>
  <cp:lastModifiedBy>秦 Daniel</cp:lastModifiedBy>
  <cp:revision>11</cp:revision>
  <dcterms:created xsi:type="dcterms:W3CDTF">2021-11-16T22:28:07Z</dcterms:created>
  <dcterms:modified xsi:type="dcterms:W3CDTF">2021-11-17T00:35:48Z</dcterms:modified>
</cp:coreProperties>
</file>