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0078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>
        <p:scale>
          <a:sx n="71" d="100"/>
          <a:sy n="71" d="100"/>
        </p:scale>
        <p:origin x="29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C00E-8F1D-44CA-9027-A3BC0F47D5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670C-1682-4A4C-9AEB-9F0D94B8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8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C00E-8F1D-44CA-9027-A3BC0F47D5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670C-1682-4A4C-9AEB-9F0D94B8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9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C00E-8F1D-44CA-9027-A3BC0F47D5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670C-1682-4A4C-9AEB-9F0D94B8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C00E-8F1D-44CA-9027-A3BC0F47D5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670C-1682-4A4C-9AEB-9F0D94B8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0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C00E-8F1D-44CA-9027-A3BC0F47D5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670C-1682-4A4C-9AEB-9F0D94B8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C00E-8F1D-44CA-9027-A3BC0F47D5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670C-1682-4A4C-9AEB-9F0D94B8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C00E-8F1D-44CA-9027-A3BC0F47D5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670C-1682-4A4C-9AEB-9F0D94B8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C00E-8F1D-44CA-9027-A3BC0F47D5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670C-1682-4A4C-9AEB-9F0D94B8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6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C00E-8F1D-44CA-9027-A3BC0F47D5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670C-1682-4A4C-9AEB-9F0D94B8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C00E-8F1D-44CA-9027-A3BC0F47D5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670C-1682-4A4C-9AEB-9F0D94B8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C00E-8F1D-44CA-9027-A3BC0F47D5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670C-1682-4A4C-9AEB-9F0D94B8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C00E-8F1D-44CA-9027-A3BC0F47D5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670C-1682-4A4C-9AEB-9F0D94B8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6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AD359B-7EDA-4A59-8682-33489C2B23F0}"/>
              </a:ext>
            </a:extLst>
          </p:cNvPr>
          <p:cNvSpPr/>
          <p:nvPr/>
        </p:nvSpPr>
        <p:spPr>
          <a:xfrm>
            <a:off x="682196" y="5439371"/>
            <a:ext cx="636896" cy="636896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E61F33-B575-46D5-946B-F4938904DF0C}"/>
                  </a:ext>
                </a:extLst>
              </p:cNvPr>
              <p:cNvSpPr txBox="1"/>
              <p:nvPr/>
            </p:nvSpPr>
            <p:spPr>
              <a:xfrm>
                <a:off x="253846" y="4502061"/>
                <a:ext cx="1380695" cy="831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E61F33-B575-46D5-946B-F4938904D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46" y="4502061"/>
                <a:ext cx="1380695" cy="831446"/>
              </a:xfrm>
              <a:prstGeom prst="rect">
                <a:avLst/>
              </a:prstGeom>
              <a:blipFill>
                <a:blip r:embed="rId2"/>
                <a:stretch>
                  <a:fillRect r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0470165-FD9D-4949-8C08-1278BAFC33C7}"/>
              </a:ext>
            </a:extLst>
          </p:cNvPr>
          <p:cNvSpPr/>
          <p:nvPr/>
        </p:nvSpPr>
        <p:spPr>
          <a:xfrm>
            <a:off x="6280973" y="4357412"/>
            <a:ext cx="636896" cy="636896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C9902C-27C0-4B8C-88BE-FA31E4B8B7CF}"/>
                  </a:ext>
                </a:extLst>
              </p:cNvPr>
              <p:cNvSpPr txBox="1"/>
              <p:nvPr/>
            </p:nvSpPr>
            <p:spPr>
              <a:xfrm>
                <a:off x="6454701" y="4917784"/>
                <a:ext cx="1380695" cy="831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C9902C-27C0-4B8C-88BE-FA31E4B8B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701" y="4917784"/>
                <a:ext cx="1380695" cy="8314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6071D93-2247-4C4A-BB4A-98BA1F02F2AC}"/>
              </a:ext>
            </a:extLst>
          </p:cNvPr>
          <p:cNvSpPr/>
          <p:nvPr/>
        </p:nvSpPr>
        <p:spPr>
          <a:xfrm>
            <a:off x="8101048" y="653652"/>
            <a:ext cx="636896" cy="636896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01BF3B-0A10-4028-8D18-6B82393EBB78}"/>
                  </a:ext>
                </a:extLst>
              </p:cNvPr>
              <p:cNvSpPr txBox="1"/>
              <p:nvPr/>
            </p:nvSpPr>
            <p:spPr>
              <a:xfrm>
                <a:off x="6563485" y="83821"/>
                <a:ext cx="1380695" cy="831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01BF3B-0A10-4028-8D18-6B82393EB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485" y="83821"/>
                <a:ext cx="1380695" cy="831446"/>
              </a:xfrm>
              <a:prstGeom prst="rect">
                <a:avLst/>
              </a:prstGeom>
              <a:blipFill>
                <a:blip r:embed="rId4"/>
                <a:stretch>
                  <a:fillRect r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00AEF7-4FA3-446A-B6F9-883AE0D0344D}"/>
              </a:ext>
            </a:extLst>
          </p:cNvPr>
          <p:cNvCxnSpPr>
            <a:cxnSpLocks/>
          </p:cNvCxnSpPr>
          <p:nvPr/>
        </p:nvCxnSpPr>
        <p:spPr>
          <a:xfrm flipV="1">
            <a:off x="1000644" y="4675860"/>
            <a:ext cx="5598777" cy="1081959"/>
          </a:xfrm>
          <a:prstGeom prst="line">
            <a:avLst/>
          </a:prstGeom>
          <a:noFill/>
          <a:ln w="762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E0CE5F-CDE9-45F1-862D-F684886B0C53}"/>
              </a:ext>
            </a:extLst>
          </p:cNvPr>
          <p:cNvCxnSpPr>
            <a:cxnSpLocks/>
          </p:cNvCxnSpPr>
          <p:nvPr/>
        </p:nvCxnSpPr>
        <p:spPr>
          <a:xfrm flipH="1">
            <a:off x="6599421" y="972100"/>
            <a:ext cx="1820076" cy="3703760"/>
          </a:xfrm>
          <a:prstGeom prst="line">
            <a:avLst/>
          </a:prstGeom>
          <a:noFill/>
          <a:ln w="762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F9C3C2B-8B31-460A-B3E8-6CAC1120C1B9}"/>
              </a:ext>
            </a:extLst>
          </p:cNvPr>
          <p:cNvSpPr/>
          <p:nvPr/>
        </p:nvSpPr>
        <p:spPr>
          <a:xfrm>
            <a:off x="3674006" y="5090813"/>
            <a:ext cx="252052" cy="2520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CEDB88-250B-4648-A5D7-48938CEB1E5B}"/>
              </a:ext>
            </a:extLst>
          </p:cNvPr>
          <p:cNvCxnSpPr>
            <a:cxnSpLocks/>
          </p:cNvCxnSpPr>
          <p:nvPr/>
        </p:nvCxnSpPr>
        <p:spPr>
          <a:xfrm flipV="1">
            <a:off x="3803597" y="4662212"/>
            <a:ext cx="2803073" cy="550894"/>
          </a:xfrm>
          <a:prstGeom prst="line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0D9865-579C-4851-9069-9296F5516C06}"/>
                  </a:ext>
                </a:extLst>
              </p:cNvPr>
              <p:cNvSpPr txBox="1"/>
              <p:nvPr/>
            </p:nvSpPr>
            <p:spPr>
              <a:xfrm>
                <a:off x="3418380" y="5353842"/>
                <a:ext cx="76330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0D9865-579C-4851-9069-9296F5516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380" y="5353842"/>
                <a:ext cx="763303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91B105B8-19F2-4F84-94EB-7BDD91DCDF48}"/>
              </a:ext>
            </a:extLst>
          </p:cNvPr>
          <p:cNvSpPr/>
          <p:nvPr/>
        </p:nvSpPr>
        <p:spPr>
          <a:xfrm>
            <a:off x="7383433" y="2686734"/>
            <a:ext cx="252052" cy="2520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554B10-1B0A-4D93-96C7-8CB8A0EB88AC}"/>
              </a:ext>
            </a:extLst>
          </p:cNvPr>
          <p:cNvCxnSpPr>
            <a:cxnSpLocks/>
          </p:cNvCxnSpPr>
          <p:nvPr/>
        </p:nvCxnSpPr>
        <p:spPr>
          <a:xfrm flipH="1">
            <a:off x="6599419" y="2812760"/>
            <a:ext cx="910040" cy="1860010"/>
          </a:xfrm>
          <a:prstGeom prst="line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BFDCA20-F684-4A10-BB04-8552D97EC920}"/>
                  </a:ext>
                </a:extLst>
              </p:cNvPr>
              <p:cNvSpPr txBox="1"/>
              <p:nvPr/>
            </p:nvSpPr>
            <p:spPr>
              <a:xfrm>
                <a:off x="7509459" y="2736583"/>
                <a:ext cx="76330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BFDCA20-F684-4A10-BB04-8552D97EC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459" y="2736583"/>
                <a:ext cx="763303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E1FAF9-2C4E-48D7-A4FB-E3F8F7320A18}"/>
                  </a:ext>
                </a:extLst>
              </p:cNvPr>
              <p:cNvSpPr txBox="1"/>
              <p:nvPr/>
            </p:nvSpPr>
            <p:spPr>
              <a:xfrm>
                <a:off x="5437845" y="4786390"/>
                <a:ext cx="76330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E1FAF9-2C4E-48D7-A4FB-E3F8F732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845" y="4786390"/>
                <a:ext cx="763303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9F28D6-2AA0-414B-A1CA-5B1F11D9AD1A}"/>
              </a:ext>
            </a:extLst>
          </p:cNvPr>
          <p:cNvCxnSpPr>
            <a:cxnSpLocks/>
          </p:cNvCxnSpPr>
          <p:nvPr/>
        </p:nvCxnSpPr>
        <p:spPr>
          <a:xfrm flipV="1">
            <a:off x="3808614" y="5035394"/>
            <a:ext cx="919596" cy="177712"/>
          </a:xfrm>
          <a:prstGeom prst="line">
            <a:avLst/>
          </a:prstGeom>
          <a:noFill/>
          <a:ln w="571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3AD598-E2FC-4FBD-A5D1-C3F979568ADF}"/>
                  </a:ext>
                </a:extLst>
              </p:cNvPr>
              <p:cNvSpPr txBox="1"/>
              <p:nvPr/>
            </p:nvSpPr>
            <p:spPr>
              <a:xfrm>
                <a:off x="3857418" y="4099823"/>
                <a:ext cx="763303" cy="787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acc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3AD598-E2FC-4FBD-A5D1-C3F97956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418" y="4099823"/>
                <a:ext cx="763303" cy="787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4E876C-073A-4361-9AB1-8BAA4191E459}"/>
                  </a:ext>
                </a:extLst>
              </p:cNvPr>
              <p:cNvSpPr txBox="1"/>
              <p:nvPr/>
            </p:nvSpPr>
            <p:spPr>
              <a:xfrm>
                <a:off x="6872182" y="1581073"/>
                <a:ext cx="763303" cy="787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acc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4E876C-073A-4361-9AB1-8BAA4191E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182" y="1581073"/>
                <a:ext cx="763303" cy="7877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5A98EEF-DC5F-4BB9-8A33-826F4726FFF7}"/>
              </a:ext>
            </a:extLst>
          </p:cNvPr>
          <p:cNvCxnSpPr>
            <a:cxnSpLocks/>
          </p:cNvCxnSpPr>
          <p:nvPr/>
        </p:nvCxnSpPr>
        <p:spPr>
          <a:xfrm flipV="1">
            <a:off x="7519539" y="1917213"/>
            <a:ext cx="430974" cy="877008"/>
          </a:xfrm>
          <a:prstGeom prst="line">
            <a:avLst/>
          </a:prstGeom>
          <a:noFill/>
          <a:ln w="571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C2E576B-B56C-4564-A5A6-0CD5143E6045}"/>
                  </a:ext>
                </a:extLst>
              </p:cNvPr>
              <p:cNvSpPr txBox="1"/>
              <p:nvPr/>
            </p:nvSpPr>
            <p:spPr>
              <a:xfrm>
                <a:off x="4946197" y="2537872"/>
                <a:ext cx="1547315" cy="147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4400" i="1" smtClean="0">
                              <a:solidFill>
                                <a:srgbClr val="00A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4400" b="0" i="0" smtClean="0">
                              <a:solidFill>
                                <a:srgbClr val="00A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4400" b="0" i="1" smtClean="0">
                              <a:solidFill>
                                <a:srgbClr val="00A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rgbClr val="00A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 smtClean="0">
                                  <a:solidFill>
                                    <a:srgbClr val="00A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00A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400" dirty="0">
                  <a:solidFill>
                    <a:srgbClr val="00A00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C2E576B-B56C-4564-A5A6-0CD5143E6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197" y="2537872"/>
                <a:ext cx="1547315" cy="14768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9C2B47-096D-4DBF-BC57-1E667A91DBF0}"/>
              </a:ext>
            </a:extLst>
          </p:cNvPr>
          <p:cNvCxnSpPr>
            <a:cxnSpLocks/>
          </p:cNvCxnSpPr>
          <p:nvPr/>
        </p:nvCxnSpPr>
        <p:spPr>
          <a:xfrm flipH="1" flipV="1">
            <a:off x="6111860" y="3963727"/>
            <a:ext cx="494810" cy="698486"/>
          </a:xfrm>
          <a:prstGeom prst="line">
            <a:avLst/>
          </a:prstGeom>
          <a:noFill/>
          <a:ln w="57150">
            <a:solidFill>
              <a:srgbClr val="00A000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5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28</cp:revision>
  <dcterms:created xsi:type="dcterms:W3CDTF">2021-11-17T00:14:22Z</dcterms:created>
  <dcterms:modified xsi:type="dcterms:W3CDTF">2021-11-17T00:32:39Z</dcterms:modified>
</cp:coreProperties>
</file>