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887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748242"/>
            <a:ext cx="89154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401359"/>
            <a:ext cx="89154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43417"/>
            <a:ext cx="256317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43417"/>
            <a:ext cx="754094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139826"/>
            <a:ext cx="1025271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059642"/>
            <a:ext cx="1025271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217083"/>
            <a:ext cx="50520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217083"/>
            <a:ext cx="50520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43417"/>
            <a:ext cx="1025271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120775"/>
            <a:ext cx="502884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670050"/>
            <a:ext cx="502884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120775"/>
            <a:ext cx="50536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670050"/>
            <a:ext cx="50536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04800"/>
            <a:ext cx="383393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658284"/>
            <a:ext cx="601789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71600"/>
            <a:ext cx="383393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04800"/>
            <a:ext cx="383393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658284"/>
            <a:ext cx="601789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71600"/>
            <a:ext cx="383393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43417"/>
            <a:ext cx="102527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217083"/>
            <a:ext cx="102527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237567"/>
            <a:ext cx="26746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9614-C9A7-4677-8628-BB43AA33D60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237567"/>
            <a:ext cx="40119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237567"/>
            <a:ext cx="26746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5099986-0BEF-4225-83B2-FD1F1B27B6C7}"/>
              </a:ext>
            </a:extLst>
          </p:cNvPr>
          <p:cNvSpPr/>
          <p:nvPr/>
        </p:nvSpPr>
        <p:spPr>
          <a:xfrm>
            <a:off x="9254927" y="143580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64C8C-9285-4BE8-B975-7CC63543BFB6}"/>
              </a:ext>
            </a:extLst>
          </p:cNvPr>
          <p:cNvSpPr/>
          <p:nvPr/>
        </p:nvSpPr>
        <p:spPr>
          <a:xfrm>
            <a:off x="5389458" y="111874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895332-475B-4C0E-A8C3-7F0DC490B86E}"/>
              </a:ext>
            </a:extLst>
          </p:cNvPr>
          <p:cNvSpPr/>
          <p:nvPr/>
        </p:nvSpPr>
        <p:spPr>
          <a:xfrm>
            <a:off x="1523989" y="80168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57DF3F-0282-4706-A0E2-AF462786B297}"/>
              </a:ext>
            </a:extLst>
          </p:cNvPr>
          <p:cNvSpPr/>
          <p:nvPr/>
        </p:nvSpPr>
        <p:spPr>
          <a:xfrm>
            <a:off x="1577793" y="1411427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5A550-7C4A-46BA-A107-7BE0ED243E2C}"/>
              </a:ext>
            </a:extLst>
          </p:cNvPr>
          <p:cNvSpPr/>
          <p:nvPr/>
        </p:nvSpPr>
        <p:spPr>
          <a:xfrm>
            <a:off x="246532" y="80168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F5FDF-9453-469D-832E-7057273EF41B}"/>
              </a:ext>
            </a:extLst>
          </p:cNvPr>
          <p:cNvCxnSpPr>
            <a:cxnSpLocks/>
          </p:cNvCxnSpPr>
          <p:nvPr/>
        </p:nvCxnSpPr>
        <p:spPr>
          <a:xfrm flipV="1">
            <a:off x="1698815" y="1617614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E77D6-C43D-414A-8BE9-268A57A0860F}"/>
              </a:ext>
            </a:extLst>
          </p:cNvPr>
          <p:cNvCxnSpPr>
            <a:cxnSpLocks/>
          </p:cNvCxnSpPr>
          <p:nvPr/>
        </p:nvCxnSpPr>
        <p:spPr>
          <a:xfrm>
            <a:off x="1456769" y="550814"/>
            <a:ext cx="0" cy="8964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1C5336-70D5-4E84-8ACD-D19FE90301F5}"/>
              </a:ext>
            </a:extLst>
          </p:cNvPr>
          <p:cNvSpPr txBox="1"/>
          <p:nvPr/>
        </p:nvSpPr>
        <p:spPr>
          <a:xfrm>
            <a:off x="246533" y="268426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3510E-1903-411D-8351-DBBF7541CD33}"/>
              </a:ext>
            </a:extLst>
          </p:cNvPr>
          <p:cNvSpPr txBox="1"/>
          <p:nvPr/>
        </p:nvSpPr>
        <p:spPr>
          <a:xfrm>
            <a:off x="1645029" y="2472435"/>
            <a:ext cx="12147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 +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internal viscous stress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EBC05-E176-4965-A9DA-AA75DE60484A}"/>
              </a:ext>
            </a:extLst>
          </p:cNvPr>
          <p:cNvSpPr txBox="1"/>
          <p:nvPr/>
        </p:nvSpPr>
        <p:spPr>
          <a:xfrm>
            <a:off x="2586316" y="999052"/>
            <a:ext cx="1203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F9D46-BF7E-43A2-9F6F-E6A36BF11788}"/>
              </a:ext>
            </a:extLst>
          </p:cNvPr>
          <p:cNvSpPr txBox="1"/>
          <p:nvPr/>
        </p:nvSpPr>
        <p:spPr>
          <a:xfrm>
            <a:off x="2454088" y="34379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74BB5-1CAE-4B9B-933B-DA7C95325654}"/>
              </a:ext>
            </a:extLst>
          </p:cNvPr>
          <p:cNvSpPr txBox="1"/>
          <p:nvPr/>
        </p:nvSpPr>
        <p:spPr>
          <a:xfrm>
            <a:off x="2454088" y="163805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B2212-11F0-408D-99E5-C10373C7B7F8}"/>
              </a:ext>
            </a:extLst>
          </p:cNvPr>
          <p:cNvSpPr txBox="1"/>
          <p:nvPr/>
        </p:nvSpPr>
        <p:spPr>
          <a:xfrm>
            <a:off x="484104" y="3437989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3911-C3F6-4BDA-AB35-87A5552AC554}"/>
              </a:ext>
            </a:extLst>
          </p:cNvPr>
          <p:cNvSpPr/>
          <p:nvPr/>
        </p:nvSpPr>
        <p:spPr>
          <a:xfrm>
            <a:off x="129990" y="-76717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75653-A966-439C-BE01-42985CEB3AA9}"/>
              </a:ext>
            </a:extLst>
          </p:cNvPr>
          <p:cNvSpPr/>
          <p:nvPr/>
        </p:nvSpPr>
        <p:spPr>
          <a:xfrm flipH="1">
            <a:off x="3702440" y="163808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A572E-CA3B-4723-B97E-C7258620E109}"/>
              </a:ext>
            </a:extLst>
          </p:cNvPr>
          <p:cNvSpPr/>
          <p:nvPr/>
        </p:nvSpPr>
        <p:spPr>
          <a:xfrm flipH="1">
            <a:off x="73966" y="-64795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B4942A-5148-4E18-A98A-57A80FD7FAF0}"/>
              </a:ext>
            </a:extLst>
          </p:cNvPr>
          <p:cNvSpPr/>
          <p:nvPr/>
        </p:nvSpPr>
        <p:spPr>
          <a:xfrm>
            <a:off x="246534" y="3880502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C181304-3128-4811-B978-5F2EBD796FEE}"/>
              </a:ext>
            </a:extLst>
          </p:cNvPr>
          <p:cNvSpPr/>
          <p:nvPr/>
        </p:nvSpPr>
        <p:spPr>
          <a:xfrm>
            <a:off x="5428121" y="1411427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41F70-27CD-43D8-A132-F9009B8B7023}"/>
              </a:ext>
            </a:extLst>
          </p:cNvPr>
          <p:cNvSpPr/>
          <p:nvPr/>
        </p:nvSpPr>
        <p:spPr>
          <a:xfrm>
            <a:off x="4096860" y="80168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18305F-C8AD-42B9-B21D-A29EABA41708}"/>
              </a:ext>
            </a:extLst>
          </p:cNvPr>
          <p:cNvCxnSpPr>
            <a:cxnSpLocks/>
          </p:cNvCxnSpPr>
          <p:nvPr/>
        </p:nvCxnSpPr>
        <p:spPr>
          <a:xfrm flipV="1">
            <a:off x="5549143" y="1617614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0BE917-97E6-467B-BD48-B75596617468}"/>
              </a:ext>
            </a:extLst>
          </p:cNvPr>
          <p:cNvCxnSpPr>
            <a:cxnSpLocks/>
          </p:cNvCxnSpPr>
          <p:nvPr/>
        </p:nvCxnSpPr>
        <p:spPr>
          <a:xfrm>
            <a:off x="5307097" y="550814"/>
            <a:ext cx="0" cy="8964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68E67F-3BB8-4385-80C7-CCF7D1E290ED}"/>
              </a:ext>
            </a:extLst>
          </p:cNvPr>
          <p:cNvSpPr txBox="1"/>
          <p:nvPr/>
        </p:nvSpPr>
        <p:spPr>
          <a:xfrm>
            <a:off x="4096861" y="268426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92C16-E0B7-40AC-910A-16DCC310C954}"/>
              </a:ext>
            </a:extLst>
          </p:cNvPr>
          <p:cNvSpPr txBox="1"/>
          <p:nvPr/>
        </p:nvSpPr>
        <p:spPr>
          <a:xfrm>
            <a:off x="5495357" y="2472435"/>
            <a:ext cx="1214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 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internal viscous stress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E20A35-2E80-474E-B505-6F3A728B81F3}"/>
              </a:ext>
            </a:extLst>
          </p:cNvPr>
          <p:cNvCxnSpPr>
            <a:cxnSpLocks/>
          </p:cNvCxnSpPr>
          <p:nvPr/>
        </p:nvCxnSpPr>
        <p:spPr>
          <a:xfrm flipV="1">
            <a:off x="6179602" y="1195866"/>
            <a:ext cx="0" cy="5808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A3CFE6-0ADE-4DAB-BE67-A724A5E81D11}"/>
              </a:ext>
            </a:extLst>
          </p:cNvPr>
          <p:cNvSpPr txBox="1"/>
          <p:nvPr/>
        </p:nvSpPr>
        <p:spPr>
          <a:xfrm>
            <a:off x="6275285" y="643809"/>
            <a:ext cx="13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&gt; 0 and is constant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B3EE2-98B0-4832-810B-04BF1FC319E7}"/>
              </a:ext>
            </a:extLst>
          </p:cNvPr>
          <p:cNvSpPr txBox="1"/>
          <p:nvPr/>
        </p:nvSpPr>
        <p:spPr>
          <a:xfrm>
            <a:off x="6304416" y="34379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F42E63-BB29-4A25-9D37-44764A667AA9}"/>
              </a:ext>
            </a:extLst>
          </p:cNvPr>
          <p:cNvSpPr txBox="1"/>
          <p:nvPr/>
        </p:nvSpPr>
        <p:spPr>
          <a:xfrm>
            <a:off x="6304416" y="163805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8CAEDB-5F58-4438-9D3F-56F52CCD708D}"/>
              </a:ext>
            </a:extLst>
          </p:cNvPr>
          <p:cNvSpPr txBox="1"/>
          <p:nvPr/>
        </p:nvSpPr>
        <p:spPr>
          <a:xfrm>
            <a:off x="4334432" y="3437989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E11BFF-F7B4-43D5-AB0C-20E82DD687A1}"/>
              </a:ext>
            </a:extLst>
          </p:cNvPr>
          <p:cNvSpPr/>
          <p:nvPr/>
        </p:nvSpPr>
        <p:spPr>
          <a:xfrm>
            <a:off x="3980318" y="-76717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E8B22-0AE5-4CEA-8B50-251EBA69180A}"/>
              </a:ext>
            </a:extLst>
          </p:cNvPr>
          <p:cNvSpPr/>
          <p:nvPr/>
        </p:nvSpPr>
        <p:spPr>
          <a:xfrm flipH="1">
            <a:off x="7552768" y="163808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498C6-F6C0-41C9-A342-E4C54DBB2939}"/>
              </a:ext>
            </a:extLst>
          </p:cNvPr>
          <p:cNvSpPr/>
          <p:nvPr/>
        </p:nvSpPr>
        <p:spPr>
          <a:xfrm flipH="1">
            <a:off x="3924294" y="-64795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554640-6FC1-4AF5-A903-C6A352CA9AE8}"/>
              </a:ext>
            </a:extLst>
          </p:cNvPr>
          <p:cNvSpPr/>
          <p:nvPr/>
        </p:nvSpPr>
        <p:spPr>
          <a:xfrm>
            <a:off x="4096862" y="3880502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91AF43-2787-4EA7-95F0-6A60268B024B}"/>
              </a:ext>
            </a:extLst>
          </p:cNvPr>
          <p:cNvSpPr txBox="1"/>
          <p:nvPr/>
        </p:nvSpPr>
        <p:spPr>
          <a:xfrm>
            <a:off x="274569" y="4056010"/>
            <a:ext cx="342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(a) Statically balanced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B41627-72B3-4956-97D6-28C80E851B03}"/>
              </a:ext>
            </a:extLst>
          </p:cNvPr>
          <p:cNvSpPr txBox="1"/>
          <p:nvPr/>
        </p:nvSpPr>
        <p:spPr>
          <a:xfrm>
            <a:off x="3951183" y="4060016"/>
            <a:ext cx="379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(b) Dynamically balanced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C9B41A9-9BDF-43EB-9A57-2AFE7A17B8CB}"/>
              </a:ext>
            </a:extLst>
          </p:cNvPr>
          <p:cNvSpPr/>
          <p:nvPr/>
        </p:nvSpPr>
        <p:spPr>
          <a:xfrm>
            <a:off x="9269483" y="1415911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FFCD8F-E4F8-4FBE-8D42-92DD2C4A3BA7}"/>
              </a:ext>
            </a:extLst>
          </p:cNvPr>
          <p:cNvSpPr/>
          <p:nvPr/>
        </p:nvSpPr>
        <p:spPr>
          <a:xfrm>
            <a:off x="7938222" y="84652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37B82-C175-40F0-B39B-8396B74E4858}"/>
              </a:ext>
            </a:extLst>
          </p:cNvPr>
          <p:cNvCxnSpPr>
            <a:cxnSpLocks/>
          </p:cNvCxnSpPr>
          <p:nvPr/>
        </p:nvCxnSpPr>
        <p:spPr>
          <a:xfrm flipV="1">
            <a:off x="9390505" y="1622098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584543-0FCF-4877-BA94-71F4CC926872}"/>
              </a:ext>
            </a:extLst>
          </p:cNvPr>
          <p:cNvCxnSpPr>
            <a:cxnSpLocks/>
          </p:cNvCxnSpPr>
          <p:nvPr/>
        </p:nvCxnSpPr>
        <p:spPr>
          <a:xfrm>
            <a:off x="9148459" y="999052"/>
            <a:ext cx="0" cy="45271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3DFAB1-ED1A-4169-86D3-3B56FB475DB7}"/>
              </a:ext>
            </a:extLst>
          </p:cNvPr>
          <p:cNvSpPr txBox="1"/>
          <p:nvPr/>
        </p:nvSpPr>
        <p:spPr>
          <a:xfrm>
            <a:off x="7938222" y="69872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F087B4-3599-48A1-B85D-6220CABB6BED}"/>
              </a:ext>
            </a:extLst>
          </p:cNvPr>
          <p:cNvSpPr txBox="1"/>
          <p:nvPr/>
        </p:nvSpPr>
        <p:spPr>
          <a:xfrm>
            <a:off x="9336719" y="2476919"/>
            <a:ext cx="1214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 +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internal viscous stress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18746F-7F6C-40AB-9087-F8C60F5FB4D0}"/>
              </a:ext>
            </a:extLst>
          </p:cNvPr>
          <p:cNvCxnSpPr>
            <a:cxnSpLocks/>
          </p:cNvCxnSpPr>
          <p:nvPr/>
        </p:nvCxnSpPr>
        <p:spPr>
          <a:xfrm flipV="1">
            <a:off x="10170433" y="1195867"/>
            <a:ext cx="0" cy="5808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9EA2E6-23A8-479A-96DD-24B03C6E1B90}"/>
              </a:ext>
            </a:extLst>
          </p:cNvPr>
          <p:cNvSpPr txBox="1"/>
          <p:nvPr/>
        </p:nvSpPr>
        <p:spPr>
          <a:xfrm>
            <a:off x="10278008" y="1003536"/>
            <a:ext cx="131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changes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FC21BB-9B26-434A-9742-7315AF637220}"/>
              </a:ext>
            </a:extLst>
          </p:cNvPr>
          <p:cNvSpPr txBox="1"/>
          <p:nvPr/>
        </p:nvSpPr>
        <p:spPr>
          <a:xfrm>
            <a:off x="10145778" y="3442473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EAEEE8-E9AF-494B-8D13-D1CC3272774C}"/>
              </a:ext>
            </a:extLst>
          </p:cNvPr>
          <p:cNvSpPr txBox="1"/>
          <p:nvPr/>
        </p:nvSpPr>
        <p:spPr>
          <a:xfrm>
            <a:off x="10145778" y="1682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F693C6-7021-496D-A5E1-AE86BB83A724}"/>
              </a:ext>
            </a:extLst>
          </p:cNvPr>
          <p:cNvSpPr txBox="1"/>
          <p:nvPr/>
        </p:nvSpPr>
        <p:spPr>
          <a:xfrm>
            <a:off x="8175794" y="3442473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F975DF-8A9C-43E9-B169-E0841C9BAA4C}"/>
              </a:ext>
            </a:extLst>
          </p:cNvPr>
          <p:cNvSpPr/>
          <p:nvPr/>
        </p:nvSpPr>
        <p:spPr>
          <a:xfrm>
            <a:off x="7821680" y="-72233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968D22-E7EB-4195-AF67-324E90C3B5D2}"/>
              </a:ext>
            </a:extLst>
          </p:cNvPr>
          <p:cNvSpPr/>
          <p:nvPr/>
        </p:nvSpPr>
        <p:spPr>
          <a:xfrm flipH="1">
            <a:off x="11463587" y="168292"/>
            <a:ext cx="540117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A8B176-7B0F-4622-860D-D33490D1C841}"/>
              </a:ext>
            </a:extLst>
          </p:cNvPr>
          <p:cNvSpPr/>
          <p:nvPr/>
        </p:nvSpPr>
        <p:spPr>
          <a:xfrm flipH="1">
            <a:off x="7765656" y="-60311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909A2D-4795-4EE6-AF1D-DCC0579FC137}"/>
              </a:ext>
            </a:extLst>
          </p:cNvPr>
          <p:cNvSpPr/>
          <p:nvPr/>
        </p:nvSpPr>
        <p:spPr>
          <a:xfrm>
            <a:off x="7938224" y="3884986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A84DB0-1D87-45E3-B044-245EE7E2E9D1}"/>
              </a:ext>
            </a:extLst>
          </p:cNvPr>
          <p:cNvSpPr txBox="1"/>
          <p:nvPr/>
        </p:nvSpPr>
        <p:spPr>
          <a:xfrm>
            <a:off x="7792545" y="4064500"/>
            <a:ext cx="379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(c) Not balanced</a:t>
            </a:r>
          </a:p>
        </p:txBody>
      </p:sp>
    </p:spTree>
    <p:extLst>
      <p:ext uri="{BB962C8B-B14F-4D97-AF65-F5344CB8AC3E}">
        <p14:creationId xmlns:p14="http://schemas.microsoft.com/office/powerpoint/2010/main" val="27406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43</cp:revision>
  <dcterms:created xsi:type="dcterms:W3CDTF">2022-03-07T18:00:14Z</dcterms:created>
  <dcterms:modified xsi:type="dcterms:W3CDTF">2022-03-13T17:53:04Z</dcterms:modified>
</cp:coreProperties>
</file>