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74" d="100"/>
          <a:sy n="74" d="100"/>
        </p:scale>
        <p:origin x="28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B3C-1A45-4681-BC17-85E44D93173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114739" y="1154129"/>
            <a:ext cx="5486400" cy="5486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1F1643-1BDB-4277-A10A-C2C243BE045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856147" y="1142967"/>
            <a:ext cx="1792" cy="5497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1335403" y="5850559"/>
            <a:ext cx="0" cy="57255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1328395" y="6423146"/>
            <a:ext cx="542219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1789221" y="6092261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1363665" y="5631078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3544221" y="3445519"/>
            <a:ext cx="623889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2596226" y="6014899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2810020" y="633229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2596214" y="518385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2810020" y="835784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98B462B-0DD7-4BE6-A8C6-803FBBAAE7B2}"/>
              </a:ext>
            </a:extLst>
          </p:cNvPr>
          <p:cNvSpPr/>
          <p:nvPr/>
        </p:nvSpPr>
        <p:spPr>
          <a:xfrm>
            <a:off x="427501" y="1559545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 rot="16200000">
            <a:off x="976621" y="2056238"/>
            <a:ext cx="875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1" dirty="0"/>
              <a:t>Liquid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872F89-AD27-4C02-AB7B-958272D3C69C}"/>
              </a:ext>
            </a:extLst>
          </p:cNvPr>
          <p:cNvSpPr txBox="1"/>
          <p:nvPr/>
        </p:nvSpPr>
        <p:spPr>
          <a:xfrm>
            <a:off x="1172080" y="3583472"/>
            <a:ext cx="2110834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(Static-dynamic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friction)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43B61F-6B0F-4FD0-892D-9AB41972BCFD}"/>
              </a:ext>
            </a:extLst>
          </p:cNvPr>
          <p:cNvCxnSpPr>
            <a:cxnSpLocks/>
          </p:cNvCxnSpPr>
          <p:nvPr/>
        </p:nvCxnSpPr>
        <p:spPr>
          <a:xfrm flipH="1">
            <a:off x="1121348" y="474637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CD9216-5E6D-4BCF-B02F-428ABED366E1}"/>
              </a:ext>
            </a:extLst>
          </p:cNvPr>
          <p:cNvCxnSpPr>
            <a:cxnSpLocks/>
          </p:cNvCxnSpPr>
          <p:nvPr/>
        </p:nvCxnSpPr>
        <p:spPr>
          <a:xfrm flipH="1">
            <a:off x="6586133" y="474637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9DA01-39A7-4946-9268-321552D9D4B2}"/>
              </a:ext>
            </a:extLst>
          </p:cNvPr>
          <p:cNvSpPr txBox="1"/>
          <p:nvPr/>
        </p:nvSpPr>
        <p:spPr>
          <a:xfrm>
            <a:off x="3879186" y="4371430"/>
            <a:ext cx="15951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C8B5AD-966C-43C6-A40E-737E7F1CC275}"/>
              </a:ext>
            </a:extLst>
          </p:cNvPr>
          <p:cNvCxnSpPr>
            <a:cxnSpLocks/>
          </p:cNvCxnSpPr>
          <p:nvPr/>
        </p:nvCxnSpPr>
        <p:spPr>
          <a:xfrm flipH="1">
            <a:off x="3849512" y="474637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582797-BE22-4F8E-8204-A60748477506}"/>
              </a:ext>
            </a:extLst>
          </p:cNvPr>
          <p:cNvSpPr txBox="1"/>
          <p:nvPr/>
        </p:nvSpPr>
        <p:spPr>
          <a:xfrm>
            <a:off x="4241044" y="1733010"/>
            <a:ext cx="1996829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Force densities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in this half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is a mirrored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copy of the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other half.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2522B-5509-47F7-9864-651401081294}"/>
              </a:ext>
            </a:extLst>
          </p:cNvPr>
          <p:cNvSpPr txBox="1"/>
          <p:nvPr/>
        </p:nvSpPr>
        <p:spPr>
          <a:xfrm>
            <a:off x="6640783" y="3566125"/>
            <a:ext cx="2110834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(Static-dynamic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friction)</a:t>
            </a:r>
          </a:p>
        </p:txBody>
      </p:sp>
    </p:spTree>
    <p:extLst>
      <p:ext uri="{BB962C8B-B14F-4D97-AF65-F5344CB8AC3E}">
        <p14:creationId xmlns:p14="http://schemas.microsoft.com/office/powerpoint/2010/main" val="32550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560730" y="1058412"/>
            <a:ext cx="5486400" cy="5486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1F1643-1BDB-4277-A10A-C2C243BE045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302138" y="1047250"/>
            <a:ext cx="1792" cy="5497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1781394" y="5754843"/>
            <a:ext cx="0" cy="57255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1774387" y="6327426"/>
            <a:ext cx="542219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2235212" y="5996544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1809656" y="5535362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3990211" y="3349800"/>
            <a:ext cx="623889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3042206" y="5598261"/>
            <a:ext cx="129471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(Periodic)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3255999" y="623658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3042206" y="104898"/>
            <a:ext cx="129471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(Periodic)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3255999" y="740063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98B462B-0DD7-4BE6-A8C6-803FBBAAE7B2}"/>
              </a:ext>
            </a:extLst>
          </p:cNvPr>
          <p:cNvSpPr/>
          <p:nvPr/>
        </p:nvSpPr>
        <p:spPr>
          <a:xfrm>
            <a:off x="873492" y="1463822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 rot="16200000">
            <a:off x="1422608" y="1960521"/>
            <a:ext cx="875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1" dirty="0"/>
              <a:t>Liquid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872F89-AD27-4C02-AB7B-958272D3C69C}"/>
              </a:ext>
            </a:extLst>
          </p:cNvPr>
          <p:cNvSpPr txBox="1"/>
          <p:nvPr/>
        </p:nvSpPr>
        <p:spPr>
          <a:xfrm>
            <a:off x="1618061" y="3762733"/>
            <a:ext cx="2110834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(Static-dynamic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friction)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43B61F-6B0F-4FD0-892D-9AB41972BCFD}"/>
              </a:ext>
            </a:extLst>
          </p:cNvPr>
          <p:cNvCxnSpPr>
            <a:cxnSpLocks/>
          </p:cNvCxnSpPr>
          <p:nvPr/>
        </p:nvCxnSpPr>
        <p:spPr>
          <a:xfrm flipH="1">
            <a:off x="1567333" y="5006741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CD9216-5E6D-4BCF-B02F-428ABED366E1}"/>
              </a:ext>
            </a:extLst>
          </p:cNvPr>
          <p:cNvCxnSpPr>
            <a:cxnSpLocks/>
          </p:cNvCxnSpPr>
          <p:nvPr/>
        </p:nvCxnSpPr>
        <p:spPr>
          <a:xfrm flipH="1">
            <a:off x="7032127" y="5006741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9DA01-39A7-4946-9268-321552D9D4B2}"/>
              </a:ext>
            </a:extLst>
          </p:cNvPr>
          <p:cNvSpPr txBox="1"/>
          <p:nvPr/>
        </p:nvSpPr>
        <p:spPr>
          <a:xfrm>
            <a:off x="4325180" y="4631804"/>
            <a:ext cx="15951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C8B5AD-966C-43C6-A40E-737E7F1CC275}"/>
              </a:ext>
            </a:extLst>
          </p:cNvPr>
          <p:cNvCxnSpPr>
            <a:cxnSpLocks/>
          </p:cNvCxnSpPr>
          <p:nvPr/>
        </p:nvCxnSpPr>
        <p:spPr>
          <a:xfrm flipH="1">
            <a:off x="4295503" y="5006741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582797-BE22-4F8E-8204-A60748477506}"/>
              </a:ext>
            </a:extLst>
          </p:cNvPr>
          <p:cNvSpPr txBox="1"/>
          <p:nvPr/>
        </p:nvSpPr>
        <p:spPr>
          <a:xfrm>
            <a:off x="4711019" y="3079261"/>
            <a:ext cx="1996829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Force densities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in this half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is a mirrored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copy of the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other half.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25C7FC-B880-41D7-BECC-CBD5A117D393}"/>
              </a:ext>
            </a:extLst>
          </p:cNvPr>
          <p:cNvCxnSpPr>
            <a:cxnSpLocks/>
          </p:cNvCxnSpPr>
          <p:nvPr/>
        </p:nvCxnSpPr>
        <p:spPr>
          <a:xfrm>
            <a:off x="432477" y="1058414"/>
            <a:ext cx="0" cy="5485354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168778-7AA4-4751-BB37-D41EBA806B41}"/>
              </a:ext>
            </a:extLst>
          </p:cNvPr>
          <p:cNvCxnSpPr>
            <a:cxnSpLocks/>
          </p:cNvCxnSpPr>
          <p:nvPr/>
        </p:nvCxnSpPr>
        <p:spPr>
          <a:xfrm flipH="1">
            <a:off x="277660" y="1058412"/>
            <a:ext cx="11826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CA6E9F-C569-487F-9AEE-68E17B517E26}"/>
              </a:ext>
            </a:extLst>
          </p:cNvPr>
          <p:cNvCxnSpPr>
            <a:cxnSpLocks/>
          </p:cNvCxnSpPr>
          <p:nvPr/>
        </p:nvCxnSpPr>
        <p:spPr>
          <a:xfrm flipH="1">
            <a:off x="305368" y="6543766"/>
            <a:ext cx="11517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BDF528-3FB8-456D-8792-EB5B12D082FC}"/>
              </a:ext>
            </a:extLst>
          </p:cNvPr>
          <p:cNvSpPr txBox="1"/>
          <p:nvPr/>
        </p:nvSpPr>
        <p:spPr>
          <a:xfrm>
            <a:off x="76370" y="3611365"/>
            <a:ext cx="728084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2cm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844990-E460-494F-B787-9C2052CC3B0C}"/>
              </a:ext>
            </a:extLst>
          </p:cNvPr>
          <p:cNvCxnSpPr>
            <a:cxnSpLocks/>
          </p:cNvCxnSpPr>
          <p:nvPr/>
        </p:nvCxnSpPr>
        <p:spPr>
          <a:xfrm flipV="1">
            <a:off x="1016695" y="1058412"/>
            <a:ext cx="0" cy="107795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C9DD72-93FB-440B-B30F-F888F3551860}"/>
              </a:ext>
            </a:extLst>
          </p:cNvPr>
          <p:cNvCxnSpPr>
            <a:cxnSpLocks/>
          </p:cNvCxnSpPr>
          <p:nvPr/>
        </p:nvCxnSpPr>
        <p:spPr>
          <a:xfrm flipH="1">
            <a:off x="822834" y="2122851"/>
            <a:ext cx="634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C04E72-6389-4CB4-A5D3-CAA48EADFA22}"/>
              </a:ext>
            </a:extLst>
          </p:cNvPr>
          <p:cNvSpPr txBox="1"/>
          <p:nvPr/>
        </p:nvSpPr>
        <p:spPr>
          <a:xfrm>
            <a:off x="527429" y="1450312"/>
            <a:ext cx="974947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0" dirty="0"/>
              <a:t>0.4cm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2AFEFF-8A1F-499F-A239-68A65AD544EC}"/>
              </a:ext>
            </a:extLst>
          </p:cNvPr>
          <p:cNvCxnSpPr>
            <a:cxnSpLocks/>
          </p:cNvCxnSpPr>
          <p:nvPr/>
        </p:nvCxnSpPr>
        <p:spPr>
          <a:xfrm flipV="1">
            <a:off x="2850880" y="1450596"/>
            <a:ext cx="0" cy="1384859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2DB8BD-95F0-4B8F-AB84-6D0E496AFE80}"/>
              </a:ext>
            </a:extLst>
          </p:cNvPr>
          <p:cNvCxnSpPr>
            <a:cxnSpLocks/>
          </p:cNvCxnSpPr>
          <p:nvPr/>
        </p:nvCxnSpPr>
        <p:spPr>
          <a:xfrm flipH="1">
            <a:off x="1545549" y="2835422"/>
            <a:ext cx="1443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CBF1FA-2413-453F-8F16-8F64B96DED9B}"/>
              </a:ext>
            </a:extLst>
          </p:cNvPr>
          <p:cNvSpPr txBox="1"/>
          <p:nvPr/>
        </p:nvSpPr>
        <p:spPr>
          <a:xfrm>
            <a:off x="2357379" y="1921400"/>
            <a:ext cx="974947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0.5cm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6B1CF2-212C-4656-BEFC-C2BCC141C7A6}"/>
              </a:ext>
            </a:extLst>
          </p:cNvPr>
          <p:cNvCxnSpPr>
            <a:cxnSpLocks/>
          </p:cNvCxnSpPr>
          <p:nvPr/>
        </p:nvCxnSpPr>
        <p:spPr>
          <a:xfrm flipH="1">
            <a:off x="1567315" y="1450563"/>
            <a:ext cx="1421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D0C32E-EE9A-4FCF-9041-A14CE9821C00}"/>
              </a:ext>
            </a:extLst>
          </p:cNvPr>
          <p:cNvCxnSpPr>
            <a:cxnSpLocks/>
          </p:cNvCxnSpPr>
          <p:nvPr/>
        </p:nvCxnSpPr>
        <p:spPr>
          <a:xfrm flipH="1">
            <a:off x="1560746" y="6658942"/>
            <a:ext cx="1" cy="340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4481DF-0083-47B5-956A-43EEFFE08635}"/>
              </a:ext>
            </a:extLst>
          </p:cNvPr>
          <p:cNvCxnSpPr>
            <a:cxnSpLocks/>
          </p:cNvCxnSpPr>
          <p:nvPr/>
        </p:nvCxnSpPr>
        <p:spPr>
          <a:xfrm flipH="1">
            <a:off x="4295511" y="6654907"/>
            <a:ext cx="1" cy="344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E45E30-8E3D-4895-BA73-94BAF0B9438B}"/>
              </a:ext>
            </a:extLst>
          </p:cNvPr>
          <p:cNvCxnSpPr>
            <a:cxnSpLocks/>
          </p:cNvCxnSpPr>
          <p:nvPr/>
        </p:nvCxnSpPr>
        <p:spPr>
          <a:xfrm flipH="1">
            <a:off x="1560745" y="6861173"/>
            <a:ext cx="2741409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1F2858-A951-4C2F-AB70-AF139742E6E0}"/>
              </a:ext>
            </a:extLst>
          </p:cNvPr>
          <p:cNvSpPr txBox="1"/>
          <p:nvPr/>
        </p:nvSpPr>
        <p:spPr>
          <a:xfrm>
            <a:off x="2569587" y="6666872"/>
            <a:ext cx="728084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1cm</a:t>
            </a: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2AB93BE3-111B-47A8-9833-FCA5031C4AA5}"/>
              </a:ext>
            </a:extLst>
          </p:cNvPr>
          <p:cNvSpPr/>
          <p:nvPr/>
        </p:nvSpPr>
        <p:spPr>
          <a:xfrm rot="10800000">
            <a:off x="6362554" y="1463822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C8431A-B953-4E54-B047-4486B3608702}"/>
              </a:ext>
            </a:extLst>
          </p:cNvPr>
          <p:cNvSpPr txBox="1"/>
          <p:nvPr/>
        </p:nvSpPr>
        <p:spPr>
          <a:xfrm>
            <a:off x="7069178" y="3800422"/>
            <a:ext cx="2110834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(Static-dynamic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friction)</a:t>
            </a:r>
          </a:p>
        </p:txBody>
      </p:sp>
    </p:spTree>
    <p:extLst>
      <p:ext uri="{BB962C8B-B14F-4D97-AF65-F5344CB8AC3E}">
        <p14:creationId xmlns:p14="http://schemas.microsoft.com/office/powerpoint/2010/main" val="400072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106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53</cp:revision>
  <dcterms:created xsi:type="dcterms:W3CDTF">2021-09-29T18:04:47Z</dcterms:created>
  <dcterms:modified xsi:type="dcterms:W3CDTF">2022-03-13T22:40:33Z</dcterms:modified>
</cp:coreProperties>
</file>