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>
        <p:scale>
          <a:sx n="47" d="100"/>
          <a:sy n="47" d="100"/>
        </p:scale>
        <p:origin x="1147" y="10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6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B895332-475B-4C0E-A8C3-7F0DC490B86E}"/>
              </a:ext>
            </a:extLst>
          </p:cNvPr>
          <p:cNvSpPr/>
          <p:nvPr/>
        </p:nvSpPr>
        <p:spPr>
          <a:xfrm>
            <a:off x="1547286" y="91816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57DF3F-0282-4706-A0E2-AF462786B297}"/>
              </a:ext>
            </a:extLst>
          </p:cNvPr>
          <p:cNvSpPr/>
          <p:nvPr/>
        </p:nvSpPr>
        <p:spPr>
          <a:xfrm>
            <a:off x="1601090" y="1423075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5A550-7C4A-46BA-A107-7BE0ED243E2C}"/>
              </a:ext>
            </a:extLst>
          </p:cNvPr>
          <p:cNvSpPr/>
          <p:nvPr/>
        </p:nvSpPr>
        <p:spPr>
          <a:xfrm>
            <a:off x="269822" y="91823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F5FDF-9453-469D-832E-7057273EF41B}"/>
              </a:ext>
            </a:extLst>
          </p:cNvPr>
          <p:cNvCxnSpPr>
            <a:cxnSpLocks/>
          </p:cNvCxnSpPr>
          <p:nvPr/>
        </p:nvCxnSpPr>
        <p:spPr>
          <a:xfrm flipV="1">
            <a:off x="1722112" y="1458936"/>
            <a:ext cx="0" cy="6779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E77D6-C43D-414A-8BE9-268A57A0860F}"/>
              </a:ext>
            </a:extLst>
          </p:cNvPr>
          <p:cNvCxnSpPr>
            <a:cxnSpLocks/>
          </p:cNvCxnSpPr>
          <p:nvPr/>
        </p:nvCxnSpPr>
        <p:spPr>
          <a:xfrm>
            <a:off x="1480059" y="945717"/>
            <a:ext cx="0" cy="51321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1C5336-70D5-4E84-8ACD-D19FE90301F5}"/>
                  </a:ext>
                </a:extLst>
              </p:cNvPr>
              <p:cNvSpPr txBox="1"/>
              <p:nvPr/>
            </p:nvSpPr>
            <p:spPr>
              <a:xfrm>
                <a:off x="203041" y="881380"/>
                <a:ext cx="12102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Friction</a:t>
                </a:r>
                <a:b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∞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1C5336-70D5-4E84-8ACD-D19FE9030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1" y="881380"/>
                <a:ext cx="1210236" cy="707886"/>
              </a:xfrm>
              <a:prstGeom prst="rect">
                <a:avLst/>
              </a:prstGeom>
              <a:blipFill>
                <a:blip r:embed="rId2"/>
                <a:stretch>
                  <a:fillRect t="-5172" r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3510E-1903-411D-8351-DBBF7541CD33}"/>
                  </a:ext>
                </a:extLst>
              </p:cNvPr>
              <p:cNvSpPr txBox="1"/>
              <p:nvPr/>
            </p:nvSpPr>
            <p:spPr>
              <a:xfrm>
                <a:off x="1805247" y="1458602"/>
                <a:ext cx="14520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Young’s force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∞</m:t>
                    </m:r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3510E-1903-411D-8351-DBBF7541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7" y="1458602"/>
                <a:ext cx="1452083" cy="707886"/>
              </a:xfrm>
              <a:prstGeom prst="rect">
                <a:avLst/>
              </a:prstGeom>
              <a:blipFill>
                <a:blip r:embed="rId3"/>
                <a:stretch>
                  <a:fillRect l="-4202"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24F9D46-BF7E-43A2-9F6F-E6A36BF11788}"/>
              </a:ext>
            </a:extLst>
          </p:cNvPr>
          <p:cNvSpPr txBox="1"/>
          <p:nvPr/>
        </p:nvSpPr>
        <p:spPr>
          <a:xfrm>
            <a:off x="2477378" y="3449637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74BB5-1CAE-4B9B-933B-DA7C95325654}"/>
              </a:ext>
            </a:extLst>
          </p:cNvPr>
          <p:cNvSpPr txBox="1"/>
          <p:nvPr/>
        </p:nvSpPr>
        <p:spPr>
          <a:xfrm>
            <a:off x="2477378" y="175453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B2212-11F0-408D-99E5-C10373C7B7F8}"/>
              </a:ext>
            </a:extLst>
          </p:cNvPr>
          <p:cNvSpPr txBox="1"/>
          <p:nvPr/>
        </p:nvSpPr>
        <p:spPr>
          <a:xfrm>
            <a:off x="507401" y="3449637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3911-C3F6-4BDA-AB35-87A5552AC554}"/>
              </a:ext>
            </a:extLst>
          </p:cNvPr>
          <p:cNvSpPr/>
          <p:nvPr/>
        </p:nvSpPr>
        <p:spPr>
          <a:xfrm>
            <a:off x="153285" y="-65069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75653-A966-439C-BE01-42985CEB3AA9}"/>
              </a:ext>
            </a:extLst>
          </p:cNvPr>
          <p:cNvSpPr/>
          <p:nvPr/>
        </p:nvSpPr>
        <p:spPr>
          <a:xfrm flipH="1">
            <a:off x="3725737" y="175463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A572E-CA3B-4723-B97E-C7258620E109}"/>
              </a:ext>
            </a:extLst>
          </p:cNvPr>
          <p:cNvSpPr/>
          <p:nvPr/>
        </p:nvSpPr>
        <p:spPr>
          <a:xfrm flipH="1">
            <a:off x="97257" y="-53147"/>
            <a:ext cx="208710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B4942A-5148-4E18-A98A-57A80FD7FAF0}"/>
              </a:ext>
            </a:extLst>
          </p:cNvPr>
          <p:cNvSpPr/>
          <p:nvPr/>
        </p:nvSpPr>
        <p:spPr>
          <a:xfrm>
            <a:off x="269831" y="3892150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91AF43-2787-4EA7-95F0-6A60268B024B}"/>
              </a:ext>
            </a:extLst>
          </p:cNvPr>
          <p:cNvSpPr txBox="1"/>
          <p:nvPr/>
        </p:nvSpPr>
        <p:spPr>
          <a:xfrm>
            <a:off x="297866" y="4067658"/>
            <a:ext cx="342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(a) 1D force densities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6C7664-B509-49DF-9A67-112961A4A961}"/>
              </a:ext>
            </a:extLst>
          </p:cNvPr>
          <p:cNvCxnSpPr>
            <a:cxnSpLocks/>
          </p:cNvCxnSpPr>
          <p:nvPr/>
        </p:nvCxnSpPr>
        <p:spPr>
          <a:xfrm>
            <a:off x="1480059" y="384989"/>
            <a:ext cx="0" cy="253467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787211-030D-4F98-8558-CEB17F6D00EC}"/>
              </a:ext>
            </a:extLst>
          </p:cNvPr>
          <p:cNvCxnSpPr>
            <a:cxnSpLocks/>
          </p:cNvCxnSpPr>
          <p:nvPr/>
        </p:nvCxnSpPr>
        <p:spPr>
          <a:xfrm>
            <a:off x="1722112" y="2295194"/>
            <a:ext cx="0" cy="26485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8E6BA7-ECED-4559-9B3B-467179DDFFFC}"/>
              </a:ext>
            </a:extLst>
          </p:cNvPr>
          <p:cNvCxnSpPr>
            <a:cxnSpLocks/>
          </p:cNvCxnSpPr>
          <p:nvPr/>
        </p:nvCxnSpPr>
        <p:spPr>
          <a:xfrm>
            <a:off x="1481202" y="2719257"/>
            <a:ext cx="0" cy="35514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03E5C2-B41B-442D-8DEC-C73C88BF8FA4}"/>
              </a:ext>
            </a:extLst>
          </p:cNvPr>
          <p:cNvCxnSpPr>
            <a:cxnSpLocks/>
          </p:cNvCxnSpPr>
          <p:nvPr/>
        </p:nvCxnSpPr>
        <p:spPr>
          <a:xfrm>
            <a:off x="1722112" y="3216968"/>
            <a:ext cx="0" cy="23267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FE233D-42D2-4E35-B088-5AB6A38D11EE}"/>
              </a:ext>
            </a:extLst>
          </p:cNvPr>
          <p:cNvCxnSpPr>
            <a:cxnSpLocks/>
          </p:cNvCxnSpPr>
          <p:nvPr/>
        </p:nvCxnSpPr>
        <p:spPr>
          <a:xfrm flipV="1">
            <a:off x="1722112" y="2719257"/>
            <a:ext cx="0" cy="35514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7675C7-A9E7-48BD-856A-561F37098ABE}"/>
              </a:ext>
            </a:extLst>
          </p:cNvPr>
          <p:cNvCxnSpPr>
            <a:cxnSpLocks/>
          </p:cNvCxnSpPr>
          <p:nvPr/>
        </p:nvCxnSpPr>
        <p:spPr>
          <a:xfrm flipV="1">
            <a:off x="1480358" y="2295194"/>
            <a:ext cx="0" cy="26485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53A8EC-8DF3-4F8B-BBD5-02BB5B2F8059}"/>
              </a:ext>
            </a:extLst>
          </p:cNvPr>
          <p:cNvCxnSpPr>
            <a:cxnSpLocks/>
          </p:cNvCxnSpPr>
          <p:nvPr/>
        </p:nvCxnSpPr>
        <p:spPr>
          <a:xfrm flipV="1">
            <a:off x="1484411" y="3216968"/>
            <a:ext cx="0" cy="23267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311488-D2AD-4666-950D-DD5E7A9FDF18}"/>
              </a:ext>
            </a:extLst>
          </p:cNvPr>
          <p:cNvCxnSpPr>
            <a:cxnSpLocks/>
          </p:cNvCxnSpPr>
          <p:nvPr/>
        </p:nvCxnSpPr>
        <p:spPr>
          <a:xfrm flipV="1">
            <a:off x="1722112" y="384989"/>
            <a:ext cx="0" cy="253467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09AC6A5-E7E9-46F7-9E31-A06953E334D5}"/>
              </a:ext>
            </a:extLst>
          </p:cNvPr>
          <p:cNvSpPr/>
          <p:nvPr/>
        </p:nvSpPr>
        <p:spPr>
          <a:xfrm>
            <a:off x="1553176" y="1407610"/>
            <a:ext cx="95382" cy="95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C8F5BD-36EC-45DE-B72E-91D23D8BB625}"/>
              </a:ext>
            </a:extLst>
          </p:cNvPr>
          <p:cNvSpPr/>
          <p:nvPr/>
        </p:nvSpPr>
        <p:spPr>
          <a:xfrm>
            <a:off x="5664322" y="91810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DA390FE-52B6-4C7F-A421-7AF082A20903}"/>
              </a:ext>
            </a:extLst>
          </p:cNvPr>
          <p:cNvSpPr/>
          <p:nvPr/>
        </p:nvSpPr>
        <p:spPr>
          <a:xfrm>
            <a:off x="5718126" y="1423069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8FA00-0E25-40F7-9374-6576D20831B6}"/>
              </a:ext>
            </a:extLst>
          </p:cNvPr>
          <p:cNvSpPr/>
          <p:nvPr/>
        </p:nvSpPr>
        <p:spPr>
          <a:xfrm>
            <a:off x="4386858" y="91817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C7A68-D607-4CF7-B9D2-F038789BFB26}"/>
              </a:ext>
            </a:extLst>
          </p:cNvPr>
          <p:cNvCxnSpPr>
            <a:cxnSpLocks/>
          </p:cNvCxnSpPr>
          <p:nvPr/>
        </p:nvCxnSpPr>
        <p:spPr>
          <a:xfrm flipV="1">
            <a:off x="5839148" y="1458930"/>
            <a:ext cx="0" cy="6779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2E9249-4EFD-4849-BC23-0E1F2865A4C5}"/>
              </a:ext>
            </a:extLst>
          </p:cNvPr>
          <p:cNvCxnSpPr>
            <a:cxnSpLocks/>
          </p:cNvCxnSpPr>
          <p:nvPr/>
        </p:nvCxnSpPr>
        <p:spPr>
          <a:xfrm>
            <a:off x="5597095" y="945711"/>
            <a:ext cx="0" cy="51321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BB7886-C137-47DA-9740-31ED00AAAF81}"/>
                  </a:ext>
                </a:extLst>
              </p:cNvPr>
              <p:cNvSpPr txBox="1"/>
              <p:nvPr/>
            </p:nvSpPr>
            <p:spPr>
              <a:xfrm>
                <a:off x="4320077" y="881374"/>
                <a:ext cx="12102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Friction</a:t>
                </a:r>
                <a:b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q</m:t>
                        </m:r>
                        <m:r>
                          <a:rPr lang="en-US" sz="20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k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BB7886-C137-47DA-9740-31ED00AA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77" y="881374"/>
                <a:ext cx="1210236" cy="707886"/>
              </a:xfrm>
              <a:prstGeom prst="rect">
                <a:avLst/>
              </a:prstGeom>
              <a:blipFill>
                <a:blip r:embed="rId4"/>
                <a:stretch>
                  <a:fillRect t="-5172" r="-505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E219DDF-ECE5-4EE9-9B6B-2DC337ED1A37}"/>
                  </a:ext>
                </a:extLst>
              </p:cNvPr>
              <p:cNvSpPr txBox="1"/>
              <p:nvPr/>
            </p:nvSpPr>
            <p:spPr>
              <a:xfrm>
                <a:off x="5922283" y="1458596"/>
                <a:ext cx="14520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Young’s force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Y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E219DDF-ECE5-4EE9-9B6B-2DC337ED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83" y="1458596"/>
                <a:ext cx="1452083" cy="707886"/>
              </a:xfrm>
              <a:prstGeom prst="rect">
                <a:avLst/>
              </a:prstGeom>
              <a:blipFill>
                <a:blip r:embed="rId5"/>
                <a:stretch>
                  <a:fillRect l="-4622"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755CBD36-514C-4D19-B76D-AD80AD938B2F}"/>
              </a:ext>
            </a:extLst>
          </p:cNvPr>
          <p:cNvSpPr txBox="1"/>
          <p:nvPr/>
        </p:nvSpPr>
        <p:spPr>
          <a:xfrm>
            <a:off x="6594414" y="3449631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1F4B03-F936-4F75-9F0A-F357B37A457F}"/>
              </a:ext>
            </a:extLst>
          </p:cNvPr>
          <p:cNvSpPr txBox="1"/>
          <p:nvPr/>
        </p:nvSpPr>
        <p:spPr>
          <a:xfrm>
            <a:off x="6594414" y="175447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2E167E-B90A-4954-A9D0-9497E87FA881}"/>
              </a:ext>
            </a:extLst>
          </p:cNvPr>
          <p:cNvSpPr txBox="1"/>
          <p:nvPr/>
        </p:nvSpPr>
        <p:spPr>
          <a:xfrm>
            <a:off x="4624437" y="3449631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4A0EB-B3BE-49CB-9A8E-9B0ECD85CDD4}"/>
              </a:ext>
            </a:extLst>
          </p:cNvPr>
          <p:cNvSpPr/>
          <p:nvPr/>
        </p:nvSpPr>
        <p:spPr>
          <a:xfrm>
            <a:off x="4270321" y="-65075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D427A-293B-446E-AE0C-9AEC4870D0D5}"/>
              </a:ext>
            </a:extLst>
          </p:cNvPr>
          <p:cNvSpPr/>
          <p:nvPr/>
        </p:nvSpPr>
        <p:spPr>
          <a:xfrm flipH="1">
            <a:off x="7842773" y="175457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4B2FC8-B0F7-4920-98B2-278E91B84859}"/>
              </a:ext>
            </a:extLst>
          </p:cNvPr>
          <p:cNvSpPr/>
          <p:nvPr/>
        </p:nvSpPr>
        <p:spPr>
          <a:xfrm flipH="1">
            <a:off x="4214293" y="-53153"/>
            <a:ext cx="208710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D3BD12-F40B-43C1-A710-2519D61B0F2F}"/>
              </a:ext>
            </a:extLst>
          </p:cNvPr>
          <p:cNvSpPr/>
          <p:nvPr/>
        </p:nvSpPr>
        <p:spPr>
          <a:xfrm>
            <a:off x="4386867" y="3892144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5A1C03-1D96-4C62-91F9-8F889C1955DE}"/>
              </a:ext>
            </a:extLst>
          </p:cNvPr>
          <p:cNvSpPr txBox="1"/>
          <p:nvPr/>
        </p:nvSpPr>
        <p:spPr>
          <a:xfrm>
            <a:off x="4414902" y="4067652"/>
            <a:ext cx="342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(B) 0D force densities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EF928D-001F-4B70-B937-44EFA7718DF7}"/>
              </a:ext>
            </a:extLst>
          </p:cNvPr>
          <p:cNvCxnSpPr>
            <a:cxnSpLocks/>
          </p:cNvCxnSpPr>
          <p:nvPr/>
        </p:nvCxnSpPr>
        <p:spPr>
          <a:xfrm>
            <a:off x="5597095" y="384983"/>
            <a:ext cx="0" cy="253467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083973-9839-434B-8E5F-4F640280D949}"/>
              </a:ext>
            </a:extLst>
          </p:cNvPr>
          <p:cNvCxnSpPr>
            <a:cxnSpLocks/>
          </p:cNvCxnSpPr>
          <p:nvPr/>
        </p:nvCxnSpPr>
        <p:spPr>
          <a:xfrm>
            <a:off x="5839148" y="2295188"/>
            <a:ext cx="0" cy="26485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BFC95E-C614-4C79-A404-4CF7FC2286A0}"/>
              </a:ext>
            </a:extLst>
          </p:cNvPr>
          <p:cNvCxnSpPr>
            <a:cxnSpLocks/>
          </p:cNvCxnSpPr>
          <p:nvPr/>
        </p:nvCxnSpPr>
        <p:spPr>
          <a:xfrm>
            <a:off x="5598238" y="2719251"/>
            <a:ext cx="0" cy="35514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9F6018-50D6-426E-A6C1-92FCB8D41145}"/>
              </a:ext>
            </a:extLst>
          </p:cNvPr>
          <p:cNvCxnSpPr>
            <a:cxnSpLocks/>
          </p:cNvCxnSpPr>
          <p:nvPr/>
        </p:nvCxnSpPr>
        <p:spPr>
          <a:xfrm>
            <a:off x="5839148" y="3216962"/>
            <a:ext cx="0" cy="23267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996575-2B9F-47D1-822E-EB0C54FB3BD3}"/>
              </a:ext>
            </a:extLst>
          </p:cNvPr>
          <p:cNvCxnSpPr>
            <a:cxnSpLocks/>
          </p:cNvCxnSpPr>
          <p:nvPr/>
        </p:nvCxnSpPr>
        <p:spPr>
          <a:xfrm flipV="1">
            <a:off x="5839148" y="2719251"/>
            <a:ext cx="0" cy="355145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BA3A6B-E96B-421F-A574-DE444242B492}"/>
              </a:ext>
            </a:extLst>
          </p:cNvPr>
          <p:cNvCxnSpPr>
            <a:cxnSpLocks/>
          </p:cNvCxnSpPr>
          <p:nvPr/>
        </p:nvCxnSpPr>
        <p:spPr>
          <a:xfrm flipV="1">
            <a:off x="5597394" y="2295188"/>
            <a:ext cx="0" cy="26485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A910D3-B3C7-439C-AACD-80F14AFBC5DC}"/>
              </a:ext>
            </a:extLst>
          </p:cNvPr>
          <p:cNvCxnSpPr>
            <a:cxnSpLocks/>
          </p:cNvCxnSpPr>
          <p:nvPr/>
        </p:nvCxnSpPr>
        <p:spPr>
          <a:xfrm flipV="1">
            <a:off x="5601447" y="3216962"/>
            <a:ext cx="0" cy="23267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4CC31E-300D-4A92-B220-AC709A8CB0DF}"/>
              </a:ext>
            </a:extLst>
          </p:cNvPr>
          <p:cNvCxnSpPr>
            <a:cxnSpLocks/>
          </p:cNvCxnSpPr>
          <p:nvPr/>
        </p:nvCxnSpPr>
        <p:spPr>
          <a:xfrm flipV="1">
            <a:off x="5839148" y="384983"/>
            <a:ext cx="0" cy="253467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0B19C73C-AC86-437A-B0A8-87A076052BF9}"/>
              </a:ext>
            </a:extLst>
          </p:cNvPr>
          <p:cNvSpPr/>
          <p:nvPr/>
        </p:nvSpPr>
        <p:spPr>
          <a:xfrm>
            <a:off x="5670212" y="1407604"/>
            <a:ext cx="95382" cy="95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A900CF0-9B4A-482A-959B-116704F87FB2}"/>
              </a:ext>
            </a:extLst>
          </p:cNvPr>
          <p:cNvGrpSpPr/>
          <p:nvPr/>
        </p:nvGrpSpPr>
        <p:grpSpPr>
          <a:xfrm>
            <a:off x="4899825" y="303802"/>
            <a:ext cx="1636504" cy="400110"/>
            <a:chOff x="4876535" y="1663754"/>
            <a:chExt cx="1636504" cy="40011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EF41F2-6586-41BD-8D4E-4998B6ADBFF9}"/>
                </a:ext>
              </a:extLst>
            </p:cNvPr>
            <p:cNvSpPr txBox="1"/>
            <p:nvPr/>
          </p:nvSpPr>
          <p:spPr>
            <a:xfrm>
              <a:off x="4876535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C1808C-274F-42A8-870C-A55BF28DCB4C}"/>
                </a:ext>
              </a:extLst>
            </p:cNvPr>
            <p:cNvSpPr txBox="1"/>
            <p:nvPr/>
          </p:nvSpPr>
          <p:spPr>
            <a:xfrm>
              <a:off x="5865806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0C4BB0-9BF4-42F4-9998-BFB5D17F77C3}"/>
              </a:ext>
            </a:extLst>
          </p:cNvPr>
          <p:cNvGrpSpPr/>
          <p:nvPr/>
        </p:nvGrpSpPr>
        <p:grpSpPr>
          <a:xfrm>
            <a:off x="4899651" y="2236717"/>
            <a:ext cx="1636504" cy="400110"/>
            <a:chOff x="4876535" y="1663754"/>
            <a:chExt cx="1636504" cy="4001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F366A-843F-44C5-BC85-49DFF5AA9F64}"/>
                </a:ext>
              </a:extLst>
            </p:cNvPr>
            <p:cNvSpPr txBox="1"/>
            <p:nvPr/>
          </p:nvSpPr>
          <p:spPr>
            <a:xfrm>
              <a:off x="4876535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E13CD4-F51A-488E-AE8E-11B5DC15CF56}"/>
                </a:ext>
              </a:extLst>
            </p:cNvPr>
            <p:cNvSpPr txBox="1"/>
            <p:nvPr/>
          </p:nvSpPr>
          <p:spPr>
            <a:xfrm>
              <a:off x="5865806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FB60FE-76B5-47A9-8EF0-6680899DE95E}"/>
              </a:ext>
            </a:extLst>
          </p:cNvPr>
          <p:cNvGrpSpPr/>
          <p:nvPr/>
        </p:nvGrpSpPr>
        <p:grpSpPr>
          <a:xfrm>
            <a:off x="4899477" y="2698481"/>
            <a:ext cx="1636504" cy="400110"/>
            <a:chOff x="4876535" y="1663754"/>
            <a:chExt cx="1636504" cy="4001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6FE5156-1589-49C0-860B-7E31355B097C}"/>
                </a:ext>
              </a:extLst>
            </p:cNvPr>
            <p:cNvSpPr txBox="1"/>
            <p:nvPr/>
          </p:nvSpPr>
          <p:spPr>
            <a:xfrm>
              <a:off x="4876535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28E348-6901-4C80-AC87-B9E2B70D2789}"/>
                </a:ext>
              </a:extLst>
            </p:cNvPr>
            <p:cNvSpPr txBox="1"/>
            <p:nvPr/>
          </p:nvSpPr>
          <p:spPr>
            <a:xfrm>
              <a:off x="5865806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2B579-7511-44DA-A609-0D1AA921A4C1}"/>
              </a:ext>
            </a:extLst>
          </p:cNvPr>
          <p:cNvGrpSpPr/>
          <p:nvPr/>
        </p:nvGrpSpPr>
        <p:grpSpPr>
          <a:xfrm>
            <a:off x="4899303" y="3138123"/>
            <a:ext cx="1636504" cy="400110"/>
            <a:chOff x="4876535" y="1663754"/>
            <a:chExt cx="1636504" cy="40011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634600-A494-4915-AACE-D2D6744E4737}"/>
                </a:ext>
              </a:extLst>
            </p:cNvPr>
            <p:cNvSpPr txBox="1"/>
            <p:nvPr/>
          </p:nvSpPr>
          <p:spPr>
            <a:xfrm>
              <a:off x="4876535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22A9FDD-628A-4287-BCC1-8638591B0FEC}"/>
                </a:ext>
              </a:extLst>
            </p:cNvPr>
            <p:cNvSpPr txBox="1"/>
            <p:nvPr/>
          </p:nvSpPr>
          <p:spPr>
            <a:xfrm>
              <a:off x="5865806" y="1663754"/>
              <a:ext cx="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67</cp:revision>
  <dcterms:created xsi:type="dcterms:W3CDTF">2022-03-07T18:00:14Z</dcterms:created>
  <dcterms:modified xsi:type="dcterms:W3CDTF">2022-03-07T20:22:37Z</dcterms:modified>
</cp:coreProperties>
</file>