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600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C0E"/>
    <a:srgbClr val="005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>
        <p:scale>
          <a:sx n="46" d="100"/>
          <a:sy n="46" d="100"/>
        </p:scale>
        <p:origin x="36" y="1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823066"/>
            <a:ext cx="12001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2641495"/>
            <a:ext cx="12001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267758"/>
            <a:ext cx="3450431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267758"/>
            <a:ext cx="10151269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253808"/>
            <a:ext cx="1380172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3365607"/>
            <a:ext cx="1380172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338792"/>
            <a:ext cx="68008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338792"/>
            <a:ext cx="68008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267758"/>
            <a:ext cx="1380172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232853"/>
            <a:ext cx="676959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1837055"/>
            <a:ext cx="676959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232853"/>
            <a:ext cx="680293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1837055"/>
            <a:ext cx="680293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35280"/>
            <a:ext cx="516106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724112"/>
            <a:ext cx="810101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1508760"/>
            <a:ext cx="516106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35280"/>
            <a:ext cx="516106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724112"/>
            <a:ext cx="810101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1508760"/>
            <a:ext cx="516106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267758"/>
            <a:ext cx="1380172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338792"/>
            <a:ext cx="1380172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4661324"/>
            <a:ext cx="36004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F83F-55E3-4167-A17D-7A8D9E494F1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4661324"/>
            <a:ext cx="540067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4661324"/>
            <a:ext cx="36004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A8A29938-0A31-4209-B908-3F0E98DBD5AA}"/>
              </a:ext>
            </a:extLst>
          </p:cNvPr>
          <p:cNvSpPr/>
          <p:nvPr/>
        </p:nvSpPr>
        <p:spPr>
          <a:xfrm>
            <a:off x="9814409" y="37903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D875D5-2071-42AF-866D-B0947B9D7473}"/>
              </a:ext>
            </a:extLst>
          </p:cNvPr>
          <p:cNvSpPr/>
          <p:nvPr/>
        </p:nvSpPr>
        <p:spPr>
          <a:xfrm>
            <a:off x="1851528" y="3291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DDE5E-1585-41B5-B919-17BFDA7C0C1A}"/>
              </a:ext>
            </a:extLst>
          </p:cNvPr>
          <p:cNvSpPr/>
          <p:nvPr/>
        </p:nvSpPr>
        <p:spPr>
          <a:xfrm>
            <a:off x="190634" y="3291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C28B4-CE9C-4335-AD6F-6B0E4D0A2943}"/>
              </a:ext>
            </a:extLst>
          </p:cNvPr>
          <p:cNvGrpSpPr/>
          <p:nvPr/>
        </p:nvGrpSpPr>
        <p:grpSpPr>
          <a:xfrm>
            <a:off x="667768" y="1676764"/>
            <a:ext cx="2337768" cy="883023"/>
            <a:chOff x="1255059" y="3406585"/>
            <a:chExt cx="1362636" cy="88302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267066-6C04-4197-A0E4-A6F0DA753CCB}"/>
                </a:ext>
              </a:extLst>
            </p:cNvPr>
            <p:cNvCxnSpPr>
              <a:cxnSpLocks/>
            </p:cNvCxnSpPr>
            <p:nvPr/>
          </p:nvCxnSpPr>
          <p:spPr>
            <a:xfrm>
              <a:off x="1255059" y="3406585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61D12F-26B4-4423-A065-AB33EF3D0D9B}"/>
                </a:ext>
              </a:extLst>
            </p:cNvPr>
            <p:cNvCxnSpPr>
              <a:cxnSpLocks/>
            </p:cNvCxnSpPr>
            <p:nvPr/>
          </p:nvCxnSpPr>
          <p:spPr>
            <a:xfrm>
              <a:off x="2617695" y="3406585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FA033C9-8979-438D-9D7B-721DA73D554E}"/>
              </a:ext>
            </a:extLst>
          </p:cNvPr>
          <p:cNvSpPr/>
          <p:nvPr/>
        </p:nvSpPr>
        <p:spPr>
          <a:xfrm>
            <a:off x="1641103" y="1153951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C801F-C5F2-4A15-A4A1-4A0D594193D4}"/>
              </a:ext>
            </a:extLst>
          </p:cNvPr>
          <p:cNvSpPr/>
          <p:nvPr/>
        </p:nvSpPr>
        <p:spPr>
          <a:xfrm>
            <a:off x="1641103" y="1750105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FF930-EAD0-423B-8BC3-E2BD629C08B7}"/>
              </a:ext>
            </a:extLst>
          </p:cNvPr>
          <p:cNvCxnSpPr>
            <a:cxnSpLocks/>
          </p:cNvCxnSpPr>
          <p:nvPr/>
        </p:nvCxnSpPr>
        <p:spPr>
          <a:xfrm>
            <a:off x="1849523" y="1958533"/>
            <a:ext cx="0" cy="883023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C63E46-E163-404F-A228-92C0675412DD}"/>
              </a:ext>
            </a:extLst>
          </p:cNvPr>
          <p:cNvSpPr/>
          <p:nvPr/>
        </p:nvSpPr>
        <p:spPr>
          <a:xfrm>
            <a:off x="1641102" y="2619961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325A76-84F1-4E2B-92F6-6D231BCA7C5F}"/>
              </a:ext>
            </a:extLst>
          </p:cNvPr>
          <p:cNvSpPr/>
          <p:nvPr/>
        </p:nvSpPr>
        <p:spPr>
          <a:xfrm>
            <a:off x="1762863" y="1362381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FEDD70-5D77-464E-A5D0-FA7AD228F135}"/>
              </a:ext>
            </a:extLst>
          </p:cNvPr>
          <p:cNvGrpSpPr/>
          <p:nvPr/>
        </p:nvGrpSpPr>
        <p:grpSpPr>
          <a:xfrm>
            <a:off x="667768" y="360411"/>
            <a:ext cx="2337768" cy="883023"/>
            <a:chOff x="1255059" y="3406585"/>
            <a:chExt cx="1362636" cy="88302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96B7F8-4FF6-452B-90CD-86A297428685}"/>
                </a:ext>
              </a:extLst>
            </p:cNvPr>
            <p:cNvCxnSpPr>
              <a:cxnSpLocks/>
            </p:cNvCxnSpPr>
            <p:nvPr/>
          </p:nvCxnSpPr>
          <p:spPr>
            <a:xfrm>
              <a:off x="1255059" y="3406585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BA2BA6-0D64-4BB7-BF60-B1C6789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2617695" y="3406585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FD79EB-AB21-4191-9235-F7079C2D513D}"/>
                  </a:ext>
                </a:extLst>
              </p:cNvPr>
              <p:cNvSpPr txBox="1"/>
              <p:nvPr/>
            </p:nvSpPr>
            <p:spPr>
              <a:xfrm>
                <a:off x="1784218" y="2784532"/>
                <a:ext cx="1964964" cy="83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AFD79EB-AB21-4191-9235-F7079C2D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18" y="2784532"/>
                <a:ext cx="1964964" cy="836523"/>
              </a:xfrm>
              <a:prstGeom prst="rect">
                <a:avLst/>
              </a:prstGeom>
              <a:blipFill>
                <a:blip r:embed="rId2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01937D-9382-43E6-9743-A83101598350}"/>
                  </a:ext>
                </a:extLst>
              </p:cNvPr>
              <p:cNvSpPr txBox="1"/>
              <p:nvPr/>
            </p:nvSpPr>
            <p:spPr>
              <a:xfrm>
                <a:off x="2029327" y="1746282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01937D-9382-43E6-9743-A8310159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27" y="1746282"/>
                <a:ext cx="1719993" cy="457831"/>
              </a:xfrm>
              <a:prstGeom prst="rect">
                <a:avLst/>
              </a:prstGeom>
              <a:blipFill>
                <a:blip r:embed="rId3"/>
                <a:stretch>
                  <a:fillRect l="-10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3FB761-9E89-4ACA-A1DD-FC98B7397C7A}"/>
                  </a:ext>
                </a:extLst>
              </p:cNvPr>
              <p:cNvSpPr txBox="1"/>
              <p:nvPr/>
            </p:nvSpPr>
            <p:spPr>
              <a:xfrm>
                <a:off x="2033161" y="1127078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3FB761-9E89-4ACA-A1DD-FC98B739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161" y="1127078"/>
                <a:ext cx="1719993" cy="457831"/>
              </a:xfrm>
              <a:prstGeom prst="rect">
                <a:avLst/>
              </a:prstGeom>
              <a:blipFill>
                <a:blip r:embed="rId4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C375F08-25E8-4082-A51C-317051465539}"/>
              </a:ext>
            </a:extLst>
          </p:cNvPr>
          <p:cNvSpPr txBox="1"/>
          <p:nvPr/>
        </p:nvSpPr>
        <p:spPr>
          <a:xfrm>
            <a:off x="701237" y="445788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C4C963-A1C3-431D-8B26-64504FEAB1B4}"/>
              </a:ext>
            </a:extLst>
          </p:cNvPr>
          <p:cNvSpPr txBox="1"/>
          <p:nvPr/>
        </p:nvSpPr>
        <p:spPr>
          <a:xfrm>
            <a:off x="591439" y="1380313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EE8072-186F-4FBD-B07E-888F67058E5D}"/>
              </a:ext>
            </a:extLst>
          </p:cNvPr>
          <p:cNvSpPr/>
          <p:nvPr/>
        </p:nvSpPr>
        <p:spPr>
          <a:xfrm>
            <a:off x="5832964" y="20596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CDAD08-043D-481F-BF8D-F87AA0B7DDC5}"/>
              </a:ext>
            </a:extLst>
          </p:cNvPr>
          <p:cNvSpPr/>
          <p:nvPr/>
        </p:nvSpPr>
        <p:spPr>
          <a:xfrm>
            <a:off x="4172532" y="20596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F0B7093-46F5-4B9A-8F38-67C296A1F6D1}"/>
              </a:ext>
            </a:extLst>
          </p:cNvPr>
          <p:cNvCxnSpPr>
            <a:cxnSpLocks/>
          </p:cNvCxnSpPr>
          <p:nvPr/>
        </p:nvCxnSpPr>
        <p:spPr>
          <a:xfrm>
            <a:off x="4649208" y="1694071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CF3E21-A9A4-413E-A797-230F1F8BB57B}"/>
              </a:ext>
            </a:extLst>
          </p:cNvPr>
          <p:cNvCxnSpPr>
            <a:cxnSpLocks/>
          </p:cNvCxnSpPr>
          <p:nvPr/>
        </p:nvCxnSpPr>
        <p:spPr>
          <a:xfrm>
            <a:off x="6986976" y="1694071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46BD7E9-8392-44BC-B8A2-11A7A0B2EDE4}"/>
              </a:ext>
            </a:extLst>
          </p:cNvPr>
          <p:cNvSpPr/>
          <p:nvPr/>
        </p:nvSpPr>
        <p:spPr>
          <a:xfrm>
            <a:off x="5622542" y="1171258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D3B94A-5FFC-43FD-9DC4-E0BAE45EE289}"/>
              </a:ext>
            </a:extLst>
          </p:cNvPr>
          <p:cNvSpPr/>
          <p:nvPr/>
        </p:nvSpPr>
        <p:spPr>
          <a:xfrm>
            <a:off x="5618051" y="1171258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B93BBB5-9C20-4A11-A0D3-AC61CE57F1DC}"/>
              </a:ext>
            </a:extLst>
          </p:cNvPr>
          <p:cNvSpPr/>
          <p:nvPr/>
        </p:nvSpPr>
        <p:spPr>
          <a:xfrm>
            <a:off x="5744303" y="1357914"/>
            <a:ext cx="147695" cy="45719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B8411-E1E8-4C6F-A1E0-ED456E2AE714}"/>
              </a:ext>
            </a:extLst>
          </p:cNvPr>
          <p:cNvCxnSpPr>
            <a:cxnSpLocks/>
          </p:cNvCxnSpPr>
          <p:nvPr/>
        </p:nvCxnSpPr>
        <p:spPr>
          <a:xfrm>
            <a:off x="4649208" y="377718"/>
            <a:ext cx="0" cy="883023"/>
          </a:xfrm>
          <a:prstGeom prst="straightConnector1">
            <a:avLst/>
          </a:prstGeom>
          <a:ln w="508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6EF37D-43D1-4CE4-ABE2-B317F25AABE9}"/>
              </a:ext>
            </a:extLst>
          </p:cNvPr>
          <p:cNvCxnSpPr>
            <a:cxnSpLocks/>
          </p:cNvCxnSpPr>
          <p:nvPr/>
        </p:nvCxnSpPr>
        <p:spPr>
          <a:xfrm>
            <a:off x="6986976" y="377718"/>
            <a:ext cx="0" cy="883023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/>
              <p:nvPr/>
            </p:nvSpPr>
            <p:spPr>
              <a:xfrm>
                <a:off x="5740333" y="516744"/>
                <a:ext cx="2330375" cy="82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33" y="516744"/>
                <a:ext cx="2330375" cy="827251"/>
              </a:xfrm>
              <a:prstGeom prst="rect">
                <a:avLst/>
              </a:prstGeom>
              <a:blipFill>
                <a:blip r:embed="rId5"/>
                <a:stretch>
                  <a:fillRect l="-785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2E224DB3-448B-4175-A1E2-41AEC43C572E}"/>
              </a:ext>
            </a:extLst>
          </p:cNvPr>
          <p:cNvSpPr txBox="1"/>
          <p:nvPr/>
        </p:nvSpPr>
        <p:spPr>
          <a:xfrm>
            <a:off x="4237483" y="-10600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66F9ED-25A1-41B2-889A-7207751D75ED}"/>
              </a:ext>
            </a:extLst>
          </p:cNvPr>
          <p:cNvSpPr txBox="1"/>
          <p:nvPr/>
        </p:nvSpPr>
        <p:spPr>
          <a:xfrm>
            <a:off x="4527227" y="1191427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784A9A-4ECE-44E6-B5FA-232EA429BE39}"/>
              </a:ext>
            </a:extLst>
          </p:cNvPr>
          <p:cNvSpPr/>
          <p:nvPr/>
        </p:nvSpPr>
        <p:spPr>
          <a:xfrm>
            <a:off x="8153514" y="37903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A97259-800A-4218-8004-9DA1F3B17698}"/>
              </a:ext>
            </a:extLst>
          </p:cNvPr>
          <p:cNvSpPr/>
          <p:nvPr/>
        </p:nvSpPr>
        <p:spPr>
          <a:xfrm>
            <a:off x="9603982" y="1188564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237A7A8-1F16-4C2D-A859-97691265F8D3}"/>
              </a:ext>
            </a:extLst>
          </p:cNvPr>
          <p:cNvSpPr/>
          <p:nvPr/>
        </p:nvSpPr>
        <p:spPr>
          <a:xfrm>
            <a:off x="9603982" y="1784716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CA9C564-B3B7-4025-A1A9-6D706FDC8397}"/>
              </a:ext>
            </a:extLst>
          </p:cNvPr>
          <p:cNvCxnSpPr>
            <a:cxnSpLocks/>
          </p:cNvCxnSpPr>
          <p:nvPr/>
        </p:nvCxnSpPr>
        <p:spPr>
          <a:xfrm>
            <a:off x="9812403" y="1993146"/>
            <a:ext cx="0" cy="532401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AAA6938-2030-4E9D-9D7D-273F989F954F}"/>
              </a:ext>
            </a:extLst>
          </p:cNvPr>
          <p:cNvSpPr/>
          <p:nvPr/>
        </p:nvSpPr>
        <p:spPr>
          <a:xfrm>
            <a:off x="9603981" y="2317118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E09A6C6-B0F0-4C75-A476-B904756018B8}"/>
              </a:ext>
            </a:extLst>
          </p:cNvPr>
          <p:cNvSpPr/>
          <p:nvPr/>
        </p:nvSpPr>
        <p:spPr>
          <a:xfrm>
            <a:off x="9725743" y="1396993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5FA864-9A47-40BE-B58A-F9215DA64C5B}"/>
              </a:ext>
            </a:extLst>
          </p:cNvPr>
          <p:cNvGrpSpPr/>
          <p:nvPr/>
        </p:nvGrpSpPr>
        <p:grpSpPr>
          <a:xfrm>
            <a:off x="8630648" y="395024"/>
            <a:ext cx="2337768" cy="2199376"/>
            <a:chOff x="8612834" y="495970"/>
            <a:chExt cx="2337768" cy="2199376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7DC1BA3-8AA7-4F66-BEBF-84110FF8F0C0}"/>
                </a:ext>
              </a:extLst>
            </p:cNvPr>
            <p:cNvCxnSpPr>
              <a:cxnSpLocks/>
            </p:cNvCxnSpPr>
            <p:nvPr/>
          </p:nvCxnSpPr>
          <p:spPr>
            <a:xfrm>
              <a:off x="8612834" y="1812323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42F5BE8-5E0D-4453-8167-3A2029BA90D9}"/>
                </a:ext>
              </a:extLst>
            </p:cNvPr>
            <p:cNvCxnSpPr>
              <a:cxnSpLocks/>
            </p:cNvCxnSpPr>
            <p:nvPr/>
          </p:nvCxnSpPr>
          <p:spPr>
            <a:xfrm>
              <a:off x="10950602" y="1812323"/>
              <a:ext cx="0" cy="883023"/>
            </a:xfrm>
            <a:prstGeom prst="straightConnector1">
              <a:avLst/>
            </a:prstGeom>
            <a:ln w="508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1E2ED9-46E2-4A84-9A69-6D62293F97DB}"/>
                </a:ext>
              </a:extLst>
            </p:cNvPr>
            <p:cNvCxnSpPr>
              <a:cxnSpLocks/>
            </p:cNvCxnSpPr>
            <p:nvPr/>
          </p:nvCxnSpPr>
          <p:spPr>
            <a:xfrm>
              <a:off x="8612834" y="495970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A917A6-D5C4-4A03-A84F-73D0DCAE0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950602" y="495970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4BF183-47B0-48FD-B01A-31E7B4702613}"/>
                  </a:ext>
                </a:extLst>
              </p:cNvPr>
              <p:cNvSpPr txBox="1"/>
              <p:nvPr/>
            </p:nvSpPr>
            <p:spPr>
              <a:xfrm>
                <a:off x="9963173" y="2627609"/>
                <a:ext cx="2063456" cy="828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4BF183-47B0-48FD-B01A-31E7B470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173" y="2627609"/>
                <a:ext cx="2063456" cy="828111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4A4304-3480-4458-89D5-526A03FD0D36}"/>
                  </a:ext>
                </a:extLst>
              </p:cNvPr>
              <p:cNvSpPr txBox="1"/>
              <p:nvPr/>
            </p:nvSpPr>
            <p:spPr>
              <a:xfrm>
                <a:off x="9992208" y="1780894"/>
                <a:ext cx="976217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4A4304-3480-4458-89D5-526A03FD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208" y="1780894"/>
                <a:ext cx="976217" cy="457831"/>
              </a:xfrm>
              <a:prstGeom prst="rect">
                <a:avLst/>
              </a:prstGeom>
              <a:blipFill>
                <a:blip r:embed="rId7"/>
                <a:stretch>
                  <a:fillRect l="-125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43EA3D-8EC9-4169-808F-4ECE37ECB3AC}"/>
                  </a:ext>
                </a:extLst>
              </p:cNvPr>
              <p:cNvSpPr txBox="1"/>
              <p:nvPr/>
            </p:nvSpPr>
            <p:spPr>
              <a:xfrm>
                <a:off x="9951106" y="921294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43EA3D-8EC9-4169-808F-4ECE37EC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106" y="921294"/>
                <a:ext cx="1719993" cy="457831"/>
              </a:xfrm>
              <a:prstGeom prst="rect">
                <a:avLst/>
              </a:prstGeom>
              <a:blipFill>
                <a:blip r:embed="rId8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0E2E810B-D0B6-4751-BC2C-51B239F62E00}"/>
              </a:ext>
            </a:extLst>
          </p:cNvPr>
          <p:cNvSpPr txBox="1"/>
          <p:nvPr/>
        </p:nvSpPr>
        <p:spPr>
          <a:xfrm>
            <a:off x="8664116" y="480400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BB51DD-EEE4-425C-A3DA-6425C144CE7C}"/>
              </a:ext>
            </a:extLst>
          </p:cNvPr>
          <p:cNvSpPr txBox="1"/>
          <p:nvPr/>
        </p:nvSpPr>
        <p:spPr>
          <a:xfrm>
            <a:off x="8554318" y="1414925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A6E764-1292-4DBC-876E-824B57B76C7F}"/>
              </a:ext>
            </a:extLst>
          </p:cNvPr>
          <p:cNvCxnSpPr>
            <a:cxnSpLocks/>
          </p:cNvCxnSpPr>
          <p:nvPr/>
        </p:nvCxnSpPr>
        <p:spPr>
          <a:xfrm>
            <a:off x="9816030" y="1394194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9CB9FC-7800-47A1-8FC4-D16E1E2B45F9}"/>
              </a:ext>
            </a:extLst>
          </p:cNvPr>
          <p:cNvCxnSpPr>
            <a:cxnSpLocks/>
          </p:cNvCxnSpPr>
          <p:nvPr/>
        </p:nvCxnSpPr>
        <p:spPr>
          <a:xfrm>
            <a:off x="9812401" y="2525538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0080367-4253-4684-A4BE-58B48898AE30}"/>
              </a:ext>
            </a:extLst>
          </p:cNvPr>
          <p:cNvCxnSpPr>
            <a:cxnSpLocks/>
          </p:cNvCxnSpPr>
          <p:nvPr/>
        </p:nvCxnSpPr>
        <p:spPr>
          <a:xfrm>
            <a:off x="11554115" y="1403624"/>
            <a:ext cx="0" cy="1121914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D0E346-88DB-494F-9FE1-64ADB1720717}"/>
              </a:ext>
            </a:extLst>
          </p:cNvPr>
          <p:cNvSpPr/>
          <p:nvPr/>
        </p:nvSpPr>
        <p:spPr>
          <a:xfrm>
            <a:off x="11302151" y="1714551"/>
            <a:ext cx="475223" cy="49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8B97A08-FB5A-4B53-B5A8-A9DDCC7783D3}"/>
                  </a:ext>
                </a:extLst>
              </p:cNvPr>
              <p:cNvSpPr txBox="1"/>
              <p:nvPr/>
            </p:nvSpPr>
            <p:spPr>
              <a:xfrm>
                <a:off x="11389111" y="1669523"/>
                <a:ext cx="416859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8B97A08-FB5A-4B53-B5A8-A9DDCC77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111" y="1669523"/>
                <a:ext cx="416859" cy="457831"/>
              </a:xfrm>
              <a:prstGeom prst="rect">
                <a:avLst/>
              </a:prstGeom>
              <a:blipFill>
                <a:blip r:embed="rId9"/>
                <a:stretch>
                  <a:fillRect l="-4348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7508D7B3-71F6-4911-8462-36E163C63B5D}"/>
              </a:ext>
            </a:extLst>
          </p:cNvPr>
          <p:cNvSpPr txBox="1"/>
          <p:nvPr/>
        </p:nvSpPr>
        <p:spPr>
          <a:xfrm>
            <a:off x="190634" y="3704180"/>
            <a:ext cx="3681046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(a) No-slip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EDB05-1498-4C5E-A648-D7761885DAEC}"/>
              </a:ext>
            </a:extLst>
          </p:cNvPr>
          <p:cNvSpPr txBox="1"/>
          <p:nvPr/>
        </p:nvSpPr>
        <p:spPr>
          <a:xfrm>
            <a:off x="4172074" y="3719735"/>
            <a:ext cx="3681046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(b) Free-slip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8A5579-5E21-4BBC-ABD3-BD3A281D060D}"/>
                  </a:ext>
                </a:extLst>
              </p:cNvPr>
              <p:cNvSpPr txBox="1"/>
              <p:nvPr/>
            </p:nvSpPr>
            <p:spPr>
              <a:xfrm>
                <a:off x="8153514" y="3735290"/>
                <a:ext cx="3681046" cy="124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(c) Static-dynamic friction,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    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8A5579-5E21-4BBC-ABD3-BD3A281D0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14" y="3735290"/>
                <a:ext cx="3681046" cy="1249125"/>
              </a:xfrm>
              <a:prstGeom prst="rect">
                <a:avLst/>
              </a:prstGeom>
              <a:blipFill>
                <a:blip r:embed="rId10"/>
                <a:stretch>
                  <a:fillRect t="-3902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FE375E64-6FCC-4714-AE72-493754C9D1AF}"/>
              </a:ext>
            </a:extLst>
          </p:cNvPr>
          <p:cNvSpPr/>
          <p:nvPr/>
        </p:nvSpPr>
        <p:spPr>
          <a:xfrm>
            <a:off x="9599990" y="2631527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26636-D40C-4218-9D11-3B6FC9DF5A50}"/>
                  </a:ext>
                </a:extLst>
              </p:cNvPr>
              <p:cNvSpPr txBox="1"/>
              <p:nvPr/>
            </p:nvSpPr>
            <p:spPr>
              <a:xfrm>
                <a:off x="8215136" y="3092736"/>
                <a:ext cx="1708179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26636-D40C-4218-9D11-3B6FC9DF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36" y="3092736"/>
                <a:ext cx="1708179" cy="470898"/>
              </a:xfrm>
              <a:prstGeom prst="rect">
                <a:avLst/>
              </a:prstGeom>
              <a:blipFill>
                <a:blip r:embed="rId11"/>
                <a:stretch>
                  <a:fillRect l="-1071" t="-6410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BBF98C-85BD-4654-BF02-0286B22C04C0}"/>
              </a:ext>
            </a:extLst>
          </p:cNvPr>
          <p:cNvCxnSpPr>
            <a:cxnSpLocks/>
          </p:cNvCxnSpPr>
          <p:nvPr/>
        </p:nvCxnSpPr>
        <p:spPr>
          <a:xfrm>
            <a:off x="10072529" y="2631523"/>
            <a:ext cx="193664" cy="269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992B52-2CD7-46BA-BCCB-C080CAD104E5}"/>
              </a:ext>
            </a:extLst>
          </p:cNvPr>
          <p:cNvCxnSpPr>
            <a:cxnSpLocks/>
          </p:cNvCxnSpPr>
          <p:nvPr/>
        </p:nvCxnSpPr>
        <p:spPr>
          <a:xfrm flipH="1">
            <a:off x="9359547" y="3022446"/>
            <a:ext cx="184759" cy="131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38B82D3-3A14-41E5-B18A-1A8688A6F95A}"/>
              </a:ext>
            </a:extLst>
          </p:cNvPr>
          <p:cNvSpPr/>
          <p:nvPr/>
        </p:nvSpPr>
        <p:spPr>
          <a:xfrm>
            <a:off x="13800704" y="41644"/>
            <a:ext cx="2020152" cy="3699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A8CD68-07CC-4CB6-B2D3-7D20DC5407EA}"/>
              </a:ext>
            </a:extLst>
          </p:cNvPr>
          <p:cNvSpPr/>
          <p:nvPr/>
        </p:nvSpPr>
        <p:spPr>
          <a:xfrm>
            <a:off x="12139809" y="41644"/>
            <a:ext cx="1660432" cy="369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715BCA-CD7D-4E00-98DE-DC72B5A6D708}"/>
              </a:ext>
            </a:extLst>
          </p:cNvPr>
          <p:cNvSpPr/>
          <p:nvPr/>
        </p:nvSpPr>
        <p:spPr>
          <a:xfrm>
            <a:off x="13590277" y="1192305"/>
            <a:ext cx="416859" cy="416859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6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72EB9A-CB9E-465A-9C72-C429CAFA58EF}"/>
              </a:ext>
            </a:extLst>
          </p:cNvPr>
          <p:cNvSpPr/>
          <p:nvPr/>
        </p:nvSpPr>
        <p:spPr>
          <a:xfrm>
            <a:off x="13590277" y="1788457"/>
            <a:ext cx="416859" cy="416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FA2D4CE-CDD4-4BF7-BAF8-9402F75560D8}"/>
              </a:ext>
            </a:extLst>
          </p:cNvPr>
          <p:cNvSpPr/>
          <p:nvPr/>
        </p:nvSpPr>
        <p:spPr>
          <a:xfrm>
            <a:off x="13712038" y="1400734"/>
            <a:ext cx="173335" cy="574473"/>
          </a:xfrm>
          <a:custGeom>
            <a:avLst/>
            <a:gdLst>
              <a:gd name="connsiteX0" fmla="*/ 442497 w 862827"/>
              <a:gd name="connsiteY0" fmla="*/ 0 h 1080319"/>
              <a:gd name="connsiteX1" fmla="*/ 45 w 862827"/>
              <a:gd name="connsiteY1" fmla="*/ 387145 h 1080319"/>
              <a:gd name="connsiteX2" fmla="*/ 464620 w 862827"/>
              <a:gd name="connsiteY2" fmla="*/ 523568 h 1080319"/>
              <a:gd name="connsiteX3" fmla="*/ 862826 w 862827"/>
              <a:gd name="connsiteY3" fmla="*/ 405580 h 1080319"/>
              <a:gd name="connsiteX4" fmla="*/ 468307 w 862827"/>
              <a:gd name="connsiteY4" fmla="*/ 298655 h 1080319"/>
              <a:gd name="connsiteX5" fmla="*/ 22168 w 862827"/>
              <a:gd name="connsiteY5" fmla="*/ 678426 h 1080319"/>
              <a:gd name="connsiteX6" fmla="*/ 479368 w 862827"/>
              <a:gd name="connsiteY6" fmla="*/ 840658 h 1080319"/>
              <a:gd name="connsiteX7" fmla="*/ 848078 w 862827"/>
              <a:gd name="connsiteY7" fmla="*/ 645242 h 1080319"/>
              <a:gd name="connsiteX8" fmla="*/ 453558 w 862827"/>
              <a:gd name="connsiteY8" fmla="*/ 615745 h 1080319"/>
              <a:gd name="connsiteX9" fmla="*/ 36916 w 862827"/>
              <a:gd name="connsiteY9" fmla="*/ 840658 h 1080319"/>
              <a:gd name="connsiteX10" fmla="*/ 494116 w 862827"/>
              <a:gd name="connsiteY10" fmla="*/ 1080319 h 10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2827" h="1080319">
                <a:moveTo>
                  <a:pt x="442497" y="0"/>
                </a:moveTo>
                <a:cubicBezTo>
                  <a:pt x="219427" y="149942"/>
                  <a:pt x="-3642" y="299884"/>
                  <a:pt x="45" y="387145"/>
                </a:cubicBezTo>
                <a:cubicBezTo>
                  <a:pt x="3732" y="474406"/>
                  <a:pt x="320823" y="520496"/>
                  <a:pt x="464620" y="523568"/>
                </a:cubicBezTo>
                <a:cubicBezTo>
                  <a:pt x="608417" y="526640"/>
                  <a:pt x="862212" y="443065"/>
                  <a:pt x="862826" y="405580"/>
                </a:cubicBezTo>
                <a:cubicBezTo>
                  <a:pt x="863440" y="368095"/>
                  <a:pt x="608417" y="253181"/>
                  <a:pt x="468307" y="298655"/>
                </a:cubicBezTo>
                <a:cubicBezTo>
                  <a:pt x="328197" y="344129"/>
                  <a:pt x="20324" y="588092"/>
                  <a:pt x="22168" y="678426"/>
                </a:cubicBezTo>
                <a:cubicBezTo>
                  <a:pt x="24011" y="768760"/>
                  <a:pt x="341716" y="846189"/>
                  <a:pt x="479368" y="840658"/>
                </a:cubicBezTo>
                <a:cubicBezTo>
                  <a:pt x="617020" y="835127"/>
                  <a:pt x="852380" y="682727"/>
                  <a:pt x="848078" y="645242"/>
                </a:cubicBezTo>
                <a:cubicBezTo>
                  <a:pt x="843776" y="607757"/>
                  <a:pt x="588752" y="583176"/>
                  <a:pt x="453558" y="615745"/>
                </a:cubicBezTo>
                <a:cubicBezTo>
                  <a:pt x="318364" y="648314"/>
                  <a:pt x="30156" y="763229"/>
                  <a:pt x="36916" y="840658"/>
                </a:cubicBezTo>
                <a:cubicBezTo>
                  <a:pt x="43676" y="918087"/>
                  <a:pt x="306689" y="989371"/>
                  <a:pt x="494116" y="1080319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900253-F033-4026-8275-C24711FEAFCE}"/>
                  </a:ext>
                </a:extLst>
              </p:cNvPr>
              <p:cNvSpPr txBox="1"/>
              <p:nvPr/>
            </p:nvSpPr>
            <p:spPr>
              <a:xfrm>
                <a:off x="12156198" y="2900718"/>
                <a:ext cx="1964964" cy="84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900253-F033-4026-8275-C24711FE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198" y="2900718"/>
                <a:ext cx="1964964" cy="840230"/>
              </a:xfrm>
              <a:prstGeom prst="rect">
                <a:avLst/>
              </a:prstGeom>
              <a:blipFill>
                <a:blip r:embed="rId1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C1127-69AB-4FB1-8B46-6B558308A668}"/>
                  </a:ext>
                </a:extLst>
              </p:cNvPr>
              <p:cNvSpPr txBox="1"/>
              <p:nvPr/>
            </p:nvSpPr>
            <p:spPr>
              <a:xfrm>
                <a:off x="13978503" y="1784635"/>
                <a:ext cx="976217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4C1127-69AB-4FB1-8B46-6B558308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503" y="1784635"/>
                <a:ext cx="976217" cy="457831"/>
              </a:xfrm>
              <a:prstGeom prst="rect">
                <a:avLst/>
              </a:prstGeom>
              <a:blipFill>
                <a:blip r:embed="rId13"/>
                <a:stretch>
                  <a:fillRect l="-125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F0A1DC-34B0-4C86-9CB0-A9C7F57CF91D}"/>
                  </a:ext>
                </a:extLst>
              </p:cNvPr>
              <p:cNvSpPr txBox="1"/>
              <p:nvPr/>
            </p:nvSpPr>
            <p:spPr>
              <a:xfrm>
                <a:off x="13937401" y="925035"/>
                <a:ext cx="1719993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F0A1DC-34B0-4C86-9CB0-A9C7F57C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401" y="925035"/>
                <a:ext cx="1719993" cy="457831"/>
              </a:xfrm>
              <a:prstGeom prst="rect">
                <a:avLst/>
              </a:prstGeom>
              <a:blipFill>
                <a:blip r:embed="rId14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58E93CE-E5F8-4715-B965-D2BD439D6240}"/>
              </a:ext>
            </a:extLst>
          </p:cNvPr>
          <p:cNvSpPr txBox="1"/>
          <p:nvPr/>
        </p:nvSpPr>
        <p:spPr>
          <a:xfrm>
            <a:off x="12650411" y="484141"/>
            <a:ext cx="1719993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A0"/>
                </a:solidFill>
              </a:rPr>
              <a:t>Fluid 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F8E9FB-72BB-4C7C-B7EA-35CBB66BAFD1}"/>
              </a:ext>
            </a:extLst>
          </p:cNvPr>
          <p:cNvSpPr txBox="1"/>
          <p:nvPr/>
        </p:nvSpPr>
        <p:spPr>
          <a:xfrm>
            <a:off x="12540613" y="1418666"/>
            <a:ext cx="1119395" cy="4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A64C0E"/>
                </a:solidFill>
              </a:rPr>
              <a:t>Spring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B4CFDF-36A8-420D-B9C6-BC992F0E26AA}"/>
              </a:ext>
            </a:extLst>
          </p:cNvPr>
          <p:cNvCxnSpPr>
            <a:cxnSpLocks/>
          </p:cNvCxnSpPr>
          <p:nvPr/>
        </p:nvCxnSpPr>
        <p:spPr>
          <a:xfrm>
            <a:off x="13802325" y="1397935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3D5692-119D-44C8-B768-3D97364AE2FD}"/>
              </a:ext>
            </a:extLst>
          </p:cNvPr>
          <p:cNvCxnSpPr>
            <a:cxnSpLocks/>
          </p:cNvCxnSpPr>
          <p:nvPr/>
        </p:nvCxnSpPr>
        <p:spPr>
          <a:xfrm>
            <a:off x="13798696" y="3187131"/>
            <a:ext cx="1896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69EDEB-0D39-43E6-8235-0D2AB5FFC9CF}"/>
              </a:ext>
            </a:extLst>
          </p:cNvPr>
          <p:cNvCxnSpPr>
            <a:cxnSpLocks/>
          </p:cNvCxnSpPr>
          <p:nvPr/>
        </p:nvCxnSpPr>
        <p:spPr>
          <a:xfrm>
            <a:off x="15540410" y="1407365"/>
            <a:ext cx="0" cy="1779766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8BFFFE9-ADE3-4AF9-B515-605B5A606AB0}"/>
              </a:ext>
            </a:extLst>
          </p:cNvPr>
          <p:cNvSpPr/>
          <p:nvPr/>
        </p:nvSpPr>
        <p:spPr>
          <a:xfrm>
            <a:off x="15291066" y="2059144"/>
            <a:ext cx="475223" cy="49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269555-3132-4578-A670-886E53D1D68F}"/>
                  </a:ext>
                </a:extLst>
              </p:cNvPr>
              <p:cNvSpPr txBox="1"/>
              <p:nvPr/>
            </p:nvSpPr>
            <p:spPr>
              <a:xfrm>
                <a:off x="15378026" y="2014116"/>
                <a:ext cx="416859" cy="4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269555-3132-4578-A670-886E53D1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026" y="2014116"/>
                <a:ext cx="416859" cy="457831"/>
              </a:xfrm>
              <a:prstGeom prst="rect">
                <a:avLst/>
              </a:prstGeom>
              <a:blipFill>
                <a:blip r:embed="rId15"/>
                <a:stretch>
                  <a:fillRect l="-58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05FC5C-1441-42EA-B274-08BF4BDF474E}"/>
                  </a:ext>
                </a:extLst>
              </p:cNvPr>
              <p:cNvSpPr txBox="1"/>
              <p:nvPr/>
            </p:nvSpPr>
            <p:spPr>
              <a:xfrm>
                <a:off x="12139809" y="3739029"/>
                <a:ext cx="3681046" cy="124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(d) Static-dynamic friction,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05FC5C-1441-42EA-B274-08BF4BDF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809" y="3739029"/>
                <a:ext cx="3681046" cy="1248612"/>
              </a:xfrm>
              <a:prstGeom prst="rect">
                <a:avLst/>
              </a:prstGeom>
              <a:blipFill>
                <a:blip r:embed="rId16"/>
                <a:stretch>
                  <a:fillRect t="-3902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9CA778-2B81-4C40-8587-20819E02CFD7}"/>
              </a:ext>
            </a:extLst>
          </p:cNvPr>
          <p:cNvCxnSpPr>
            <a:cxnSpLocks/>
          </p:cNvCxnSpPr>
          <p:nvPr/>
        </p:nvCxnSpPr>
        <p:spPr>
          <a:xfrm flipH="1">
            <a:off x="13305612" y="2835494"/>
            <a:ext cx="196514" cy="11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A6387C7-A58B-4FA2-B9B3-D1BCC3ED40E7}"/>
              </a:ext>
            </a:extLst>
          </p:cNvPr>
          <p:cNvCxnSpPr>
            <a:cxnSpLocks/>
          </p:cNvCxnSpPr>
          <p:nvPr/>
        </p:nvCxnSpPr>
        <p:spPr>
          <a:xfrm>
            <a:off x="13807285" y="1993146"/>
            <a:ext cx="0" cy="835244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046472E-23EA-4006-B59F-917D104F4639}"/>
              </a:ext>
            </a:extLst>
          </p:cNvPr>
          <p:cNvGrpSpPr/>
          <p:nvPr/>
        </p:nvGrpSpPr>
        <p:grpSpPr>
          <a:xfrm>
            <a:off x="12615627" y="377718"/>
            <a:ext cx="2337768" cy="2199376"/>
            <a:chOff x="8612834" y="495970"/>
            <a:chExt cx="2337768" cy="2199376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C67EBB6-89DF-45FC-88DF-012F1AACCE6F}"/>
                </a:ext>
              </a:extLst>
            </p:cNvPr>
            <p:cNvCxnSpPr>
              <a:cxnSpLocks/>
            </p:cNvCxnSpPr>
            <p:nvPr/>
          </p:nvCxnSpPr>
          <p:spPr>
            <a:xfrm>
              <a:off x="8612834" y="1812323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92984E1-1EB6-4800-931B-80F5A6ADAD9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0602" y="1812323"/>
              <a:ext cx="0" cy="883023"/>
            </a:xfrm>
            <a:prstGeom prst="straightConnector1">
              <a:avLst/>
            </a:prstGeom>
            <a:ln w="50800">
              <a:solidFill>
                <a:schemeClr val="accent1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C393237-C71E-4BD9-84AC-E623CFD38351}"/>
                </a:ext>
              </a:extLst>
            </p:cNvPr>
            <p:cNvCxnSpPr>
              <a:cxnSpLocks/>
            </p:cNvCxnSpPr>
            <p:nvPr/>
          </p:nvCxnSpPr>
          <p:spPr>
            <a:xfrm>
              <a:off x="8612834" y="495970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259A660-5C28-4DB5-AEAD-7A75FA6E4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950602" y="495970"/>
              <a:ext cx="0" cy="88302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EB7F6A51-79D8-4CC5-8137-90496E5EDE24}"/>
              </a:ext>
            </a:extLst>
          </p:cNvPr>
          <p:cNvSpPr/>
          <p:nvPr/>
        </p:nvSpPr>
        <p:spPr>
          <a:xfrm>
            <a:off x="5628525" y="2023033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E839D9-99ED-4966-9A56-9A497598A2E3}"/>
                  </a:ext>
                </a:extLst>
              </p:cNvPr>
              <p:cNvSpPr txBox="1"/>
              <p:nvPr/>
            </p:nvSpPr>
            <p:spPr>
              <a:xfrm>
                <a:off x="5217702" y="2681105"/>
                <a:ext cx="1708179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E839D9-99ED-4966-9A56-9A497598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02" y="2681105"/>
                <a:ext cx="1708179" cy="470898"/>
              </a:xfrm>
              <a:prstGeom prst="rect">
                <a:avLst/>
              </a:prstGeom>
              <a:blipFill>
                <a:blip r:embed="rId17"/>
                <a:stretch>
                  <a:fillRect l="-1071" t="-6494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34B5BC68-4F2A-4BEE-B373-77BA77FFB610}"/>
              </a:ext>
            </a:extLst>
          </p:cNvPr>
          <p:cNvSpPr/>
          <p:nvPr/>
        </p:nvSpPr>
        <p:spPr>
          <a:xfrm>
            <a:off x="1645093" y="2619960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5068E-B8E1-43B2-BA1A-4E3D92C20CB4}"/>
              </a:ext>
            </a:extLst>
          </p:cNvPr>
          <p:cNvSpPr/>
          <p:nvPr/>
        </p:nvSpPr>
        <p:spPr>
          <a:xfrm>
            <a:off x="13586057" y="2627066"/>
            <a:ext cx="416859" cy="41685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103CC1E-3012-4B6C-BDA7-6A118ED6CB81}"/>
              </a:ext>
            </a:extLst>
          </p:cNvPr>
          <p:cNvSpPr/>
          <p:nvPr/>
        </p:nvSpPr>
        <p:spPr>
          <a:xfrm>
            <a:off x="13590048" y="2627065"/>
            <a:ext cx="416859" cy="41685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008C67-FAD0-406E-AA87-556CBD842876}"/>
              </a:ext>
            </a:extLst>
          </p:cNvPr>
          <p:cNvCxnSpPr>
            <a:cxnSpLocks/>
          </p:cNvCxnSpPr>
          <p:nvPr/>
        </p:nvCxnSpPr>
        <p:spPr>
          <a:xfrm>
            <a:off x="5925595" y="2525538"/>
            <a:ext cx="89794" cy="240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0BA82B9-1050-4B23-B9E1-BFCE80FC31E5}"/>
              </a:ext>
            </a:extLst>
          </p:cNvPr>
          <p:cNvCxnSpPr>
            <a:cxnSpLocks/>
          </p:cNvCxnSpPr>
          <p:nvPr/>
        </p:nvCxnSpPr>
        <p:spPr>
          <a:xfrm flipV="1">
            <a:off x="5946144" y="921294"/>
            <a:ext cx="140822" cy="183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102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72</cp:revision>
  <dcterms:created xsi:type="dcterms:W3CDTF">2022-03-09T20:36:54Z</dcterms:created>
  <dcterms:modified xsi:type="dcterms:W3CDTF">2022-03-13T22:07:25Z</dcterms:modified>
</cp:coreProperties>
</file>