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5486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Daniel" initials="秦" lastIdx="1" clrIdx="0">
    <p:extLst>
      <p:ext uri="{19B8F6BF-5375-455C-9EA6-DF929625EA0E}">
        <p15:presenceInfo xmlns:p15="http://schemas.microsoft.com/office/powerpoint/2012/main" userId="d55e5629e0e73e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BA0"/>
    <a:srgbClr val="A64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27768"/>
            <a:ext cx="4663440" cy="197363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7518"/>
            <a:ext cx="4114800" cy="136868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01820"/>
            <a:ext cx="1183005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01820"/>
            <a:ext cx="3480435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413305"/>
            <a:ext cx="4732020" cy="2358131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793745"/>
            <a:ext cx="4732020" cy="124008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509099"/>
            <a:ext cx="233172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509099"/>
            <a:ext cx="233172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1821"/>
            <a:ext cx="473202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89683"/>
            <a:ext cx="2321004" cy="68106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70746"/>
            <a:ext cx="2321004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89683"/>
            <a:ext cx="2332435" cy="68106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70746"/>
            <a:ext cx="2332435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7931"/>
            <a:ext cx="1769507" cy="13227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816227"/>
            <a:ext cx="2777490" cy="402863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00689"/>
            <a:ext cx="1769507" cy="315073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77931"/>
            <a:ext cx="1769507" cy="13227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816227"/>
            <a:ext cx="2777490" cy="402863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00689"/>
            <a:ext cx="1769507" cy="315073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01821"/>
            <a:ext cx="473202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509099"/>
            <a:ext cx="473202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254290"/>
            <a:ext cx="12344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F83F-55E3-4167-A17D-7A8D9E494F1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254290"/>
            <a:ext cx="18516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254290"/>
            <a:ext cx="12344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9FEA-7EEB-4936-82D7-0C219E28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7EE8072-186F-4FBD-B07E-888F67058E5D}"/>
              </a:ext>
            </a:extLst>
          </p:cNvPr>
          <p:cNvSpPr/>
          <p:nvPr/>
        </p:nvSpPr>
        <p:spPr>
          <a:xfrm>
            <a:off x="2140234" y="94957"/>
            <a:ext cx="3189693" cy="5439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CDAD08-043D-481F-BF8D-F87AA0B7DDC5}"/>
              </a:ext>
            </a:extLst>
          </p:cNvPr>
          <p:cNvSpPr/>
          <p:nvPr/>
        </p:nvSpPr>
        <p:spPr>
          <a:xfrm>
            <a:off x="741114" y="94957"/>
            <a:ext cx="1439486" cy="543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/>
              <p:nvPr/>
            </p:nvSpPr>
            <p:spPr>
              <a:xfrm>
                <a:off x="3523425" y="4209667"/>
                <a:ext cx="643023" cy="5232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0731865-12D9-47BB-8518-59742C12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5" y="4209667"/>
                <a:ext cx="6430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16EDB05-1498-4C5E-A648-D7761885DAEC}"/>
              </a:ext>
            </a:extLst>
          </p:cNvPr>
          <p:cNvSpPr txBox="1"/>
          <p:nvPr/>
        </p:nvSpPr>
        <p:spPr>
          <a:xfrm>
            <a:off x="3033827" y="301998"/>
            <a:ext cx="258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BA0"/>
                </a:solidFill>
              </a:rPr>
              <a:t>Tension force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3A1062-11E2-46FB-BC3D-521B6B0D5F98}"/>
              </a:ext>
            </a:extLst>
          </p:cNvPr>
          <p:cNvSpPr/>
          <p:nvPr/>
        </p:nvSpPr>
        <p:spPr>
          <a:xfrm>
            <a:off x="2180599" y="1017056"/>
            <a:ext cx="1939413" cy="3546987"/>
          </a:xfrm>
          <a:custGeom>
            <a:avLst/>
            <a:gdLst>
              <a:gd name="connsiteX0" fmla="*/ 0 w 2319184"/>
              <a:gd name="connsiteY0" fmla="*/ 0 h 3546987"/>
              <a:gd name="connsiteX1" fmla="*/ 0 w 2319184"/>
              <a:gd name="connsiteY1" fmla="*/ 3546987 h 3546987"/>
              <a:gd name="connsiteX2" fmla="*/ 1334729 w 2319184"/>
              <a:gd name="connsiteY2" fmla="*/ 3093474 h 3546987"/>
              <a:gd name="connsiteX3" fmla="*/ 2319184 w 2319184"/>
              <a:gd name="connsiteY3" fmla="*/ 2075835 h 3546987"/>
              <a:gd name="connsiteX4" fmla="*/ 1718187 w 2319184"/>
              <a:gd name="connsiteY4" fmla="*/ 774290 h 3546987"/>
              <a:gd name="connsiteX5" fmla="*/ 0 w 2319184"/>
              <a:gd name="connsiteY5" fmla="*/ 0 h 3546987"/>
              <a:gd name="connsiteX0" fmla="*/ 0 w 2319184"/>
              <a:gd name="connsiteY0" fmla="*/ 0 h 3546987"/>
              <a:gd name="connsiteX1" fmla="*/ 0 w 2319184"/>
              <a:gd name="connsiteY1" fmla="*/ 3546987 h 3546987"/>
              <a:gd name="connsiteX2" fmla="*/ 1179871 w 2319184"/>
              <a:gd name="connsiteY2" fmla="*/ 3311012 h 3546987"/>
              <a:gd name="connsiteX3" fmla="*/ 2319184 w 2319184"/>
              <a:gd name="connsiteY3" fmla="*/ 2075835 h 3546987"/>
              <a:gd name="connsiteX4" fmla="*/ 1718187 w 2319184"/>
              <a:gd name="connsiteY4" fmla="*/ 774290 h 3546987"/>
              <a:gd name="connsiteX5" fmla="*/ 0 w 2319184"/>
              <a:gd name="connsiteY5" fmla="*/ 0 h 3546987"/>
              <a:gd name="connsiteX0" fmla="*/ 0 w 2061087"/>
              <a:gd name="connsiteY0" fmla="*/ 0 h 3546987"/>
              <a:gd name="connsiteX1" fmla="*/ 0 w 2061087"/>
              <a:gd name="connsiteY1" fmla="*/ 3546987 h 3546987"/>
              <a:gd name="connsiteX2" fmla="*/ 1179871 w 2061087"/>
              <a:gd name="connsiteY2" fmla="*/ 3311012 h 3546987"/>
              <a:gd name="connsiteX3" fmla="*/ 2061087 w 2061087"/>
              <a:gd name="connsiteY3" fmla="*/ 2592029 h 3546987"/>
              <a:gd name="connsiteX4" fmla="*/ 1718187 w 2061087"/>
              <a:gd name="connsiteY4" fmla="*/ 774290 h 3546987"/>
              <a:gd name="connsiteX5" fmla="*/ 0 w 2061087"/>
              <a:gd name="connsiteY5" fmla="*/ 0 h 3546987"/>
              <a:gd name="connsiteX0" fmla="*/ 0 w 2046339"/>
              <a:gd name="connsiteY0" fmla="*/ 0 h 3546987"/>
              <a:gd name="connsiteX1" fmla="*/ 0 w 2046339"/>
              <a:gd name="connsiteY1" fmla="*/ 3546987 h 3546987"/>
              <a:gd name="connsiteX2" fmla="*/ 1179871 w 2046339"/>
              <a:gd name="connsiteY2" fmla="*/ 3311012 h 3546987"/>
              <a:gd name="connsiteX3" fmla="*/ 2046339 w 2046339"/>
              <a:gd name="connsiteY3" fmla="*/ 2308123 h 3546987"/>
              <a:gd name="connsiteX4" fmla="*/ 1718187 w 2046339"/>
              <a:gd name="connsiteY4" fmla="*/ 774290 h 3546987"/>
              <a:gd name="connsiteX5" fmla="*/ 0 w 2046339"/>
              <a:gd name="connsiteY5" fmla="*/ 0 h 3546987"/>
              <a:gd name="connsiteX0" fmla="*/ 0 w 2046339"/>
              <a:gd name="connsiteY0" fmla="*/ 0 h 3546987"/>
              <a:gd name="connsiteX1" fmla="*/ 0 w 2046339"/>
              <a:gd name="connsiteY1" fmla="*/ 3546987 h 3546987"/>
              <a:gd name="connsiteX2" fmla="*/ 1179871 w 2046339"/>
              <a:gd name="connsiteY2" fmla="*/ 3311012 h 3546987"/>
              <a:gd name="connsiteX3" fmla="*/ 2046339 w 2046339"/>
              <a:gd name="connsiteY3" fmla="*/ 2308123 h 3546987"/>
              <a:gd name="connsiteX4" fmla="*/ 1213055 w 2046339"/>
              <a:gd name="connsiteY4" fmla="*/ 689486 h 3546987"/>
              <a:gd name="connsiteX5" fmla="*/ 0 w 2046339"/>
              <a:gd name="connsiteY5" fmla="*/ 0 h 3546987"/>
              <a:gd name="connsiteX0" fmla="*/ 0 w 1876732"/>
              <a:gd name="connsiteY0" fmla="*/ 0 h 3546987"/>
              <a:gd name="connsiteX1" fmla="*/ 0 w 1876732"/>
              <a:gd name="connsiteY1" fmla="*/ 3546987 h 3546987"/>
              <a:gd name="connsiteX2" fmla="*/ 1179871 w 1876732"/>
              <a:gd name="connsiteY2" fmla="*/ 3311012 h 3546987"/>
              <a:gd name="connsiteX3" fmla="*/ 1876732 w 1876732"/>
              <a:gd name="connsiteY3" fmla="*/ 2097959 h 3546987"/>
              <a:gd name="connsiteX4" fmla="*/ 1213055 w 1876732"/>
              <a:gd name="connsiteY4" fmla="*/ 689486 h 3546987"/>
              <a:gd name="connsiteX5" fmla="*/ 0 w 1876732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213055 w 1939413"/>
              <a:gd name="connsiteY4" fmla="*/ 689486 h 3546987"/>
              <a:gd name="connsiteX5" fmla="*/ 0 w 1939413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371600 w 1939413"/>
              <a:gd name="connsiteY4" fmla="*/ 1109815 h 3546987"/>
              <a:gd name="connsiteX5" fmla="*/ 0 w 1939413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249926 w 1939413"/>
              <a:gd name="connsiteY4" fmla="*/ 969706 h 3546987"/>
              <a:gd name="connsiteX5" fmla="*/ 0 w 1939413"/>
              <a:gd name="connsiteY5" fmla="*/ 0 h 3546987"/>
              <a:gd name="connsiteX0" fmla="*/ 0 w 1939413"/>
              <a:gd name="connsiteY0" fmla="*/ 0 h 3546987"/>
              <a:gd name="connsiteX1" fmla="*/ 0 w 1939413"/>
              <a:gd name="connsiteY1" fmla="*/ 3546987 h 3546987"/>
              <a:gd name="connsiteX2" fmla="*/ 1179871 w 1939413"/>
              <a:gd name="connsiteY2" fmla="*/ 3311012 h 3546987"/>
              <a:gd name="connsiteX3" fmla="*/ 1939413 w 1939413"/>
              <a:gd name="connsiteY3" fmla="*/ 2356055 h 3546987"/>
              <a:gd name="connsiteX4" fmla="*/ 1353164 w 1939413"/>
              <a:gd name="connsiteY4" fmla="*/ 969706 h 3546987"/>
              <a:gd name="connsiteX5" fmla="*/ 0 w 1939413"/>
              <a:gd name="connsiteY5" fmla="*/ 0 h 354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9413" h="3546987">
                <a:moveTo>
                  <a:pt x="0" y="0"/>
                </a:moveTo>
                <a:lnTo>
                  <a:pt x="0" y="3546987"/>
                </a:lnTo>
                <a:lnTo>
                  <a:pt x="1179871" y="3311012"/>
                </a:lnTo>
                <a:lnTo>
                  <a:pt x="1939413" y="2356055"/>
                </a:lnTo>
                <a:lnTo>
                  <a:pt x="1353164" y="9697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7A8B73-121F-4BF8-AE12-0FD2D99AD6FF}"/>
              </a:ext>
            </a:extLst>
          </p:cNvPr>
          <p:cNvSpPr/>
          <p:nvPr/>
        </p:nvSpPr>
        <p:spPr>
          <a:xfrm>
            <a:off x="3319809" y="1788312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1581C4-6402-40D3-AFF6-4A61E373B4F9}"/>
              </a:ext>
            </a:extLst>
          </p:cNvPr>
          <p:cNvSpPr/>
          <p:nvPr/>
        </p:nvSpPr>
        <p:spPr>
          <a:xfrm>
            <a:off x="1972175" y="808627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FC59222-FE6C-4FBD-B26C-568E0DA5508D}"/>
              </a:ext>
            </a:extLst>
          </p:cNvPr>
          <p:cNvSpPr/>
          <p:nvPr/>
        </p:nvSpPr>
        <p:spPr>
          <a:xfrm>
            <a:off x="3911587" y="3151015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C2DDD0-D149-4A5D-B381-26B71EEF7564}"/>
              </a:ext>
            </a:extLst>
          </p:cNvPr>
          <p:cNvSpPr/>
          <p:nvPr/>
        </p:nvSpPr>
        <p:spPr>
          <a:xfrm>
            <a:off x="3152995" y="4103368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0BAF0D6-05AE-4B5A-9BE6-D5A4FBC0E386}"/>
              </a:ext>
            </a:extLst>
          </p:cNvPr>
          <p:cNvSpPr/>
          <p:nvPr/>
        </p:nvSpPr>
        <p:spPr>
          <a:xfrm>
            <a:off x="1972173" y="4355614"/>
            <a:ext cx="416859" cy="41685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>
              <a:solidFill>
                <a:srgbClr val="0096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AB0DE4-2AFC-4CCF-9C9E-E1C9882FF9E6}"/>
              </a:ext>
            </a:extLst>
          </p:cNvPr>
          <p:cNvCxnSpPr>
            <a:cxnSpLocks/>
          </p:cNvCxnSpPr>
          <p:nvPr/>
        </p:nvCxnSpPr>
        <p:spPr>
          <a:xfrm flipH="1" flipV="1">
            <a:off x="3914670" y="2877051"/>
            <a:ext cx="205342" cy="498258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81E477-EB91-4B1C-9135-3E3C41DE7179}"/>
              </a:ext>
            </a:extLst>
          </p:cNvPr>
          <p:cNvCxnSpPr>
            <a:cxnSpLocks/>
          </p:cNvCxnSpPr>
          <p:nvPr/>
        </p:nvCxnSpPr>
        <p:spPr>
          <a:xfrm>
            <a:off x="3528157" y="1989895"/>
            <a:ext cx="218613" cy="48554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055B30-200F-4A34-B799-EC5FDD0CE23E}"/>
              </a:ext>
            </a:extLst>
          </p:cNvPr>
          <p:cNvCxnSpPr>
            <a:cxnSpLocks/>
          </p:cNvCxnSpPr>
          <p:nvPr/>
        </p:nvCxnSpPr>
        <p:spPr>
          <a:xfrm flipH="1" flipV="1">
            <a:off x="3120526" y="1679033"/>
            <a:ext cx="407626" cy="31086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51500F-A3CB-461C-98C3-9A328E445BC9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180594" y="1017057"/>
            <a:ext cx="427136" cy="310285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425E180-4BC2-4EB1-B972-1683B3228992}"/>
              </a:ext>
            </a:extLst>
          </p:cNvPr>
          <p:cNvCxnSpPr>
            <a:cxnSpLocks/>
          </p:cNvCxnSpPr>
          <p:nvPr/>
        </p:nvCxnSpPr>
        <p:spPr>
          <a:xfrm flipH="1">
            <a:off x="3792477" y="3359445"/>
            <a:ext cx="327536" cy="415605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BEECFC-C1F7-4CDE-B692-6AD4038834CB}"/>
              </a:ext>
            </a:extLst>
          </p:cNvPr>
          <p:cNvCxnSpPr>
            <a:cxnSpLocks/>
          </p:cNvCxnSpPr>
          <p:nvPr/>
        </p:nvCxnSpPr>
        <p:spPr>
          <a:xfrm flipV="1">
            <a:off x="3361419" y="3896153"/>
            <a:ext cx="338528" cy="42811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70911D-696E-4987-872E-86D3435379D5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2180599" y="4455407"/>
            <a:ext cx="520583" cy="10863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97D9AC9-5A08-4A6D-8A97-55EC0FD2B24F}"/>
                  </a:ext>
                </a:extLst>
              </p:cNvPr>
              <p:cNvSpPr txBox="1"/>
              <p:nvPr/>
            </p:nvSpPr>
            <p:spPr>
              <a:xfrm>
                <a:off x="3769851" y="2094461"/>
                <a:ext cx="781066" cy="47153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97D9AC9-5A08-4A6D-8A97-55EC0FD2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51" y="2094461"/>
                <a:ext cx="781066" cy="471539"/>
              </a:xfrm>
              <a:prstGeom prst="rect">
                <a:avLst/>
              </a:prstGeom>
              <a:blipFill>
                <a:blip r:embed="rId3"/>
                <a:stretch>
                  <a:fillRect l="-1550" t="-5195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D83B35-592B-4BB7-87AC-974E71C6C252}"/>
              </a:ext>
            </a:extLst>
          </p:cNvPr>
          <p:cNvCxnSpPr>
            <a:cxnSpLocks/>
          </p:cNvCxnSpPr>
          <p:nvPr/>
        </p:nvCxnSpPr>
        <p:spPr>
          <a:xfrm flipV="1">
            <a:off x="2180598" y="332355"/>
            <a:ext cx="0" cy="68470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C4878A6-A4B7-4393-83D2-F95D0199CA63}"/>
              </a:ext>
            </a:extLst>
          </p:cNvPr>
          <p:cNvCxnSpPr>
            <a:cxnSpLocks/>
          </p:cNvCxnSpPr>
          <p:nvPr/>
        </p:nvCxnSpPr>
        <p:spPr>
          <a:xfrm flipH="1">
            <a:off x="2176687" y="1017057"/>
            <a:ext cx="3917" cy="47627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6B68C7C-971F-4942-80C1-1BC4D3B3B8D5}"/>
                  </a:ext>
                </a:extLst>
              </p:cNvPr>
              <p:cNvSpPr txBox="1"/>
              <p:nvPr/>
            </p:nvSpPr>
            <p:spPr>
              <a:xfrm>
                <a:off x="873953" y="1145003"/>
                <a:ext cx="1177274" cy="509178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sl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6B68C7C-971F-4942-80C1-1BC4D3B3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3" y="1145003"/>
                <a:ext cx="117727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45F8FEA-7388-4D95-BAFF-4BF0299193B5}"/>
                  </a:ext>
                </a:extLst>
              </p:cNvPr>
              <p:cNvSpPr txBox="1"/>
              <p:nvPr/>
            </p:nvSpPr>
            <p:spPr>
              <a:xfrm>
                <a:off x="1078864" y="231361"/>
                <a:ext cx="968130" cy="50584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sg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45F8FEA-7388-4D95-BAFF-4BF02991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64" y="231361"/>
                <a:ext cx="968130" cy="505844"/>
              </a:xfrm>
              <a:prstGeom prst="rect">
                <a:avLst/>
              </a:prstGeom>
              <a:blipFill>
                <a:blip r:embed="rId5"/>
                <a:stretch>
                  <a:fillRect t="-9639" b="-6024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7B9923A-9922-4D3B-BB95-CF3DC2C621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82943" y="4574103"/>
            <a:ext cx="0" cy="68470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AA09407-81B1-49C3-B1B1-D4919EF92D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80990" y="4097833"/>
            <a:ext cx="3917" cy="476271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3E5248-51E6-430A-A345-5AE2A7493DC9}"/>
                  </a:ext>
                </a:extLst>
              </p:cNvPr>
              <p:cNvSpPr txBox="1"/>
              <p:nvPr/>
            </p:nvSpPr>
            <p:spPr>
              <a:xfrm>
                <a:off x="898733" y="3774209"/>
                <a:ext cx="1177274" cy="46243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sl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3E5248-51E6-430A-A345-5AE2A7493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33" y="3774209"/>
                <a:ext cx="1177274" cy="462434"/>
              </a:xfrm>
              <a:prstGeom prst="rect">
                <a:avLst/>
              </a:prstGeom>
              <a:blipFill>
                <a:blip r:embed="rId6"/>
                <a:stretch>
                  <a:fillRect t="-13158" b="-263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C1BB625-C1F5-4B5C-A410-88B2D3D52EF8}"/>
                  </a:ext>
                </a:extLst>
              </p:cNvPr>
              <p:cNvSpPr txBox="1"/>
              <p:nvPr/>
            </p:nvSpPr>
            <p:spPr>
              <a:xfrm>
                <a:off x="429182" y="4807034"/>
                <a:ext cx="1655765" cy="52296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sg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C1BB625-C1F5-4B5C-A410-88B2D3D5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2" y="4807034"/>
                <a:ext cx="1655765" cy="522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76D0B2DD-037A-4663-9D2D-B1AD7AAAAA6C}"/>
              </a:ext>
            </a:extLst>
          </p:cNvPr>
          <p:cNvSpPr/>
          <p:nvPr/>
        </p:nvSpPr>
        <p:spPr>
          <a:xfrm>
            <a:off x="2787350" y="1113571"/>
            <a:ext cx="1815878" cy="38809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0B03F02-6C17-4B33-883C-0E0DB3520DBD}"/>
              </a:ext>
            </a:extLst>
          </p:cNvPr>
          <p:cNvSpPr/>
          <p:nvPr/>
        </p:nvSpPr>
        <p:spPr>
          <a:xfrm>
            <a:off x="868311" y="207160"/>
            <a:ext cx="1815878" cy="15509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C8E512-2AF7-408A-8F2F-1EE383AD4D50}"/>
              </a:ext>
            </a:extLst>
          </p:cNvPr>
          <p:cNvSpPr/>
          <p:nvPr/>
        </p:nvSpPr>
        <p:spPr>
          <a:xfrm>
            <a:off x="831886" y="3749195"/>
            <a:ext cx="1903889" cy="165734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4234ACB-DC77-44E3-A38C-9309A9F1E044}"/>
              </a:ext>
            </a:extLst>
          </p:cNvPr>
          <p:cNvSpPr txBox="1"/>
          <p:nvPr/>
        </p:nvSpPr>
        <p:spPr>
          <a:xfrm>
            <a:off x="-418546" y="2258549"/>
            <a:ext cx="2535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Unbalanced Young’s force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254C32-0D9B-4B6C-9789-75004CA0EDA4}"/>
              </a:ext>
            </a:extLst>
          </p:cNvPr>
          <p:cNvCxnSpPr>
            <a:cxnSpLocks/>
          </p:cNvCxnSpPr>
          <p:nvPr/>
        </p:nvCxnSpPr>
        <p:spPr>
          <a:xfrm flipV="1">
            <a:off x="1487370" y="1767750"/>
            <a:ext cx="210019" cy="5268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E8357C1-2543-48F9-BF94-FC4C185370B9}"/>
              </a:ext>
            </a:extLst>
          </p:cNvPr>
          <p:cNvCxnSpPr>
            <a:cxnSpLocks/>
          </p:cNvCxnSpPr>
          <p:nvPr/>
        </p:nvCxnSpPr>
        <p:spPr>
          <a:xfrm>
            <a:off x="1521515" y="3186675"/>
            <a:ext cx="187820" cy="5625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3889E1-4629-4503-B250-E46C33A3768A}"/>
              </a:ext>
            </a:extLst>
          </p:cNvPr>
          <p:cNvCxnSpPr>
            <a:cxnSpLocks/>
          </p:cNvCxnSpPr>
          <p:nvPr/>
        </p:nvCxnSpPr>
        <p:spPr>
          <a:xfrm flipV="1">
            <a:off x="3941518" y="775980"/>
            <a:ext cx="141791" cy="337592"/>
          </a:xfrm>
          <a:prstGeom prst="line">
            <a:avLst/>
          </a:prstGeom>
          <a:ln w="28575">
            <a:solidFill>
              <a:srgbClr val="005B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B4F831F1-9A3F-4298-8900-97187348B0C8}"/>
              </a:ext>
            </a:extLst>
          </p:cNvPr>
          <p:cNvSpPr/>
          <p:nvPr/>
        </p:nvSpPr>
        <p:spPr>
          <a:xfrm>
            <a:off x="1337471" y="156126"/>
            <a:ext cx="1686254" cy="1686254"/>
          </a:xfrm>
          <a:prstGeom prst="arc">
            <a:avLst>
              <a:gd name="adj1" fmla="val 2195026"/>
              <a:gd name="adj2" fmla="val 5409232"/>
            </a:avLst>
          </a:prstGeom>
          <a:ln w="50800">
            <a:solidFill>
              <a:schemeClr val="accent2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7C1929-7E0F-47B1-B197-ACE1E421D320}"/>
                  </a:ext>
                </a:extLst>
              </p:cNvPr>
              <p:cNvSpPr txBox="1"/>
              <p:nvPr/>
            </p:nvSpPr>
            <p:spPr>
              <a:xfrm>
                <a:off x="1935834" y="2459435"/>
                <a:ext cx="1134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7C1929-7E0F-47B1-B197-ACE1E421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834" y="2459435"/>
                <a:ext cx="11344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BA7F8C2B-5E31-400F-BD1F-98E6D8133A27}"/>
              </a:ext>
            </a:extLst>
          </p:cNvPr>
          <p:cNvSpPr/>
          <p:nvPr/>
        </p:nvSpPr>
        <p:spPr>
          <a:xfrm>
            <a:off x="1498630" y="3883329"/>
            <a:ext cx="1332768" cy="1332768"/>
          </a:xfrm>
          <a:prstGeom prst="arc">
            <a:avLst>
              <a:gd name="adj1" fmla="val 16282801"/>
              <a:gd name="adj2" fmla="val 20930292"/>
            </a:avLst>
          </a:prstGeom>
          <a:ln w="50800">
            <a:solidFill>
              <a:schemeClr val="accent2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44E272-F0A4-4AE3-A49D-7C40084DF26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846779" y="4328069"/>
            <a:ext cx="513691" cy="10012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5413B9-B14C-4DFF-87D0-13ADA282763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2503063" y="1779846"/>
            <a:ext cx="44989" cy="67958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048581-2637-499B-A6DE-7BA70FB1DB79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2503063" y="2982655"/>
            <a:ext cx="50651" cy="10179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9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96</cp:revision>
  <dcterms:created xsi:type="dcterms:W3CDTF">2022-03-09T20:36:54Z</dcterms:created>
  <dcterms:modified xsi:type="dcterms:W3CDTF">2022-03-17T23:51:21Z</dcterms:modified>
</cp:coreProperties>
</file>