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6400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120" d="100"/>
          <a:sy n="120" d="100"/>
        </p:scale>
        <p:origin x="79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98593"/>
            <a:ext cx="4800600" cy="1273387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921087"/>
            <a:ext cx="4800600" cy="883073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650-E0BA-4E3B-8377-4B12102A54B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050A-7F8D-4B79-AD15-462CF4FD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1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650-E0BA-4E3B-8377-4B12102A54B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050A-7F8D-4B79-AD15-462CF4FD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0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94733"/>
            <a:ext cx="1380173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94733"/>
            <a:ext cx="4060508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650-E0BA-4E3B-8377-4B12102A54B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050A-7F8D-4B79-AD15-462CF4FD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6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650-E0BA-4E3B-8377-4B12102A54B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050A-7F8D-4B79-AD15-462CF4FD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911860"/>
            <a:ext cx="5520690" cy="1521460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447714"/>
            <a:ext cx="5520690" cy="800100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650-E0BA-4E3B-8377-4B12102A54B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050A-7F8D-4B79-AD15-462CF4FD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973666"/>
            <a:ext cx="27203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973666"/>
            <a:ext cx="27203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650-E0BA-4E3B-8377-4B12102A54B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050A-7F8D-4B79-AD15-462CF4FD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8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94734"/>
            <a:ext cx="552069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896620"/>
            <a:ext cx="2707838" cy="439420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336040"/>
            <a:ext cx="270783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896620"/>
            <a:ext cx="2721174" cy="439420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336040"/>
            <a:ext cx="272117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650-E0BA-4E3B-8377-4B12102A54B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050A-7F8D-4B79-AD15-462CF4FD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2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650-E0BA-4E3B-8377-4B12102A54B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050A-7F8D-4B79-AD15-462CF4FD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2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650-E0BA-4E3B-8377-4B12102A54B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050A-7F8D-4B79-AD15-462CF4FD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840"/>
            <a:ext cx="2064424" cy="85344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526627"/>
            <a:ext cx="3240405" cy="2599267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97280"/>
            <a:ext cx="2064424" cy="2032847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650-E0BA-4E3B-8377-4B12102A54B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050A-7F8D-4B79-AD15-462CF4FD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1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840"/>
            <a:ext cx="2064424" cy="85344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526627"/>
            <a:ext cx="3240405" cy="2599267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97280"/>
            <a:ext cx="2064424" cy="2032847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650-E0BA-4E3B-8377-4B12102A54B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050A-7F8D-4B79-AD15-462CF4FD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5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94734"/>
            <a:ext cx="552069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973666"/>
            <a:ext cx="552069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3390054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C0650-E0BA-4E3B-8377-4B12102A54B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3390054"/>
            <a:ext cx="216027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3390054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E050A-7F8D-4B79-AD15-462CF4FD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A80C685-3AB0-4E67-8174-C06E31EC653B}"/>
              </a:ext>
            </a:extLst>
          </p:cNvPr>
          <p:cNvSpPr/>
          <p:nvPr/>
        </p:nvSpPr>
        <p:spPr>
          <a:xfrm>
            <a:off x="3283659" y="2808932"/>
            <a:ext cx="245126" cy="245126"/>
          </a:xfrm>
          <a:prstGeom prst="ellipse">
            <a:avLst/>
          </a:prstGeom>
          <a:noFill/>
          <a:ln w="38100">
            <a:solidFill>
              <a:srgbClr val="009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6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6F5A6A-4E8C-42FB-9E57-039CB5D8557F}"/>
                  </a:ext>
                </a:extLst>
              </p:cNvPr>
              <p:cNvSpPr txBox="1"/>
              <p:nvPr/>
            </p:nvSpPr>
            <p:spPr>
              <a:xfrm>
                <a:off x="2002951" y="2669889"/>
                <a:ext cx="1214609" cy="562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srgbClr val="009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solidFill>
                                <a:srgbClr val="0096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9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96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009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0096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96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6F5A6A-4E8C-42FB-9E57-039CB5D85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51" y="2669889"/>
                <a:ext cx="1214609" cy="5626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F749E6-7492-4E67-A133-C4CCAC08511F}"/>
              </a:ext>
            </a:extLst>
          </p:cNvPr>
          <p:cNvCxnSpPr>
            <a:cxnSpLocks/>
          </p:cNvCxnSpPr>
          <p:nvPr/>
        </p:nvCxnSpPr>
        <p:spPr>
          <a:xfrm>
            <a:off x="1534733" y="2494032"/>
            <a:ext cx="39027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29A5FD-59C7-416E-8C5D-252ACA28E01D}"/>
              </a:ext>
            </a:extLst>
          </p:cNvPr>
          <p:cNvCxnSpPr>
            <a:cxnSpLocks/>
          </p:cNvCxnSpPr>
          <p:nvPr/>
        </p:nvCxnSpPr>
        <p:spPr>
          <a:xfrm>
            <a:off x="1534733" y="3365281"/>
            <a:ext cx="39027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BB379F4-6D1D-44AD-A861-DBB965ECBE1F}"/>
              </a:ext>
            </a:extLst>
          </p:cNvPr>
          <p:cNvSpPr/>
          <p:nvPr/>
        </p:nvSpPr>
        <p:spPr>
          <a:xfrm>
            <a:off x="3274143" y="580568"/>
            <a:ext cx="245126" cy="245126"/>
          </a:xfrm>
          <a:prstGeom prst="ellipse">
            <a:avLst/>
          </a:prstGeom>
          <a:noFill/>
          <a:ln w="38100">
            <a:solidFill>
              <a:srgbClr val="009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6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840888-46E5-41F2-9A3D-80BC64D7AA18}"/>
                  </a:ext>
                </a:extLst>
              </p:cNvPr>
              <p:cNvSpPr txBox="1"/>
              <p:nvPr/>
            </p:nvSpPr>
            <p:spPr>
              <a:xfrm>
                <a:off x="1993435" y="441525"/>
                <a:ext cx="1214609" cy="562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srgbClr val="009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solidFill>
                                <a:srgbClr val="0096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9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96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009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96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840888-46E5-41F2-9A3D-80BC64D7A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435" y="441525"/>
                <a:ext cx="1214609" cy="5626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AE60B6-FE0E-4926-A4F3-CF0E9D8F6AA9}"/>
              </a:ext>
            </a:extLst>
          </p:cNvPr>
          <p:cNvCxnSpPr>
            <a:cxnSpLocks/>
          </p:cNvCxnSpPr>
          <p:nvPr/>
        </p:nvCxnSpPr>
        <p:spPr>
          <a:xfrm>
            <a:off x="1525217" y="265668"/>
            <a:ext cx="39027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6AB991-769C-41F7-9C7E-2DAF357F3231}"/>
              </a:ext>
            </a:extLst>
          </p:cNvPr>
          <p:cNvCxnSpPr>
            <a:cxnSpLocks/>
          </p:cNvCxnSpPr>
          <p:nvPr/>
        </p:nvCxnSpPr>
        <p:spPr>
          <a:xfrm>
            <a:off x="1525217" y="1136917"/>
            <a:ext cx="39027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2E9316D-8A75-470E-A1DB-A2683CD37D95}"/>
              </a:ext>
            </a:extLst>
          </p:cNvPr>
          <p:cNvSpPr/>
          <p:nvPr/>
        </p:nvSpPr>
        <p:spPr>
          <a:xfrm>
            <a:off x="4032471" y="1753238"/>
            <a:ext cx="245126" cy="24512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82A6A4-38A9-4926-9CDE-F6C280A85866}"/>
              </a:ext>
            </a:extLst>
          </p:cNvPr>
          <p:cNvSpPr/>
          <p:nvPr/>
        </p:nvSpPr>
        <p:spPr>
          <a:xfrm>
            <a:off x="4378777" y="2959437"/>
            <a:ext cx="245126" cy="24512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1867DD-BA81-48B0-98D3-EDFDCAE91DD4}"/>
              </a:ext>
            </a:extLst>
          </p:cNvPr>
          <p:cNvSpPr/>
          <p:nvPr/>
        </p:nvSpPr>
        <p:spPr>
          <a:xfrm>
            <a:off x="4032471" y="1011698"/>
            <a:ext cx="245126" cy="24512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BB81E6-2FC3-43DD-8198-5607509CA0A9}"/>
              </a:ext>
            </a:extLst>
          </p:cNvPr>
          <p:cNvCxnSpPr>
            <a:cxnSpLocks/>
          </p:cNvCxnSpPr>
          <p:nvPr/>
        </p:nvCxnSpPr>
        <p:spPr>
          <a:xfrm flipH="1" flipV="1">
            <a:off x="3396706" y="701293"/>
            <a:ext cx="758328" cy="43296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1C4B6F-BDC8-4F9C-9DDE-852F345CB1C6}"/>
              </a:ext>
            </a:extLst>
          </p:cNvPr>
          <p:cNvCxnSpPr>
            <a:cxnSpLocks/>
          </p:cNvCxnSpPr>
          <p:nvPr/>
        </p:nvCxnSpPr>
        <p:spPr>
          <a:xfrm flipH="1" flipV="1">
            <a:off x="3406222" y="2928745"/>
            <a:ext cx="1095118" cy="15325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C7DDEC-31A9-40C2-97D5-845A470C9916}"/>
                  </a:ext>
                </a:extLst>
              </p:cNvPr>
              <p:cNvSpPr txBox="1"/>
              <p:nvPr/>
            </p:nvSpPr>
            <p:spPr>
              <a:xfrm>
                <a:off x="4199673" y="546294"/>
                <a:ext cx="1214609" cy="562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C7DDEC-31A9-40C2-97D5-845A470C9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673" y="546294"/>
                <a:ext cx="1214609" cy="5626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8F3CAD-9B9E-4106-850E-22E22F5A5064}"/>
                  </a:ext>
                </a:extLst>
              </p:cNvPr>
              <p:cNvSpPr txBox="1"/>
              <p:nvPr/>
            </p:nvSpPr>
            <p:spPr>
              <a:xfrm>
                <a:off x="4656112" y="2736257"/>
                <a:ext cx="1214609" cy="562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8F3CAD-9B9E-4106-850E-22E22F5A5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112" y="2736257"/>
                <a:ext cx="1214609" cy="5626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1975675-9449-4375-8620-F4BA7D0192FC}"/>
                  </a:ext>
                </a:extLst>
              </p:cNvPr>
              <p:cNvSpPr txBox="1"/>
              <p:nvPr/>
            </p:nvSpPr>
            <p:spPr>
              <a:xfrm>
                <a:off x="3639232" y="421006"/>
                <a:ext cx="53421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1975675-9449-4375-8620-F4BA7D019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32" y="421006"/>
                <a:ext cx="53421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62C0CA1-CADE-481F-A045-86A5B1B808B5}"/>
                  </a:ext>
                </a:extLst>
              </p:cNvPr>
              <p:cNvSpPr txBox="1"/>
              <p:nvPr/>
            </p:nvSpPr>
            <p:spPr>
              <a:xfrm>
                <a:off x="3810674" y="2511524"/>
                <a:ext cx="53421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62C0CA1-CADE-481F-A045-86A5B1B80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674" y="2511524"/>
                <a:ext cx="53421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753788-B483-4E68-AAC6-56E6F8FA4657}"/>
              </a:ext>
            </a:extLst>
          </p:cNvPr>
          <p:cNvCxnSpPr>
            <a:cxnSpLocks/>
            <a:stCxn id="18" idx="0"/>
            <a:endCxn id="20" idx="4"/>
          </p:cNvCxnSpPr>
          <p:nvPr/>
        </p:nvCxnSpPr>
        <p:spPr>
          <a:xfrm flipV="1">
            <a:off x="4155034" y="1256824"/>
            <a:ext cx="0" cy="496414"/>
          </a:xfrm>
          <a:prstGeom prst="line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24DC4C-2F94-4F27-834F-52E25FE499B7}"/>
                  </a:ext>
                </a:extLst>
              </p:cNvPr>
              <p:cNvSpPr txBox="1"/>
              <p:nvPr/>
            </p:nvSpPr>
            <p:spPr>
              <a:xfrm>
                <a:off x="4202720" y="1289968"/>
                <a:ext cx="1104958" cy="534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acc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24DC4C-2F94-4F27-834F-52E25FE49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20" y="1289968"/>
                <a:ext cx="1104958" cy="5347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BDEB95-6FD4-49F9-A29A-3809E5BAB39D}"/>
              </a:ext>
            </a:extLst>
          </p:cNvPr>
          <p:cNvCxnSpPr>
            <a:cxnSpLocks/>
          </p:cNvCxnSpPr>
          <p:nvPr/>
        </p:nvCxnSpPr>
        <p:spPr>
          <a:xfrm>
            <a:off x="5637215" y="1136964"/>
            <a:ext cx="233511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3A5898-19FA-42D7-B4CC-5FF91B01A428}"/>
              </a:ext>
            </a:extLst>
          </p:cNvPr>
          <p:cNvCxnSpPr>
            <a:cxnSpLocks/>
          </p:cNvCxnSpPr>
          <p:nvPr/>
        </p:nvCxnSpPr>
        <p:spPr>
          <a:xfrm>
            <a:off x="5637215" y="705357"/>
            <a:ext cx="233506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258F150-8A00-4538-9D56-BF6482F2F810}"/>
              </a:ext>
            </a:extLst>
          </p:cNvPr>
          <p:cNvCxnSpPr>
            <a:cxnSpLocks/>
          </p:cNvCxnSpPr>
          <p:nvPr/>
        </p:nvCxnSpPr>
        <p:spPr>
          <a:xfrm>
            <a:off x="5753968" y="701294"/>
            <a:ext cx="0" cy="43296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C86C4C0-C111-46F5-9EC7-EAD272DFBB21}"/>
                  </a:ext>
                </a:extLst>
              </p:cNvPr>
              <p:cNvSpPr txBox="1"/>
              <p:nvPr/>
            </p:nvSpPr>
            <p:spPr>
              <a:xfrm>
                <a:off x="5848321" y="638918"/>
                <a:ext cx="1104958" cy="5577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8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C86C4C0-C111-46F5-9EC7-EAD272DFB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321" y="638918"/>
                <a:ext cx="1104958" cy="5577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F3C73E32-778C-4E8B-BCCB-DF4AB020D378}"/>
              </a:ext>
            </a:extLst>
          </p:cNvPr>
          <p:cNvSpPr/>
          <p:nvPr/>
        </p:nvSpPr>
        <p:spPr>
          <a:xfrm>
            <a:off x="973659" y="265668"/>
            <a:ext cx="357534" cy="871243"/>
          </a:xfrm>
          <a:prstGeom prst="leftBrace">
            <a:avLst>
              <a:gd name="adj1" fmla="val 438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51EB2A-820D-478B-A417-7F6A17ED0102}"/>
              </a:ext>
            </a:extLst>
          </p:cNvPr>
          <p:cNvSpPr txBox="1"/>
          <p:nvPr/>
        </p:nvSpPr>
        <p:spPr>
          <a:xfrm>
            <a:off x="-80593" y="338199"/>
            <a:ext cx="1054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No-slip region</a:t>
            </a:r>
          </a:p>
        </p:txBody>
      </p:sp>
    </p:spTree>
    <p:extLst>
      <p:ext uri="{BB962C8B-B14F-4D97-AF65-F5344CB8AC3E}">
        <p14:creationId xmlns:p14="http://schemas.microsoft.com/office/powerpoint/2010/main" val="55640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1113</TotalTime>
  <Words>11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 Daniel</dc:creator>
  <cp:lastModifiedBy>秦 Daniel</cp:lastModifiedBy>
  <cp:revision>44</cp:revision>
  <dcterms:created xsi:type="dcterms:W3CDTF">2021-12-09T19:27:25Z</dcterms:created>
  <dcterms:modified xsi:type="dcterms:W3CDTF">2021-12-10T14:54:41Z</dcterms:modified>
</cp:coreProperties>
</file>