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6400800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29175"/>
            <a:ext cx="48006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056431"/>
            <a:ext cx="48006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07087"/>
            <a:ext cx="138017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07087"/>
            <a:ext cx="4060508" cy="170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01444"/>
            <a:ext cx="55206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346030"/>
            <a:ext cx="55206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7086"/>
            <a:ext cx="552069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493063"/>
            <a:ext cx="27078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734706"/>
            <a:ext cx="2707838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493063"/>
            <a:ext cx="2721174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734706"/>
            <a:ext cx="2721174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89599"/>
            <a:ext cx="324040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89599"/>
            <a:ext cx="324040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07086"/>
            <a:ext cx="55206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535432"/>
            <a:ext cx="55206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0650-E0BA-4E3B-8377-4B12102A54B3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864236"/>
            <a:ext cx="216027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050A-7F8D-4B79-AD15-462CF4FD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4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BBB379F4-6D1D-44AD-A861-DBB965ECBE1F}"/>
              </a:ext>
            </a:extLst>
          </p:cNvPr>
          <p:cNvSpPr/>
          <p:nvPr/>
        </p:nvSpPr>
        <p:spPr>
          <a:xfrm>
            <a:off x="3274143" y="462631"/>
            <a:ext cx="245126" cy="245126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840888-46E5-41F2-9A3D-80BC64D7AA18}"/>
                  </a:ext>
                </a:extLst>
              </p:cNvPr>
              <p:cNvSpPr txBox="1"/>
              <p:nvPr/>
            </p:nvSpPr>
            <p:spPr>
              <a:xfrm>
                <a:off x="1993437" y="323590"/>
                <a:ext cx="1214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>
                  <a:solidFill>
                    <a:srgbClr val="0096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840888-46E5-41F2-9A3D-80BC64D7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37" y="323590"/>
                <a:ext cx="12146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E60B6-FE0E-4926-A4F3-CF0E9D8F6AA9}"/>
              </a:ext>
            </a:extLst>
          </p:cNvPr>
          <p:cNvCxnSpPr>
            <a:cxnSpLocks/>
          </p:cNvCxnSpPr>
          <p:nvPr/>
        </p:nvCxnSpPr>
        <p:spPr>
          <a:xfrm>
            <a:off x="1525219" y="147731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6AB991-769C-41F7-9C7E-2DAF357F3231}"/>
              </a:ext>
            </a:extLst>
          </p:cNvPr>
          <p:cNvCxnSpPr>
            <a:cxnSpLocks/>
          </p:cNvCxnSpPr>
          <p:nvPr/>
        </p:nvCxnSpPr>
        <p:spPr>
          <a:xfrm>
            <a:off x="1525219" y="1018980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2E9316D-8A75-470E-A1DB-A2683CD37D95}"/>
              </a:ext>
            </a:extLst>
          </p:cNvPr>
          <p:cNvSpPr/>
          <p:nvPr/>
        </p:nvSpPr>
        <p:spPr>
          <a:xfrm>
            <a:off x="4032471" y="1635301"/>
            <a:ext cx="245126" cy="24512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1867DD-BA81-48B0-98D3-EDFDCAE91DD4}"/>
              </a:ext>
            </a:extLst>
          </p:cNvPr>
          <p:cNvSpPr/>
          <p:nvPr/>
        </p:nvSpPr>
        <p:spPr>
          <a:xfrm>
            <a:off x="4032471" y="893761"/>
            <a:ext cx="245126" cy="2451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B81E6-2FC3-43DD-8198-5607509CA0A9}"/>
              </a:ext>
            </a:extLst>
          </p:cNvPr>
          <p:cNvCxnSpPr>
            <a:cxnSpLocks/>
          </p:cNvCxnSpPr>
          <p:nvPr/>
        </p:nvCxnSpPr>
        <p:spPr>
          <a:xfrm flipH="1" flipV="1">
            <a:off x="3396706" y="583356"/>
            <a:ext cx="758328" cy="43296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C7DDEC-31A9-40C2-97D5-845A470C9916}"/>
                  </a:ext>
                </a:extLst>
              </p:cNvPr>
              <p:cNvSpPr txBox="1"/>
              <p:nvPr/>
            </p:nvSpPr>
            <p:spPr>
              <a:xfrm>
                <a:off x="4199675" y="428359"/>
                <a:ext cx="1214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C7DDEC-31A9-40C2-97D5-845A470C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75" y="428359"/>
                <a:ext cx="12146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975675-9449-4375-8620-F4BA7D0192FC}"/>
                  </a:ext>
                </a:extLst>
              </p:cNvPr>
              <p:cNvSpPr txBox="1"/>
              <p:nvPr/>
            </p:nvSpPr>
            <p:spPr>
              <a:xfrm>
                <a:off x="3639234" y="303069"/>
                <a:ext cx="5342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975675-9449-4375-8620-F4BA7D01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34" y="303069"/>
                <a:ext cx="53421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753788-B483-4E68-AAC6-56E6F8FA4657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4155034" y="1138887"/>
            <a:ext cx="0" cy="496414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24DC4C-2F94-4F27-834F-52E25FE499B7}"/>
                  </a:ext>
                </a:extLst>
              </p:cNvPr>
              <p:cNvSpPr txBox="1"/>
              <p:nvPr/>
            </p:nvSpPr>
            <p:spPr>
              <a:xfrm>
                <a:off x="4202720" y="1172031"/>
                <a:ext cx="1104958" cy="53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24DC4C-2F94-4F27-834F-52E25FE49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20" y="1172031"/>
                <a:ext cx="1104958" cy="534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BDEB95-6FD4-49F9-A29A-3809E5BAB39D}"/>
              </a:ext>
            </a:extLst>
          </p:cNvPr>
          <p:cNvCxnSpPr>
            <a:cxnSpLocks/>
          </p:cNvCxnSpPr>
          <p:nvPr/>
        </p:nvCxnSpPr>
        <p:spPr>
          <a:xfrm>
            <a:off x="5637217" y="1019027"/>
            <a:ext cx="23351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3A5898-19FA-42D7-B4CC-5FF91B01A428}"/>
              </a:ext>
            </a:extLst>
          </p:cNvPr>
          <p:cNvCxnSpPr>
            <a:cxnSpLocks/>
          </p:cNvCxnSpPr>
          <p:nvPr/>
        </p:nvCxnSpPr>
        <p:spPr>
          <a:xfrm>
            <a:off x="5637215" y="587420"/>
            <a:ext cx="23350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58F150-8A00-4538-9D56-BF6482F2F810}"/>
              </a:ext>
            </a:extLst>
          </p:cNvPr>
          <p:cNvCxnSpPr>
            <a:cxnSpLocks/>
          </p:cNvCxnSpPr>
          <p:nvPr/>
        </p:nvCxnSpPr>
        <p:spPr>
          <a:xfrm>
            <a:off x="5753968" y="583359"/>
            <a:ext cx="0" cy="43296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86C4C0-C111-46F5-9EC7-EAD272DFBB21}"/>
                  </a:ext>
                </a:extLst>
              </p:cNvPr>
              <p:cNvSpPr txBox="1"/>
              <p:nvPr/>
            </p:nvSpPr>
            <p:spPr>
              <a:xfrm>
                <a:off x="5848321" y="520983"/>
                <a:ext cx="1104958" cy="557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86C4C0-C111-46F5-9EC7-EAD272DF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21" y="520983"/>
                <a:ext cx="1104958" cy="557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3C73E32-778C-4E8B-BCCB-DF4AB020D378}"/>
              </a:ext>
            </a:extLst>
          </p:cNvPr>
          <p:cNvSpPr/>
          <p:nvPr/>
        </p:nvSpPr>
        <p:spPr>
          <a:xfrm>
            <a:off x="973659" y="147733"/>
            <a:ext cx="357534" cy="871243"/>
          </a:xfrm>
          <a:prstGeom prst="leftBrace">
            <a:avLst>
              <a:gd name="adj1" fmla="val 438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51EB2A-820D-478B-A417-7F6A17ED0102}"/>
              </a:ext>
            </a:extLst>
          </p:cNvPr>
          <p:cNvSpPr txBox="1"/>
          <p:nvPr/>
        </p:nvSpPr>
        <p:spPr>
          <a:xfrm>
            <a:off x="-80593" y="220262"/>
            <a:ext cx="1054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No-slip region</a:t>
            </a:r>
          </a:p>
        </p:txBody>
      </p:sp>
    </p:spTree>
    <p:extLst>
      <p:ext uri="{BB962C8B-B14F-4D97-AF65-F5344CB8AC3E}">
        <p14:creationId xmlns:p14="http://schemas.microsoft.com/office/powerpoint/2010/main" val="55640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A80C685-3AB0-4E67-8174-C06E31EC653B}"/>
              </a:ext>
            </a:extLst>
          </p:cNvPr>
          <p:cNvSpPr/>
          <p:nvPr/>
        </p:nvSpPr>
        <p:spPr>
          <a:xfrm>
            <a:off x="3273747" y="462104"/>
            <a:ext cx="245126" cy="245126"/>
          </a:xfrm>
          <a:prstGeom prst="ellipse">
            <a:avLst/>
          </a:prstGeom>
          <a:noFill/>
          <a:ln w="38100">
            <a:solidFill>
              <a:srgbClr val="00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F5A6A-4E8C-42FB-9E57-039CB5D8557F}"/>
                  </a:ext>
                </a:extLst>
              </p:cNvPr>
              <p:cNvSpPr txBox="1"/>
              <p:nvPr/>
            </p:nvSpPr>
            <p:spPr>
              <a:xfrm>
                <a:off x="1993041" y="323063"/>
                <a:ext cx="1214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960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>
                  <a:solidFill>
                    <a:srgbClr val="009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6F5A6A-4E8C-42FB-9E57-039CB5D8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041" y="323063"/>
                <a:ext cx="12146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749E6-7492-4E67-A133-C4CCAC08511F}"/>
              </a:ext>
            </a:extLst>
          </p:cNvPr>
          <p:cNvCxnSpPr>
            <a:cxnSpLocks/>
          </p:cNvCxnSpPr>
          <p:nvPr/>
        </p:nvCxnSpPr>
        <p:spPr>
          <a:xfrm>
            <a:off x="1524823" y="147204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29A5FD-59C7-416E-8C5D-252ACA28E01D}"/>
              </a:ext>
            </a:extLst>
          </p:cNvPr>
          <p:cNvCxnSpPr>
            <a:cxnSpLocks/>
          </p:cNvCxnSpPr>
          <p:nvPr/>
        </p:nvCxnSpPr>
        <p:spPr>
          <a:xfrm>
            <a:off x="1524823" y="1018453"/>
            <a:ext cx="39027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C82A6A4-38A9-4926-9CDE-F6C280A85866}"/>
              </a:ext>
            </a:extLst>
          </p:cNvPr>
          <p:cNvSpPr/>
          <p:nvPr/>
        </p:nvSpPr>
        <p:spPr>
          <a:xfrm>
            <a:off x="4368865" y="612609"/>
            <a:ext cx="245126" cy="2451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C4B6F-BDC8-4F9C-9DDE-852F345CB1C6}"/>
              </a:ext>
            </a:extLst>
          </p:cNvPr>
          <p:cNvCxnSpPr>
            <a:cxnSpLocks/>
          </p:cNvCxnSpPr>
          <p:nvPr/>
        </p:nvCxnSpPr>
        <p:spPr>
          <a:xfrm flipH="1" flipV="1">
            <a:off x="3396310" y="581919"/>
            <a:ext cx="1095118" cy="15325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8F3CAD-9B9E-4106-850E-22E22F5A5064}"/>
                  </a:ext>
                </a:extLst>
              </p:cNvPr>
              <p:cNvSpPr txBox="1"/>
              <p:nvPr/>
            </p:nvSpPr>
            <p:spPr>
              <a:xfrm>
                <a:off x="4646202" y="389431"/>
                <a:ext cx="12146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8F3CAD-9B9E-4106-850E-22E22F5A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02" y="389431"/>
                <a:ext cx="12146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2C0CA1-CADE-481F-A045-86A5B1B808B5}"/>
                  </a:ext>
                </a:extLst>
              </p:cNvPr>
              <p:cNvSpPr txBox="1"/>
              <p:nvPr/>
            </p:nvSpPr>
            <p:spPr>
              <a:xfrm>
                <a:off x="3800764" y="164696"/>
                <a:ext cx="5342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2C0CA1-CADE-481F-A045-86A5B1B8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764" y="164696"/>
                <a:ext cx="53421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5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12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50</cp:revision>
  <dcterms:created xsi:type="dcterms:W3CDTF">2021-12-09T19:27:25Z</dcterms:created>
  <dcterms:modified xsi:type="dcterms:W3CDTF">2022-01-11T23:16:18Z</dcterms:modified>
</cp:coreProperties>
</file>