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2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4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2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2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1114739" y="925529"/>
            <a:ext cx="5486400" cy="5486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1F1643-1BDB-4277-A10A-C2C243BE045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856147" y="914367"/>
            <a:ext cx="1792" cy="54975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1335403" y="5621958"/>
            <a:ext cx="0" cy="572553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1328394" y="6194545"/>
            <a:ext cx="542219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1789221" y="5863661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1363665" y="5402478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3544220" y="3216919"/>
            <a:ext cx="623889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E4E203-CAFA-4EA7-A9D3-AB17E6A048D6}"/>
              </a:ext>
            </a:extLst>
          </p:cNvPr>
          <p:cNvSpPr txBox="1"/>
          <p:nvPr/>
        </p:nvSpPr>
        <p:spPr>
          <a:xfrm>
            <a:off x="2596225" y="5786299"/>
            <a:ext cx="10863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>
            <a:off x="2810019" y="6103695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2596213" y="289785"/>
            <a:ext cx="10863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2810019" y="607183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898B462B-0DD7-4BE6-A8C6-803FBBAAE7B2}"/>
              </a:ext>
            </a:extLst>
          </p:cNvPr>
          <p:cNvSpPr/>
          <p:nvPr/>
        </p:nvSpPr>
        <p:spPr>
          <a:xfrm>
            <a:off x="427501" y="1330945"/>
            <a:ext cx="1371600" cy="1371600"/>
          </a:xfrm>
          <a:prstGeom prst="pie">
            <a:avLst>
              <a:gd name="adj1" fmla="val 16194114"/>
              <a:gd name="adj2" fmla="val 5389866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E1365-62A0-49CC-A422-DB8D9DBECE8B}"/>
              </a:ext>
            </a:extLst>
          </p:cNvPr>
          <p:cNvSpPr txBox="1"/>
          <p:nvPr/>
        </p:nvSpPr>
        <p:spPr>
          <a:xfrm rot="16200000">
            <a:off x="976621" y="1827638"/>
            <a:ext cx="8755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801" dirty="0"/>
              <a:t>Liquid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872F89-AD27-4C02-AB7B-958272D3C69C}"/>
              </a:ext>
            </a:extLst>
          </p:cNvPr>
          <p:cNvSpPr txBox="1"/>
          <p:nvPr/>
        </p:nvSpPr>
        <p:spPr>
          <a:xfrm>
            <a:off x="1172079" y="3590843"/>
            <a:ext cx="159511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(GNBC)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43B61F-6B0F-4FD0-892D-9AB41972BCFD}"/>
              </a:ext>
            </a:extLst>
          </p:cNvPr>
          <p:cNvCxnSpPr>
            <a:cxnSpLocks/>
          </p:cNvCxnSpPr>
          <p:nvPr/>
        </p:nvCxnSpPr>
        <p:spPr>
          <a:xfrm flipH="1">
            <a:off x="1121347" y="4517775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CD9216-5E6D-4BCF-B02F-428ABED366E1}"/>
              </a:ext>
            </a:extLst>
          </p:cNvPr>
          <p:cNvCxnSpPr>
            <a:cxnSpLocks/>
          </p:cNvCxnSpPr>
          <p:nvPr/>
        </p:nvCxnSpPr>
        <p:spPr>
          <a:xfrm flipH="1">
            <a:off x="6586132" y="4517775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9DA01-39A7-4946-9268-321552D9D4B2}"/>
              </a:ext>
            </a:extLst>
          </p:cNvPr>
          <p:cNvSpPr txBox="1"/>
          <p:nvPr/>
        </p:nvSpPr>
        <p:spPr>
          <a:xfrm>
            <a:off x="3879185" y="4142830"/>
            <a:ext cx="15951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C8B5AD-966C-43C6-A40E-737E7F1CC275}"/>
              </a:ext>
            </a:extLst>
          </p:cNvPr>
          <p:cNvCxnSpPr>
            <a:cxnSpLocks/>
          </p:cNvCxnSpPr>
          <p:nvPr/>
        </p:nvCxnSpPr>
        <p:spPr>
          <a:xfrm flipH="1">
            <a:off x="3849511" y="4517775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C582797-BE22-4F8E-8204-A60748477506}"/>
              </a:ext>
            </a:extLst>
          </p:cNvPr>
          <p:cNvSpPr txBox="1"/>
          <p:nvPr/>
        </p:nvSpPr>
        <p:spPr>
          <a:xfrm>
            <a:off x="4241043" y="1504409"/>
            <a:ext cx="1996829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Force densities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in this half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is a mirrored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copy of the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other half.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2522B-5509-47F7-9864-651401081294}"/>
              </a:ext>
            </a:extLst>
          </p:cNvPr>
          <p:cNvSpPr txBox="1"/>
          <p:nvPr/>
        </p:nvSpPr>
        <p:spPr>
          <a:xfrm>
            <a:off x="6640782" y="3573496"/>
            <a:ext cx="159511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(GNBC)</a:t>
            </a:r>
          </a:p>
        </p:txBody>
      </p:sp>
    </p:spTree>
    <p:extLst>
      <p:ext uri="{BB962C8B-B14F-4D97-AF65-F5344CB8AC3E}">
        <p14:creationId xmlns:p14="http://schemas.microsoft.com/office/powerpoint/2010/main" val="32550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1837255" y="737496"/>
            <a:ext cx="5486400" cy="5486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1F1643-1BDB-4277-A10A-C2C243BE045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4578663" y="726334"/>
            <a:ext cx="1792" cy="54975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2057919" y="5433926"/>
            <a:ext cx="0" cy="572553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2050911" y="6006509"/>
            <a:ext cx="542219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2511737" y="5675628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2086181" y="5214446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4266735" y="3028884"/>
            <a:ext cx="623889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E4E203-CAFA-4EA7-A9D3-AB17E6A048D6}"/>
              </a:ext>
            </a:extLst>
          </p:cNvPr>
          <p:cNvSpPr txBox="1"/>
          <p:nvPr/>
        </p:nvSpPr>
        <p:spPr>
          <a:xfrm>
            <a:off x="3318730" y="5598266"/>
            <a:ext cx="10863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>
            <a:off x="3532523" y="5915669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3318730" y="101748"/>
            <a:ext cx="10863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3532523" y="41914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898B462B-0DD7-4BE6-A8C6-803FBBAAE7B2}"/>
              </a:ext>
            </a:extLst>
          </p:cNvPr>
          <p:cNvSpPr/>
          <p:nvPr/>
        </p:nvSpPr>
        <p:spPr>
          <a:xfrm>
            <a:off x="1150017" y="1142906"/>
            <a:ext cx="1371600" cy="1371600"/>
          </a:xfrm>
          <a:prstGeom prst="pie">
            <a:avLst>
              <a:gd name="adj1" fmla="val 16194114"/>
              <a:gd name="adj2" fmla="val 5389866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E1365-62A0-49CC-A422-DB8D9DBECE8B}"/>
              </a:ext>
            </a:extLst>
          </p:cNvPr>
          <p:cNvSpPr txBox="1"/>
          <p:nvPr/>
        </p:nvSpPr>
        <p:spPr>
          <a:xfrm rot="16200000">
            <a:off x="1699133" y="1639605"/>
            <a:ext cx="8755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801" dirty="0"/>
              <a:t>Liquid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872F89-AD27-4C02-AB7B-958272D3C69C}"/>
              </a:ext>
            </a:extLst>
          </p:cNvPr>
          <p:cNvSpPr txBox="1"/>
          <p:nvPr/>
        </p:nvSpPr>
        <p:spPr>
          <a:xfrm>
            <a:off x="1894585" y="3402814"/>
            <a:ext cx="159511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(GNBC)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43B61F-6B0F-4FD0-892D-9AB41972BCFD}"/>
              </a:ext>
            </a:extLst>
          </p:cNvPr>
          <p:cNvCxnSpPr>
            <a:cxnSpLocks/>
          </p:cNvCxnSpPr>
          <p:nvPr/>
        </p:nvCxnSpPr>
        <p:spPr>
          <a:xfrm flipH="1">
            <a:off x="1843857" y="4329737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CD9216-5E6D-4BCF-B02F-428ABED366E1}"/>
              </a:ext>
            </a:extLst>
          </p:cNvPr>
          <p:cNvCxnSpPr>
            <a:cxnSpLocks/>
          </p:cNvCxnSpPr>
          <p:nvPr/>
        </p:nvCxnSpPr>
        <p:spPr>
          <a:xfrm flipH="1">
            <a:off x="7308651" y="4329737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9DA01-39A7-4946-9268-321552D9D4B2}"/>
              </a:ext>
            </a:extLst>
          </p:cNvPr>
          <p:cNvSpPr txBox="1"/>
          <p:nvPr/>
        </p:nvSpPr>
        <p:spPr>
          <a:xfrm>
            <a:off x="4601704" y="3954801"/>
            <a:ext cx="15951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C8B5AD-966C-43C6-A40E-737E7F1CC275}"/>
              </a:ext>
            </a:extLst>
          </p:cNvPr>
          <p:cNvCxnSpPr>
            <a:cxnSpLocks/>
          </p:cNvCxnSpPr>
          <p:nvPr/>
        </p:nvCxnSpPr>
        <p:spPr>
          <a:xfrm flipH="1">
            <a:off x="4572027" y="4329737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C582797-BE22-4F8E-8204-A60748477506}"/>
              </a:ext>
            </a:extLst>
          </p:cNvPr>
          <p:cNvSpPr txBox="1"/>
          <p:nvPr/>
        </p:nvSpPr>
        <p:spPr>
          <a:xfrm>
            <a:off x="4963558" y="1316380"/>
            <a:ext cx="1996829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Force densities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in this half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is a mirrored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copy of the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other half.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2522B-5509-47F7-9864-651401081294}"/>
              </a:ext>
            </a:extLst>
          </p:cNvPr>
          <p:cNvSpPr txBox="1"/>
          <p:nvPr/>
        </p:nvSpPr>
        <p:spPr>
          <a:xfrm>
            <a:off x="7363289" y="3385458"/>
            <a:ext cx="159511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(GNBC)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25C7FC-B880-41D7-BECC-CBD5A117D393}"/>
              </a:ext>
            </a:extLst>
          </p:cNvPr>
          <p:cNvCxnSpPr>
            <a:cxnSpLocks/>
          </p:cNvCxnSpPr>
          <p:nvPr/>
        </p:nvCxnSpPr>
        <p:spPr>
          <a:xfrm>
            <a:off x="709002" y="737498"/>
            <a:ext cx="0" cy="5485354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168778-7AA4-4751-BB37-D41EBA806B41}"/>
              </a:ext>
            </a:extLst>
          </p:cNvPr>
          <p:cNvCxnSpPr>
            <a:cxnSpLocks/>
          </p:cNvCxnSpPr>
          <p:nvPr/>
        </p:nvCxnSpPr>
        <p:spPr>
          <a:xfrm flipH="1">
            <a:off x="554184" y="737496"/>
            <a:ext cx="11826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CA6E9F-C569-487F-9AEE-68E17B517E26}"/>
              </a:ext>
            </a:extLst>
          </p:cNvPr>
          <p:cNvCxnSpPr>
            <a:cxnSpLocks/>
          </p:cNvCxnSpPr>
          <p:nvPr/>
        </p:nvCxnSpPr>
        <p:spPr>
          <a:xfrm flipH="1">
            <a:off x="581893" y="6222850"/>
            <a:ext cx="11517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BDF528-3FB8-456D-8792-EB5B12D082FC}"/>
              </a:ext>
            </a:extLst>
          </p:cNvPr>
          <p:cNvSpPr txBox="1"/>
          <p:nvPr/>
        </p:nvSpPr>
        <p:spPr>
          <a:xfrm>
            <a:off x="352895" y="3290449"/>
            <a:ext cx="728084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1" dirty="0"/>
              <a:t>2cm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844990-E460-494F-B787-9C2052CC3B0C}"/>
              </a:ext>
            </a:extLst>
          </p:cNvPr>
          <p:cNvCxnSpPr>
            <a:cxnSpLocks/>
          </p:cNvCxnSpPr>
          <p:nvPr/>
        </p:nvCxnSpPr>
        <p:spPr>
          <a:xfrm flipV="1">
            <a:off x="1293220" y="737496"/>
            <a:ext cx="0" cy="107795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C9DD72-93FB-440B-B30F-F888F3551860}"/>
              </a:ext>
            </a:extLst>
          </p:cNvPr>
          <p:cNvCxnSpPr>
            <a:cxnSpLocks/>
          </p:cNvCxnSpPr>
          <p:nvPr/>
        </p:nvCxnSpPr>
        <p:spPr>
          <a:xfrm flipH="1">
            <a:off x="1099359" y="1801935"/>
            <a:ext cx="634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C04E72-6389-4CB4-A5D3-CAA48EADFA22}"/>
              </a:ext>
            </a:extLst>
          </p:cNvPr>
          <p:cNvSpPr txBox="1"/>
          <p:nvPr/>
        </p:nvSpPr>
        <p:spPr>
          <a:xfrm>
            <a:off x="803953" y="1129396"/>
            <a:ext cx="974947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0" dirty="0"/>
              <a:t>0.4cm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2AFEFF-8A1F-499F-A239-68A65AD544EC}"/>
              </a:ext>
            </a:extLst>
          </p:cNvPr>
          <p:cNvCxnSpPr>
            <a:cxnSpLocks/>
          </p:cNvCxnSpPr>
          <p:nvPr/>
        </p:nvCxnSpPr>
        <p:spPr>
          <a:xfrm flipV="1">
            <a:off x="3127405" y="1129679"/>
            <a:ext cx="0" cy="1384859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2DB8BD-95F0-4B8F-AB84-6D0E496AFE80}"/>
              </a:ext>
            </a:extLst>
          </p:cNvPr>
          <p:cNvCxnSpPr>
            <a:cxnSpLocks/>
          </p:cNvCxnSpPr>
          <p:nvPr/>
        </p:nvCxnSpPr>
        <p:spPr>
          <a:xfrm flipH="1">
            <a:off x="1822073" y="2514506"/>
            <a:ext cx="1443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CBF1FA-2413-453F-8F16-8F64B96DED9B}"/>
              </a:ext>
            </a:extLst>
          </p:cNvPr>
          <p:cNvSpPr txBox="1"/>
          <p:nvPr/>
        </p:nvSpPr>
        <p:spPr>
          <a:xfrm>
            <a:off x="2633903" y="1600484"/>
            <a:ext cx="974947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1" dirty="0"/>
              <a:t>0.5cm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6B1CF2-212C-4656-BEFC-C2BCC141C7A6}"/>
              </a:ext>
            </a:extLst>
          </p:cNvPr>
          <p:cNvCxnSpPr>
            <a:cxnSpLocks/>
          </p:cNvCxnSpPr>
          <p:nvPr/>
        </p:nvCxnSpPr>
        <p:spPr>
          <a:xfrm flipH="1">
            <a:off x="1843840" y="1129647"/>
            <a:ext cx="1421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D0C32E-EE9A-4FCF-9041-A14CE9821C00}"/>
              </a:ext>
            </a:extLst>
          </p:cNvPr>
          <p:cNvCxnSpPr>
            <a:cxnSpLocks/>
          </p:cNvCxnSpPr>
          <p:nvPr/>
        </p:nvCxnSpPr>
        <p:spPr>
          <a:xfrm flipH="1">
            <a:off x="1837270" y="6338026"/>
            <a:ext cx="1" cy="340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4481DF-0083-47B5-956A-43EEFFE08635}"/>
              </a:ext>
            </a:extLst>
          </p:cNvPr>
          <p:cNvCxnSpPr>
            <a:cxnSpLocks/>
          </p:cNvCxnSpPr>
          <p:nvPr/>
        </p:nvCxnSpPr>
        <p:spPr>
          <a:xfrm flipH="1">
            <a:off x="4572035" y="6333991"/>
            <a:ext cx="1" cy="344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E45E30-8E3D-4895-BA73-94BAF0B9438B}"/>
              </a:ext>
            </a:extLst>
          </p:cNvPr>
          <p:cNvCxnSpPr>
            <a:cxnSpLocks/>
          </p:cNvCxnSpPr>
          <p:nvPr/>
        </p:nvCxnSpPr>
        <p:spPr>
          <a:xfrm flipH="1">
            <a:off x="1837269" y="6540257"/>
            <a:ext cx="2741409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1F2858-A951-4C2F-AB70-AF139742E6E0}"/>
              </a:ext>
            </a:extLst>
          </p:cNvPr>
          <p:cNvSpPr txBox="1"/>
          <p:nvPr/>
        </p:nvSpPr>
        <p:spPr>
          <a:xfrm>
            <a:off x="2846112" y="6345956"/>
            <a:ext cx="728084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1" dirty="0"/>
              <a:t>1cm</a:t>
            </a:r>
          </a:p>
        </p:txBody>
      </p:sp>
    </p:spTree>
    <p:extLst>
      <p:ext uri="{BB962C8B-B14F-4D97-AF65-F5344CB8AC3E}">
        <p14:creationId xmlns:p14="http://schemas.microsoft.com/office/powerpoint/2010/main" val="400072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90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49</cp:revision>
  <dcterms:created xsi:type="dcterms:W3CDTF">2021-09-29T18:04:47Z</dcterms:created>
  <dcterms:modified xsi:type="dcterms:W3CDTF">2021-10-21T00:28:23Z</dcterms:modified>
</cp:coreProperties>
</file>