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</p:sldIdLst>
  <p:sldSz cx="5211763" cy="56689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秦 Daniel" initials="秦" lastIdx="1" clrIdx="0">
    <p:extLst>
      <p:ext uri="{19B8F6BF-5375-455C-9EA6-DF929625EA0E}">
        <p15:presenceInfo xmlns:p15="http://schemas.microsoft.com/office/powerpoint/2012/main" userId="d55e5629e0e73ec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5BA0"/>
    <a:srgbClr val="A64C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4" autoAdjust="0"/>
    <p:restoredTop sz="94660"/>
  </p:normalViewPr>
  <p:slideViewPr>
    <p:cSldViewPr snapToGrid="0">
      <p:cViewPr varScale="1">
        <p:scale>
          <a:sx n="96" d="100"/>
          <a:sy n="96" d="100"/>
        </p:scale>
        <p:origin x="773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0882" y="927768"/>
            <a:ext cx="4429999" cy="1973639"/>
          </a:xfrm>
        </p:spPr>
        <p:txBody>
          <a:bodyPr anchor="b"/>
          <a:lstStyle>
            <a:lvl1pPr algn="ctr">
              <a:defRPr sz="34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1471" y="2977518"/>
            <a:ext cx="3908822" cy="1368687"/>
          </a:xfrm>
        </p:spPr>
        <p:txBody>
          <a:bodyPr/>
          <a:lstStyle>
            <a:lvl1pPr marL="0" indent="0" algn="ctr">
              <a:buNone/>
              <a:defRPr sz="1368"/>
            </a:lvl1pPr>
            <a:lvl2pPr marL="260604" indent="0" algn="ctr">
              <a:buNone/>
              <a:defRPr sz="1140"/>
            </a:lvl2pPr>
            <a:lvl3pPr marL="521208" indent="0" algn="ctr">
              <a:buNone/>
              <a:defRPr sz="1026"/>
            </a:lvl3pPr>
            <a:lvl4pPr marL="781812" indent="0" algn="ctr">
              <a:buNone/>
              <a:defRPr sz="912"/>
            </a:lvl4pPr>
            <a:lvl5pPr marL="1042416" indent="0" algn="ctr">
              <a:buNone/>
              <a:defRPr sz="912"/>
            </a:lvl5pPr>
            <a:lvl6pPr marL="1303020" indent="0" algn="ctr">
              <a:buNone/>
              <a:defRPr sz="912"/>
            </a:lvl6pPr>
            <a:lvl7pPr marL="1563624" indent="0" algn="ctr">
              <a:buNone/>
              <a:defRPr sz="912"/>
            </a:lvl7pPr>
            <a:lvl8pPr marL="1824228" indent="0" algn="ctr">
              <a:buNone/>
              <a:defRPr sz="912"/>
            </a:lvl8pPr>
            <a:lvl9pPr marL="2084832" indent="0" algn="ctr">
              <a:buNone/>
              <a:defRPr sz="91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F83F-55E3-4167-A17D-7A8D9E494F19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9FEA-7EEB-4936-82D7-0C219E285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15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F83F-55E3-4167-A17D-7A8D9E494F19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9FEA-7EEB-4936-82D7-0C219E285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7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668" y="301820"/>
            <a:ext cx="1123786" cy="48041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8309" y="301820"/>
            <a:ext cx="3306212" cy="48041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F83F-55E3-4167-A17D-7A8D9E494F19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9FEA-7EEB-4936-82D7-0C219E285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2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F83F-55E3-4167-A17D-7A8D9E494F19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9FEA-7EEB-4936-82D7-0C219E285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76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4" y="1413305"/>
            <a:ext cx="4495146" cy="2358131"/>
          </a:xfrm>
        </p:spPr>
        <p:txBody>
          <a:bodyPr anchor="b"/>
          <a:lstStyle>
            <a:lvl1pPr>
              <a:defRPr sz="34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94" y="3793745"/>
            <a:ext cx="4495146" cy="1240085"/>
          </a:xfrm>
        </p:spPr>
        <p:txBody>
          <a:bodyPr/>
          <a:lstStyle>
            <a:lvl1pPr marL="0" indent="0">
              <a:buNone/>
              <a:defRPr sz="1368">
                <a:solidFill>
                  <a:schemeClr val="tx1"/>
                </a:solidFill>
              </a:defRPr>
            </a:lvl1pPr>
            <a:lvl2pPr marL="260604" indent="0">
              <a:buNone/>
              <a:defRPr sz="1140">
                <a:solidFill>
                  <a:schemeClr val="tx1">
                    <a:tint val="75000"/>
                  </a:schemeClr>
                </a:solidFill>
              </a:defRPr>
            </a:lvl2pPr>
            <a:lvl3pPr marL="521208" indent="0">
              <a:buNone/>
              <a:defRPr sz="1026">
                <a:solidFill>
                  <a:schemeClr val="tx1">
                    <a:tint val="75000"/>
                  </a:schemeClr>
                </a:solidFill>
              </a:defRPr>
            </a:lvl3pPr>
            <a:lvl4pPr marL="781812" indent="0">
              <a:buNone/>
              <a:defRPr sz="912">
                <a:solidFill>
                  <a:schemeClr val="tx1">
                    <a:tint val="75000"/>
                  </a:schemeClr>
                </a:solidFill>
              </a:defRPr>
            </a:lvl4pPr>
            <a:lvl5pPr marL="1042416" indent="0">
              <a:buNone/>
              <a:defRPr sz="912">
                <a:solidFill>
                  <a:schemeClr val="tx1">
                    <a:tint val="75000"/>
                  </a:schemeClr>
                </a:solidFill>
              </a:defRPr>
            </a:lvl5pPr>
            <a:lvl6pPr marL="1303020" indent="0">
              <a:buNone/>
              <a:defRPr sz="912">
                <a:solidFill>
                  <a:schemeClr val="tx1">
                    <a:tint val="75000"/>
                  </a:schemeClr>
                </a:solidFill>
              </a:defRPr>
            </a:lvl6pPr>
            <a:lvl7pPr marL="1563624" indent="0">
              <a:buNone/>
              <a:defRPr sz="912">
                <a:solidFill>
                  <a:schemeClr val="tx1">
                    <a:tint val="75000"/>
                  </a:schemeClr>
                </a:solidFill>
              </a:defRPr>
            </a:lvl7pPr>
            <a:lvl8pPr marL="1824228" indent="0">
              <a:buNone/>
              <a:defRPr sz="912">
                <a:solidFill>
                  <a:schemeClr val="tx1">
                    <a:tint val="75000"/>
                  </a:schemeClr>
                </a:solidFill>
              </a:defRPr>
            </a:lvl8pPr>
            <a:lvl9pPr marL="2084832" indent="0">
              <a:buNone/>
              <a:defRPr sz="9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F83F-55E3-4167-A17D-7A8D9E494F19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9FEA-7EEB-4936-82D7-0C219E285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04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309" y="1509099"/>
            <a:ext cx="2214999" cy="359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38455" y="1509099"/>
            <a:ext cx="2214999" cy="359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F83F-55E3-4167-A17D-7A8D9E494F19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9FEA-7EEB-4936-82D7-0C219E285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987" y="301821"/>
            <a:ext cx="4495146" cy="10957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988" y="1389683"/>
            <a:ext cx="2204820" cy="681063"/>
          </a:xfrm>
        </p:spPr>
        <p:txBody>
          <a:bodyPr anchor="b"/>
          <a:lstStyle>
            <a:lvl1pPr marL="0" indent="0">
              <a:buNone/>
              <a:defRPr sz="1368" b="1"/>
            </a:lvl1pPr>
            <a:lvl2pPr marL="260604" indent="0">
              <a:buNone/>
              <a:defRPr sz="1140" b="1"/>
            </a:lvl2pPr>
            <a:lvl3pPr marL="521208" indent="0">
              <a:buNone/>
              <a:defRPr sz="1026" b="1"/>
            </a:lvl3pPr>
            <a:lvl4pPr marL="781812" indent="0">
              <a:buNone/>
              <a:defRPr sz="912" b="1"/>
            </a:lvl4pPr>
            <a:lvl5pPr marL="1042416" indent="0">
              <a:buNone/>
              <a:defRPr sz="912" b="1"/>
            </a:lvl5pPr>
            <a:lvl6pPr marL="1303020" indent="0">
              <a:buNone/>
              <a:defRPr sz="912" b="1"/>
            </a:lvl6pPr>
            <a:lvl7pPr marL="1563624" indent="0">
              <a:buNone/>
              <a:defRPr sz="912" b="1"/>
            </a:lvl7pPr>
            <a:lvl8pPr marL="1824228" indent="0">
              <a:buNone/>
              <a:defRPr sz="912" b="1"/>
            </a:lvl8pPr>
            <a:lvl9pPr marL="2084832" indent="0">
              <a:buNone/>
              <a:defRPr sz="9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8988" y="2070746"/>
            <a:ext cx="2204820" cy="3045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38455" y="1389683"/>
            <a:ext cx="2215678" cy="681063"/>
          </a:xfrm>
        </p:spPr>
        <p:txBody>
          <a:bodyPr anchor="b"/>
          <a:lstStyle>
            <a:lvl1pPr marL="0" indent="0">
              <a:buNone/>
              <a:defRPr sz="1368" b="1"/>
            </a:lvl1pPr>
            <a:lvl2pPr marL="260604" indent="0">
              <a:buNone/>
              <a:defRPr sz="1140" b="1"/>
            </a:lvl2pPr>
            <a:lvl3pPr marL="521208" indent="0">
              <a:buNone/>
              <a:defRPr sz="1026" b="1"/>
            </a:lvl3pPr>
            <a:lvl4pPr marL="781812" indent="0">
              <a:buNone/>
              <a:defRPr sz="912" b="1"/>
            </a:lvl4pPr>
            <a:lvl5pPr marL="1042416" indent="0">
              <a:buNone/>
              <a:defRPr sz="912" b="1"/>
            </a:lvl5pPr>
            <a:lvl6pPr marL="1303020" indent="0">
              <a:buNone/>
              <a:defRPr sz="912" b="1"/>
            </a:lvl6pPr>
            <a:lvl7pPr marL="1563624" indent="0">
              <a:buNone/>
              <a:defRPr sz="912" b="1"/>
            </a:lvl7pPr>
            <a:lvl8pPr marL="1824228" indent="0">
              <a:buNone/>
              <a:defRPr sz="912" b="1"/>
            </a:lvl8pPr>
            <a:lvl9pPr marL="2084832" indent="0">
              <a:buNone/>
              <a:defRPr sz="9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38455" y="2070746"/>
            <a:ext cx="2215678" cy="3045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F83F-55E3-4167-A17D-7A8D9E494F19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9FEA-7EEB-4936-82D7-0C219E285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35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F83F-55E3-4167-A17D-7A8D9E494F19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9FEA-7EEB-4936-82D7-0C219E285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69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F83F-55E3-4167-A17D-7A8D9E494F19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9FEA-7EEB-4936-82D7-0C219E285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1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988" y="377931"/>
            <a:ext cx="1680929" cy="1322758"/>
          </a:xfrm>
        </p:spPr>
        <p:txBody>
          <a:bodyPr anchor="b"/>
          <a:lstStyle>
            <a:lvl1pPr>
              <a:defRPr sz="18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5678" y="816227"/>
            <a:ext cx="2638455" cy="4028638"/>
          </a:xfrm>
        </p:spPr>
        <p:txBody>
          <a:bodyPr/>
          <a:lstStyle>
            <a:lvl1pPr>
              <a:defRPr sz="1824"/>
            </a:lvl1pPr>
            <a:lvl2pPr>
              <a:defRPr sz="1596"/>
            </a:lvl2pPr>
            <a:lvl3pPr>
              <a:defRPr sz="1368"/>
            </a:lvl3pPr>
            <a:lvl4pPr>
              <a:defRPr sz="1140"/>
            </a:lvl4pPr>
            <a:lvl5pPr>
              <a:defRPr sz="1140"/>
            </a:lvl5pPr>
            <a:lvl6pPr>
              <a:defRPr sz="1140"/>
            </a:lvl6pPr>
            <a:lvl7pPr>
              <a:defRPr sz="1140"/>
            </a:lvl7pPr>
            <a:lvl8pPr>
              <a:defRPr sz="1140"/>
            </a:lvl8pPr>
            <a:lvl9pPr>
              <a:defRPr sz="11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988" y="1700689"/>
            <a:ext cx="1680929" cy="3150737"/>
          </a:xfrm>
        </p:spPr>
        <p:txBody>
          <a:bodyPr/>
          <a:lstStyle>
            <a:lvl1pPr marL="0" indent="0">
              <a:buNone/>
              <a:defRPr sz="912"/>
            </a:lvl1pPr>
            <a:lvl2pPr marL="260604" indent="0">
              <a:buNone/>
              <a:defRPr sz="798"/>
            </a:lvl2pPr>
            <a:lvl3pPr marL="521208" indent="0">
              <a:buNone/>
              <a:defRPr sz="684"/>
            </a:lvl3pPr>
            <a:lvl4pPr marL="781812" indent="0">
              <a:buNone/>
              <a:defRPr sz="570"/>
            </a:lvl4pPr>
            <a:lvl5pPr marL="1042416" indent="0">
              <a:buNone/>
              <a:defRPr sz="570"/>
            </a:lvl5pPr>
            <a:lvl6pPr marL="1303020" indent="0">
              <a:buNone/>
              <a:defRPr sz="570"/>
            </a:lvl6pPr>
            <a:lvl7pPr marL="1563624" indent="0">
              <a:buNone/>
              <a:defRPr sz="570"/>
            </a:lvl7pPr>
            <a:lvl8pPr marL="1824228" indent="0">
              <a:buNone/>
              <a:defRPr sz="570"/>
            </a:lvl8pPr>
            <a:lvl9pPr marL="2084832" indent="0">
              <a:buNone/>
              <a:defRPr sz="57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F83F-55E3-4167-A17D-7A8D9E494F19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9FEA-7EEB-4936-82D7-0C219E285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07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988" y="377931"/>
            <a:ext cx="1680929" cy="1322758"/>
          </a:xfrm>
        </p:spPr>
        <p:txBody>
          <a:bodyPr anchor="b"/>
          <a:lstStyle>
            <a:lvl1pPr>
              <a:defRPr sz="18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15678" y="816227"/>
            <a:ext cx="2638455" cy="4028638"/>
          </a:xfrm>
        </p:spPr>
        <p:txBody>
          <a:bodyPr anchor="t"/>
          <a:lstStyle>
            <a:lvl1pPr marL="0" indent="0">
              <a:buNone/>
              <a:defRPr sz="1824"/>
            </a:lvl1pPr>
            <a:lvl2pPr marL="260604" indent="0">
              <a:buNone/>
              <a:defRPr sz="1596"/>
            </a:lvl2pPr>
            <a:lvl3pPr marL="521208" indent="0">
              <a:buNone/>
              <a:defRPr sz="1368"/>
            </a:lvl3pPr>
            <a:lvl4pPr marL="781812" indent="0">
              <a:buNone/>
              <a:defRPr sz="1140"/>
            </a:lvl4pPr>
            <a:lvl5pPr marL="1042416" indent="0">
              <a:buNone/>
              <a:defRPr sz="1140"/>
            </a:lvl5pPr>
            <a:lvl6pPr marL="1303020" indent="0">
              <a:buNone/>
              <a:defRPr sz="1140"/>
            </a:lvl6pPr>
            <a:lvl7pPr marL="1563624" indent="0">
              <a:buNone/>
              <a:defRPr sz="1140"/>
            </a:lvl7pPr>
            <a:lvl8pPr marL="1824228" indent="0">
              <a:buNone/>
              <a:defRPr sz="1140"/>
            </a:lvl8pPr>
            <a:lvl9pPr marL="2084832" indent="0">
              <a:buNone/>
              <a:defRPr sz="11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988" y="1700689"/>
            <a:ext cx="1680929" cy="3150737"/>
          </a:xfrm>
        </p:spPr>
        <p:txBody>
          <a:bodyPr/>
          <a:lstStyle>
            <a:lvl1pPr marL="0" indent="0">
              <a:buNone/>
              <a:defRPr sz="912"/>
            </a:lvl1pPr>
            <a:lvl2pPr marL="260604" indent="0">
              <a:buNone/>
              <a:defRPr sz="798"/>
            </a:lvl2pPr>
            <a:lvl3pPr marL="521208" indent="0">
              <a:buNone/>
              <a:defRPr sz="684"/>
            </a:lvl3pPr>
            <a:lvl4pPr marL="781812" indent="0">
              <a:buNone/>
              <a:defRPr sz="570"/>
            </a:lvl4pPr>
            <a:lvl5pPr marL="1042416" indent="0">
              <a:buNone/>
              <a:defRPr sz="570"/>
            </a:lvl5pPr>
            <a:lvl6pPr marL="1303020" indent="0">
              <a:buNone/>
              <a:defRPr sz="570"/>
            </a:lvl6pPr>
            <a:lvl7pPr marL="1563624" indent="0">
              <a:buNone/>
              <a:defRPr sz="570"/>
            </a:lvl7pPr>
            <a:lvl8pPr marL="1824228" indent="0">
              <a:buNone/>
              <a:defRPr sz="570"/>
            </a:lvl8pPr>
            <a:lvl9pPr marL="2084832" indent="0">
              <a:buNone/>
              <a:defRPr sz="57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F83F-55E3-4167-A17D-7A8D9E494F19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9FEA-7EEB-4936-82D7-0C219E285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48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309" y="301821"/>
            <a:ext cx="4495146" cy="109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309" y="1509099"/>
            <a:ext cx="4495146" cy="3596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309" y="5254290"/>
            <a:ext cx="1172647" cy="30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BF83F-55E3-4167-A17D-7A8D9E494F19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26397" y="5254290"/>
            <a:ext cx="1758970" cy="30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80807" y="5254290"/>
            <a:ext cx="1172647" cy="30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29FEA-7EEB-4936-82D7-0C219E285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50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521208" rtl="0" eaLnBrk="1" latinLnBrk="0" hangingPunct="1">
        <a:lnSpc>
          <a:spcPct val="90000"/>
        </a:lnSpc>
        <a:spcBef>
          <a:spcPct val="0"/>
        </a:spcBef>
        <a:buNone/>
        <a:defRPr sz="250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0302" indent="-130302" algn="l" defTabSz="521208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1596" kern="1200">
          <a:solidFill>
            <a:schemeClr val="tx1"/>
          </a:solidFill>
          <a:latin typeface="+mn-lt"/>
          <a:ea typeface="+mn-ea"/>
          <a:cs typeface="+mn-cs"/>
        </a:defRPr>
      </a:lvl1pPr>
      <a:lvl2pPr marL="390906" indent="-130302" algn="l" defTabSz="521208" rtl="0" eaLnBrk="1" latinLnBrk="0" hangingPunct="1">
        <a:lnSpc>
          <a:spcPct val="90000"/>
        </a:lnSpc>
        <a:spcBef>
          <a:spcPts val="285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30302" algn="l" defTabSz="521208" rtl="0" eaLnBrk="1" latinLnBrk="0" hangingPunct="1">
        <a:lnSpc>
          <a:spcPct val="90000"/>
        </a:lnSpc>
        <a:spcBef>
          <a:spcPts val="285"/>
        </a:spcBef>
        <a:buFont typeface="Arial" panose="020B0604020202020204" pitchFamily="34" charset="0"/>
        <a:buChar char="•"/>
        <a:defRPr sz="1140" kern="1200">
          <a:solidFill>
            <a:schemeClr val="tx1"/>
          </a:solidFill>
          <a:latin typeface="+mn-lt"/>
          <a:ea typeface="+mn-ea"/>
          <a:cs typeface="+mn-cs"/>
        </a:defRPr>
      </a:lvl3pPr>
      <a:lvl4pPr marL="912114" indent="-130302" algn="l" defTabSz="521208" rtl="0" eaLnBrk="1" latinLnBrk="0" hangingPunct="1">
        <a:lnSpc>
          <a:spcPct val="90000"/>
        </a:lnSpc>
        <a:spcBef>
          <a:spcPts val="285"/>
        </a:spcBef>
        <a:buFont typeface="Arial" panose="020B0604020202020204" pitchFamily="34" charset="0"/>
        <a:buChar char="•"/>
        <a:defRPr sz="1026" kern="1200">
          <a:solidFill>
            <a:schemeClr val="tx1"/>
          </a:solidFill>
          <a:latin typeface="+mn-lt"/>
          <a:ea typeface="+mn-ea"/>
          <a:cs typeface="+mn-cs"/>
        </a:defRPr>
      </a:lvl4pPr>
      <a:lvl5pPr marL="1172718" indent="-130302" algn="l" defTabSz="521208" rtl="0" eaLnBrk="1" latinLnBrk="0" hangingPunct="1">
        <a:lnSpc>
          <a:spcPct val="90000"/>
        </a:lnSpc>
        <a:spcBef>
          <a:spcPts val="285"/>
        </a:spcBef>
        <a:buFont typeface="Arial" panose="020B0604020202020204" pitchFamily="34" charset="0"/>
        <a:buChar char="•"/>
        <a:defRPr sz="1026" kern="1200">
          <a:solidFill>
            <a:schemeClr val="tx1"/>
          </a:solidFill>
          <a:latin typeface="+mn-lt"/>
          <a:ea typeface="+mn-ea"/>
          <a:cs typeface="+mn-cs"/>
        </a:defRPr>
      </a:lvl5pPr>
      <a:lvl6pPr marL="1433322" indent="-130302" algn="l" defTabSz="521208" rtl="0" eaLnBrk="1" latinLnBrk="0" hangingPunct="1">
        <a:lnSpc>
          <a:spcPct val="90000"/>
        </a:lnSpc>
        <a:spcBef>
          <a:spcPts val="285"/>
        </a:spcBef>
        <a:buFont typeface="Arial" panose="020B0604020202020204" pitchFamily="34" charset="0"/>
        <a:buChar char="•"/>
        <a:defRPr sz="1026" kern="1200">
          <a:solidFill>
            <a:schemeClr val="tx1"/>
          </a:solidFill>
          <a:latin typeface="+mn-lt"/>
          <a:ea typeface="+mn-ea"/>
          <a:cs typeface="+mn-cs"/>
        </a:defRPr>
      </a:lvl6pPr>
      <a:lvl7pPr marL="1693926" indent="-130302" algn="l" defTabSz="521208" rtl="0" eaLnBrk="1" latinLnBrk="0" hangingPunct="1">
        <a:lnSpc>
          <a:spcPct val="90000"/>
        </a:lnSpc>
        <a:spcBef>
          <a:spcPts val="285"/>
        </a:spcBef>
        <a:buFont typeface="Arial" panose="020B0604020202020204" pitchFamily="34" charset="0"/>
        <a:buChar char="•"/>
        <a:defRPr sz="1026" kern="1200">
          <a:solidFill>
            <a:schemeClr val="tx1"/>
          </a:solidFill>
          <a:latin typeface="+mn-lt"/>
          <a:ea typeface="+mn-ea"/>
          <a:cs typeface="+mn-cs"/>
        </a:defRPr>
      </a:lvl7pPr>
      <a:lvl8pPr marL="1954530" indent="-130302" algn="l" defTabSz="521208" rtl="0" eaLnBrk="1" latinLnBrk="0" hangingPunct="1">
        <a:lnSpc>
          <a:spcPct val="90000"/>
        </a:lnSpc>
        <a:spcBef>
          <a:spcPts val="285"/>
        </a:spcBef>
        <a:buFont typeface="Arial" panose="020B0604020202020204" pitchFamily="34" charset="0"/>
        <a:buChar char="•"/>
        <a:defRPr sz="1026" kern="1200">
          <a:solidFill>
            <a:schemeClr val="tx1"/>
          </a:solidFill>
          <a:latin typeface="+mn-lt"/>
          <a:ea typeface="+mn-ea"/>
          <a:cs typeface="+mn-cs"/>
        </a:defRPr>
      </a:lvl8pPr>
      <a:lvl9pPr marL="2215134" indent="-130302" algn="l" defTabSz="521208" rtl="0" eaLnBrk="1" latinLnBrk="0" hangingPunct="1">
        <a:lnSpc>
          <a:spcPct val="90000"/>
        </a:lnSpc>
        <a:spcBef>
          <a:spcPts val="285"/>
        </a:spcBef>
        <a:buFont typeface="Arial" panose="020B0604020202020204" pitchFamily="34" charset="0"/>
        <a:buChar char="•"/>
        <a:defRPr sz="10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1208" rtl="0" eaLnBrk="1" latinLnBrk="0" hangingPunct="1">
        <a:defRPr sz="1026" kern="1200">
          <a:solidFill>
            <a:schemeClr val="tx1"/>
          </a:solidFill>
          <a:latin typeface="+mn-lt"/>
          <a:ea typeface="+mn-ea"/>
          <a:cs typeface="+mn-cs"/>
        </a:defRPr>
      </a:lvl1pPr>
      <a:lvl2pPr marL="260604" algn="l" defTabSz="521208" rtl="0" eaLnBrk="1" latinLnBrk="0" hangingPunct="1">
        <a:defRPr sz="1026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algn="l" defTabSz="521208" rtl="0" eaLnBrk="1" latinLnBrk="0" hangingPunct="1">
        <a:defRPr sz="1026" kern="1200">
          <a:solidFill>
            <a:schemeClr val="tx1"/>
          </a:solidFill>
          <a:latin typeface="+mn-lt"/>
          <a:ea typeface="+mn-ea"/>
          <a:cs typeface="+mn-cs"/>
        </a:defRPr>
      </a:lvl3pPr>
      <a:lvl4pPr marL="781812" algn="l" defTabSz="521208" rtl="0" eaLnBrk="1" latinLnBrk="0" hangingPunct="1">
        <a:defRPr sz="1026" kern="1200">
          <a:solidFill>
            <a:schemeClr val="tx1"/>
          </a:solidFill>
          <a:latin typeface="+mn-lt"/>
          <a:ea typeface="+mn-ea"/>
          <a:cs typeface="+mn-cs"/>
        </a:defRPr>
      </a:lvl4pPr>
      <a:lvl5pPr marL="1042416" algn="l" defTabSz="521208" rtl="0" eaLnBrk="1" latinLnBrk="0" hangingPunct="1">
        <a:defRPr sz="1026" kern="1200">
          <a:solidFill>
            <a:schemeClr val="tx1"/>
          </a:solidFill>
          <a:latin typeface="+mn-lt"/>
          <a:ea typeface="+mn-ea"/>
          <a:cs typeface="+mn-cs"/>
        </a:defRPr>
      </a:lvl5pPr>
      <a:lvl6pPr marL="1303020" algn="l" defTabSz="521208" rtl="0" eaLnBrk="1" latinLnBrk="0" hangingPunct="1">
        <a:defRPr sz="1026" kern="1200">
          <a:solidFill>
            <a:schemeClr val="tx1"/>
          </a:solidFill>
          <a:latin typeface="+mn-lt"/>
          <a:ea typeface="+mn-ea"/>
          <a:cs typeface="+mn-cs"/>
        </a:defRPr>
      </a:lvl6pPr>
      <a:lvl7pPr marL="1563624" algn="l" defTabSz="521208" rtl="0" eaLnBrk="1" latinLnBrk="0" hangingPunct="1">
        <a:defRPr sz="1026" kern="1200">
          <a:solidFill>
            <a:schemeClr val="tx1"/>
          </a:solidFill>
          <a:latin typeface="+mn-lt"/>
          <a:ea typeface="+mn-ea"/>
          <a:cs typeface="+mn-cs"/>
        </a:defRPr>
      </a:lvl7pPr>
      <a:lvl8pPr marL="1824228" algn="l" defTabSz="521208" rtl="0" eaLnBrk="1" latinLnBrk="0" hangingPunct="1">
        <a:defRPr sz="1026" kern="1200">
          <a:solidFill>
            <a:schemeClr val="tx1"/>
          </a:solidFill>
          <a:latin typeface="+mn-lt"/>
          <a:ea typeface="+mn-ea"/>
          <a:cs typeface="+mn-cs"/>
        </a:defRPr>
      </a:lvl8pPr>
      <a:lvl9pPr marL="2084832" algn="l" defTabSz="521208" rtl="0" eaLnBrk="1" latinLnBrk="0" hangingPunct="1">
        <a:defRPr sz="10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67EE8072-186F-4FBD-B07E-888F67058E5D}"/>
              </a:ext>
            </a:extLst>
          </p:cNvPr>
          <p:cNvSpPr/>
          <p:nvPr/>
        </p:nvSpPr>
        <p:spPr>
          <a:xfrm>
            <a:off x="1733136" y="94958"/>
            <a:ext cx="3189693" cy="54393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75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1CDAD08-043D-481F-BF8D-F87AA0B7DDC5}"/>
              </a:ext>
            </a:extLst>
          </p:cNvPr>
          <p:cNvSpPr/>
          <p:nvPr/>
        </p:nvSpPr>
        <p:spPr>
          <a:xfrm>
            <a:off x="334015" y="94958"/>
            <a:ext cx="1439486" cy="54393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75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0731865-12D9-47BB-8518-59742C12F17E}"/>
                  </a:ext>
                </a:extLst>
              </p:cNvPr>
              <p:cNvSpPr txBox="1"/>
              <p:nvPr/>
            </p:nvSpPr>
            <p:spPr>
              <a:xfrm>
                <a:off x="3116327" y="4209667"/>
                <a:ext cx="643023" cy="523220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0731865-12D9-47BB-8518-59742C12F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327" y="4209667"/>
                <a:ext cx="64302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116EDB05-1498-4C5E-A648-D7761885DAEC}"/>
              </a:ext>
            </a:extLst>
          </p:cNvPr>
          <p:cNvSpPr txBox="1"/>
          <p:nvPr/>
        </p:nvSpPr>
        <p:spPr>
          <a:xfrm>
            <a:off x="2626729" y="301998"/>
            <a:ext cx="2589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5BA0"/>
                </a:solidFill>
              </a:rPr>
              <a:t>Tension force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523A1062-11E2-46FB-BC3D-521B6B0D5F98}"/>
              </a:ext>
            </a:extLst>
          </p:cNvPr>
          <p:cNvSpPr/>
          <p:nvPr/>
        </p:nvSpPr>
        <p:spPr>
          <a:xfrm>
            <a:off x="1773501" y="1017057"/>
            <a:ext cx="1939413" cy="3546987"/>
          </a:xfrm>
          <a:custGeom>
            <a:avLst/>
            <a:gdLst>
              <a:gd name="connsiteX0" fmla="*/ 0 w 2319184"/>
              <a:gd name="connsiteY0" fmla="*/ 0 h 3546987"/>
              <a:gd name="connsiteX1" fmla="*/ 0 w 2319184"/>
              <a:gd name="connsiteY1" fmla="*/ 3546987 h 3546987"/>
              <a:gd name="connsiteX2" fmla="*/ 1334729 w 2319184"/>
              <a:gd name="connsiteY2" fmla="*/ 3093474 h 3546987"/>
              <a:gd name="connsiteX3" fmla="*/ 2319184 w 2319184"/>
              <a:gd name="connsiteY3" fmla="*/ 2075835 h 3546987"/>
              <a:gd name="connsiteX4" fmla="*/ 1718187 w 2319184"/>
              <a:gd name="connsiteY4" fmla="*/ 774290 h 3546987"/>
              <a:gd name="connsiteX5" fmla="*/ 0 w 2319184"/>
              <a:gd name="connsiteY5" fmla="*/ 0 h 3546987"/>
              <a:gd name="connsiteX0" fmla="*/ 0 w 2319184"/>
              <a:gd name="connsiteY0" fmla="*/ 0 h 3546987"/>
              <a:gd name="connsiteX1" fmla="*/ 0 w 2319184"/>
              <a:gd name="connsiteY1" fmla="*/ 3546987 h 3546987"/>
              <a:gd name="connsiteX2" fmla="*/ 1179871 w 2319184"/>
              <a:gd name="connsiteY2" fmla="*/ 3311012 h 3546987"/>
              <a:gd name="connsiteX3" fmla="*/ 2319184 w 2319184"/>
              <a:gd name="connsiteY3" fmla="*/ 2075835 h 3546987"/>
              <a:gd name="connsiteX4" fmla="*/ 1718187 w 2319184"/>
              <a:gd name="connsiteY4" fmla="*/ 774290 h 3546987"/>
              <a:gd name="connsiteX5" fmla="*/ 0 w 2319184"/>
              <a:gd name="connsiteY5" fmla="*/ 0 h 3546987"/>
              <a:gd name="connsiteX0" fmla="*/ 0 w 2061087"/>
              <a:gd name="connsiteY0" fmla="*/ 0 h 3546987"/>
              <a:gd name="connsiteX1" fmla="*/ 0 w 2061087"/>
              <a:gd name="connsiteY1" fmla="*/ 3546987 h 3546987"/>
              <a:gd name="connsiteX2" fmla="*/ 1179871 w 2061087"/>
              <a:gd name="connsiteY2" fmla="*/ 3311012 h 3546987"/>
              <a:gd name="connsiteX3" fmla="*/ 2061087 w 2061087"/>
              <a:gd name="connsiteY3" fmla="*/ 2592029 h 3546987"/>
              <a:gd name="connsiteX4" fmla="*/ 1718187 w 2061087"/>
              <a:gd name="connsiteY4" fmla="*/ 774290 h 3546987"/>
              <a:gd name="connsiteX5" fmla="*/ 0 w 2061087"/>
              <a:gd name="connsiteY5" fmla="*/ 0 h 3546987"/>
              <a:gd name="connsiteX0" fmla="*/ 0 w 2046339"/>
              <a:gd name="connsiteY0" fmla="*/ 0 h 3546987"/>
              <a:gd name="connsiteX1" fmla="*/ 0 w 2046339"/>
              <a:gd name="connsiteY1" fmla="*/ 3546987 h 3546987"/>
              <a:gd name="connsiteX2" fmla="*/ 1179871 w 2046339"/>
              <a:gd name="connsiteY2" fmla="*/ 3311012 h 3546987"/>
              <a:gd name="connsiteX3" fmla="*/ 2046339 w 2046339"/>
              <a:gd name="connsiteY3" fmla="*/ 2308123 h 3546987"/>
              <a:gd name="connsiteX4" fmla="*/ 1718187 w 2046339"/>
              <a:gd name="connsiteY4" fmla="*/ 774290 h 3546987"/>
              <a:gd name="connsiteX5" fmla="*/ 0 w 2046339"/>
              <a:gd name="connsiteY5" fmla="*/ 0 h 3546987"/>
              <a:gd name="connsiteX0" fmla="*/ 0 w 2046339"/>
              <a:gd name="connsiteY0" fmla="*/ 0 h 3546987"/>
              <a:gd name="connsiteX1" fmla="*/ 0 w 2046339"/>
              <a:gd name="connsiteY1" fmla="*/ 3546987 h 3546987"/>
              <a:gd name="connsiteX2" fmla="*/ 1179871 w 2046339"/>
              <a:gd name="connsiteY2" fmla="*/ 3311012 h 3546987"/>
              <a:gd name="connsiteX3" fmla="*/ 2046339 w 2046339"/>
              <a:gd name="connsiteY3" fmla="*/ 2308123 h 3546987"/>
              <a:gd name="connsiteX4" fmla="*/ 1213055 w 2046339"/>
              <a:gd name="connsiteY4" fmla="*/ 689486 h 3546987"/>
              <a:gd name="connsiteX5" fmla="*/ 0 w 2046339"/>
              <a:gd name="connsiteY5" fmla="*/ 0 h 3546987"/>
              <a:gd name="connsiteX0" fmla="*/ 0 w 1876732"/>
              <a:gd name="connsiteY0" fmla="*/ 0 h 3546987"/>
              <a:gd name="connsiteX1" fmla="*/ 0 w 1876732"/>
              <a:gd name="connsiteY1" fmla="*/ 3546987 h 3546987"/>
              <a:gd name="connsiteX2" fmla="*/ 1179871 w 1876732"/>
              <a:gd name="connsiteY2" fmla="*/ 3311012 h 3546987"/>
              <a:gd name="connsiteX3" fmla="*/ 1876732 w 1876732"/>
              <a:gd name="connsiteY3" fmla="*/ 2097959 h 3546987"/>
              <a:gd name="connsiteX4" fmla="*/ 1213055 w 1876732"/>
              <a:gd name="connsiteY4" fmla="*/ 689486 h 3546987"/>
              <a:gd name="connsiteX5" fmla="*/ 0 w 1876732"/>
              <a:gd name="connsiteY5" fmla="*/ 0 h 3546987"/>
              <a:gd name="connsiteX0" fmla="*/ 0 w 1939413"/>
              <a:gd name="connsiteY0" fmla="*/ 0 h 3546987"/>
              <a:gd name="connsiteX1" fmla="*/ 0 w 1939413"/>
              <a:gd name="connsiteY1" fmla="*/ 3546987 h 3546987"/>
              <a:gd name="connsiteX2" fmla="*/ 1179871 w 1939413"/>
              <a:gd name="connsiteY2" fmla="*/ 3311012 h 3546987"/>
              <a:gd name="connsiteX3" fmla="*/ 1939413 w 1939413"/>
              <a:gd name="connsiteY3" fmla="*/ 2356055 h 3546987"/>
              <a:gd name="connsiteX4" fmla="*/ 1213055 w 1939413"/>
              <a:gd name="connsiteY4" fmla="*/ 689486 h 3546987"/>
              <a:gd name="connsiteX5" fmla="*/ 0 w 1939413"/>
              <a:gd name="connsiteY5" fmla="*/ 0 h 3546987"/>
              <a:gd name="connsiteX0" fmla="*/ 0 w 1939413"/>
              <a:gd name="connsiteY0" fmla="*/ 0 h 3546987"/>
              <a:gd name="connsiteX1" fmla="*/ 0 w 1939413"/>
              <a:gd name="connsiteY1" fmla="*/ 3546987 h 3546987"/>
              <a:gd name="connsiteX2" fmla="*/ 1179871 w 1939413"/>
              <a:gd name="connsiteY2" fmla="*/ 3311012 h 3546987"/>
              <a:gd name="connsiteX3" fmla="*/ 1939413 w 1939413"/>
              <a:gd name="connsiteY3" fmla="*/ 2356055 h 3546987"/>
              <a:gd name="connsiteX4" fmla="*/ 1371600 w 1939413"/>
              <a:gd name="connsiteY4" fmla="*/ 1109815 h 3546987"/>
              <a:gd name="connsiteX5" fmla="*/ 0 w 1939413"/>
              <a:gd name="connsiteY5" fmla="*/ 0 h 3546987"/>
              <a:gd name="connsiteX0" fmla="*/ 0 w 1939413"/>
              <a:gd name="connsiteY0" fmla="*/ 0 h 3546987"/>
              <a:gd name="connsiteX1" fmla="*/ 0 w 1939413"/>
              <a:gd name="connsiteY1" fmla="*/ 3546987 h 3546987"/>
              <a:gd name="connsiteX2" fmla="*/ 1179871 w 1939413"/>
              <a:gd name="connsiteY2" fmla="*/ 3311012 h 3546987"/>
              <a:gd name="connsiteX3" fmla="*/ 1939413 w 1939413"/>
              <a:gd name="connsiteY3" fmla="*/ 2356055 h 3546987"/>
              <a:gd name="connsiteX4" fmla="*/ 1249926 w 1939413"/>
              <a:gd name="connsiteY4" fmla="*/ 969706 h 3546987"/>
              <a:gd name="connsiteX5" fmla="*/ 0 w 1939413"/>
              <a:gd name="connsiteY5" fmla="*/ 0 h 3546987"/>
              <a:gd name="connsiteX0" fmla="*/ 0 w 1939413"/>
              <a:gd name="connsiteY0" fmla="*/ 0 h 3546987"/>
              <a:gd name="connsiteX1" fmla="*/ 0 w 1939413"/>
              <a:gd name="connsiteY1" fmla="*/ 3546987 h 3546987"/>
              <a:gd name="connsiteX2" fmla="*/ 1179871 w 1939413"/>
              <a:gd name="connsiteY2" fmla="*/ 3311012 h 3546987"/>
              <a:gd name="connsiteX3" fmla="*/ 1939413 w 1939413"/>
              <a:gd name="connsiteY3" fmla="*/ 2356055 h 3546987"/>
              <a:gd name="connsiteX4" fmla="*/ 1353164 w 1939413"/>
              <a:gd name="connsiteY4" fmla="*/ 969706 h 3546987"/>
              <a:gd name="connsiteX5" fmla="*/ 0 w 1939413"/>
              <a:gd name="connsiteY5" fmla="*/ 0 h 3546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9413" h="3546987">
                <a:moveTo>
                  <a:pt x="0" y="0"/>
                </a:moveTo>
                <a:lnTo>
                  <a:pt x="0" y="3546987"/>
                </a:lnTo>
                <a:lnTo>
                  <a:pt x="1179871" y="3311012"/>
                </a:lnTo>
                <a:lnTo>
                  <a:pt x="1939413" y="2356055"/>
                </a:lnTo>
                <a:lnTo>
                  <a:pt x="1353164" y="96970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75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A7A8B73-121F-4BF8-AE12-0FD2D99AD6FF}"/>
              </a:ext>
            </a:extLst>
          </p:cNvPr>
          <p:cNvSpPr/>
          <p:nvPr/>
        </p:nvSpPr>
        <p:spPr>
          <a:xfrm>
            <a:off x="2912711" y="1788313"/>
            <a:ext cx="416859" cy="416859"/>
          </a:xfrm>
          <a:prstGeom prst="ellipse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75">
              <a:solidFill>
                <a:srgbClr val="00960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A1581C4-6402-40D3-AFF6-4A61E373B4F9}"/>
              </a:ext>
            </a:extLst>
          </p:cNvPr>
          <p:cNvSpPr/>
          <p:nvPr/>
        </p:nvSpPr>
        <p:spPr>
          <a:xfrm>
            <a:off x="1565077" y="808628"/>
            <a:ext cx="416859" cy="416859"/>
          </a:xfrm>
          <a:prstGeom prst="ellipse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75">
              <a:solidFill>
                <a:srgbClr val="009600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FC59222-FE6C-4FBD-B26C-568E0DA5508D}"/>
              </a:ext>
            </a:extLst>
          </p:cNvPr>
          <p:cNvSpPr/>
          <p:nvPr/>
        </p:nvSpPr>
        <p:spPr>
          <a:xfrm>
            <a:off x="3504489" y="3151016"/>
            <a:ext cx="416859" cy="416859"/>
          </a:xfrm>
          <a:prstGeom prst="ellipse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75">
              <a:solidFill>
                <a:srgbClr val="009600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BC2DDD0-D149-4A5D-B381-26B71EEF7564}"/>
              </a:ext>
            </a:extLst>
          </p:cNvPr>
          <p:cNvSpPr/>
          <p:nvPr/>
        </p:nvSpPr>
        <p:spPr>
          <a:xfrm>
            <a:off x="2745897" y="4103369"/>
            <a:ext cx="416859" cy="416859"/>
          </a:xfrm>
          <a:prstGeom prst="ellipse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75">
              <a:solidFill>
                <a:srgbClr val="009600"/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30BAF0D6-05AE-4B5A-9BE6-D5A4FBC0E386}"/>
              </a:ext>
            </a:extLst>
          </p:cNvPr>
          <p:cNvSpPr/>
          <p:nvPr/>
        </p:nvSpPr>
        <p:spPr>
          <a:xfrm>
            <a:off x="1565075" y="4355615"/>
            <a:ext cx="416859" cy="416859"/>
          </a:xfrm>
          <a:prstGeom prst="ellipse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75">
              <a:solidFill>
                <a:srgbClr val="009600"/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EAB0DE4-2AFC-4CCF-9C9E-E1C9882FF9E6}"/>
              </a:ext>
            </a:extLst>
          </p:cNvPr>
          <p:cNvCxnSpPr>
            <a:cxnSpLocks/>
          </p:cNvCxnSpPr>
          <p:nvPr/>
        </p:nvCxnSpPr>
        <p:spPr>
          <a:xfrm flipH="1" flipV="1">
            <a:off x="3507571" y="2877051"/>
            <a:ext cx="205342" cy="498258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781E477-EB91-4B1C-9135-3E3C41DE7179}"/>
              </a:ext>
            </a:extLst>
          </p:cNvPr>
          <p:cNvCxnSpPr>
            <a:cxnSpLocks/>
          </p:cNvCxnSpPr>
          <p:nvPr/>
        </p:nvCxnSpPr>
        <p:spPr>
          <a:xfrm>
            <a:off x="3121059" y="1989895"/>
            <a:ext cx="218613" cy="485546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8055B30-200F-4A34-B799-EC5FDD0CE23E}"/>
              </a:ext>
            </a:extLst>
          </p:cNvPr>
          <p:cNvCxnSpPr>
            <a:cxnSpLocks/>
          </p:cNvCxnSpPr>
          <p:nvPr/>
        </p:nvCxnSpPr>
        <p:spPr>
          <a:xfrm flipH="1" flipV="1">
            <a:off x="2713427" y="1679034"/>
            <a:ext cx="407626" cy="310867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251500F-A3CB-461C-98C3-9A328E445BC9}"/>
              </a:ext>
            </a:extLst>
          </p:cNvPr>
          <p:cNvCxnSpPr>
            <a:cxnSpLocks/>
            <a:stCxn id="2" idx="0"/>
          </p:cNvCxnSpPr>
          <p:nvPr/>
        </p:nvCxnSpPr>
        <p:spPr>
          <a:xfrm>
            <a:off x="1773495" y="1017058"/>
            <a:ext cx="427136" cy="310285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425E180-4BC2-4EB1-B972-1683B3228992}"/>
              </a:ext>
            </a:extLst>
          </p:cNvPr>
          <p:cNvCxnSpPr>
            <a:cxnSpLocks/>
          </p:cNvCxnSpPr>
          <p:nvPr/>
        </p:nvCxnSpPr>
        <p:spPr>
          <a:xfrm flipH="1">
            <a:off x="3385378" y="3359446"/>
            <a:ext cx="327536" cy="415605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2BEECFC-C1F7-4CDE-B692-6AD4038834CB}"/>
              </a:ext>
            </a:extLst>
          </p:cNvPr>
          <p:cNvCxnSpPr>
            <a:cxnSpLocks/>
          </p:cNvCxnSpPr>
          <p:nvPr/>
        </p:nvCxnSpPr>
        <p:spPr>
          <a:xfrm flipV="1">
            <a:off x="2954320" y="3896154"/>
            <a:ext cx="338528" cy="428111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170911D-696E-4987-872E-86D3435379D5}"/>
              </a:ext>
            </a:extLst>
          </p:cNvPr>
          <p:cNvCxnSpPr>
            <a:cxnSpLocks/>
            <a:stCxn id="2" idx="1"/>
          </p:cNvCxnSpPr>
          <p:nvPr/>
        </p:nvCxnSpPr>
        <p:spPr>
          <a:xfrm flipV="1">
            <a:off x="1773501" y="4455408"/>
            <a:ext cx="520583" cy="108637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C97D9AC9-5A08-4A6D-8A97-55EC0FD2B24F}"/>
                  </a:ext>
                </a:extLst>
              </p:cNvPr>
              <p:cNvSpPr txBox="1"/>
              <p:nvPr/>
            </p:nvSpPr>
            <p:spPr>
              <a:xfrm>
                <a:off x="3362752" y="2094462"/>
                <a:ext cx="781066" cy="471539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</m:acc>
                      <m:r>
                        <a:rPr lang="en-US" sz="2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C97D9AC9-5A08-4A6D-8A97-55EC0FD2B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752" y="2094462"/>
                <a:ext cx="781066" cy="471539"/>
              </a:xfrm>
              <a:prstGeom prst="rect">
                <a:avLst/>
              </a:prstGeom>
              <a:blipFill>
                <a:blip r:embed="rId3"/>
                <a:stretch>
                  <a:fillRect l="-2344" t="-5195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ED83B35-592B-4BB7-87AC-974E71C6C252}"/>
              </a:ext>
            </a:extLst>
          </p:cNvPr>
          <p:cNvCxnSpPr>
            <a:cxnSpLocks/>
          </p:cNvCxnSpPr>
          <p:nvPr/>
        </p:nvCxnSpPr>
        <p:spPr>
          <a:xfrm flipV="1">
            <a:off x="1773499" y="332356"/>
            <a:ext cx="0" cy="684701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C4878A6-A4B7-4393-83D2-F95D0199CA63}"/>
              </a:ext>
            </a:extLst>
          </p:cNvPr>
          <p:cNvCxnSpPr>
            <a:cxnSpLocks/>
          </p:cNvCxnSpPr>
          <p:nvPr/>
        </p:nvCxnSpPr>
        <p:spPr>
          <a:xfrm flipH="1">
            <a:off x="1769589" y="1017058"/>
            <a:ext cx="3917" cy="476271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56B68C7C-971F-4942-80C1-1BC4D3B3B8D5}"/>
                  </a:ext>
                </a:extLst>
              </p:cNvPr>
              <p:cNvSpPr txBox="1"/>
              <p:nvPr/>
            </p:nvSpPr>
            <p:spPr>
              <a:xfrm>
                <a:off x="466854" y="1145003"/>
                <a:ext cx="1177274" cy="509178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acc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sl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56B68C7C-971F-4942-80C1-1BC4D3B3B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54" y="1145003"/>
                <a:ext cx="1177274" cy="5091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45F8FEA-7388-4D95-BAFF-4BF0299193B5}"/>
                  </a:ext>
                </a:extLst>
              </p:cNvPr>
              <p:cNvSpPr txBox="1"/>
              <p:nvPr/>
            </p:nvSpPr>
            <p:spPr>
              <a:xfrm>
                <a:off x="671765" y="231361"/>
                <a:ext cx="968130" cy="505844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acc>
                      <m:r>
                        <a:rPr lang="en-US" sz="2400" b="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sg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45F8FEA-7388-4D95-BAFF-4BF029919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65" y="231361"/>
                <a:ext cx="968130" cy="505844"/>
              </a:xfrm>
              <a:prstGeom prst="rect">
                <a:avLst/>
              </a:prstGeom>
              <a:blipFill>
                <a:blip r:embed="rId5"/>
                <a:stretch>
                  <a:fillRect t="-9639" b="-6024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C7B9923A-9922-4D3B-BB95-CF3DC2C62190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75844" y="4574104"/>
            <a:ext cx="0" cy="684701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CAA09407-81B1-49C3-B1B1-D4919EF92D59}"/>
              </a:ext>
            </a:extLst>
          </p:cNvPr>
          <p:cNvCxnSpPr>
            <a:cxnSpLocks/>
          </p:cNvCxnSpPr>
          <p:nvPr/>
        </p:nvCxnSpPr>
        <p:spPr>
          <a:xfrm rot="10800000" flipH="1">
            <a:off x="1773892" y="4097834"/>
            <a:ext cx="3917" cy="476271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BC3E5248-51E6-430A-A345-5AE2A7493DC9}"/>
                  </a:ext>
                </a:extLst>
              </p:cNvPr>
              <p:cNvSpPr txBox="1"/>
              <p:nvPr/>
            </p:nvSpPr>
            <p:spPr>
              <a:xfrm>
                <a:off x="491634" y="3774209"/>
                <a:ext cx="1177274" cy="462434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acc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sl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BC3E5248-51E6-430A-A345-5AE2A7493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34" y="3774209"/>
                <a:ext cx="1177274" cy="462434"/>
              </a:xfrm>
              <a:prstGeom prst="rect">
                <a:avLst/>
              </a:prstGeom>
              <a:blipFill>
                <a:blip r:embed="rId6"/>
                <a:stretch>
                  <a:fillRect t="-13158" b="-2632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FC1BB625-C1F5-4B5C-A410-88B2D3D52EF8}"/>
                  </a:ext>
                </a:extLst>
              </p:cNvPr>
              <p:cNvSpPr txBox="1"/>
              <p:nvPr/>
            </p:nvSpPr>
            <p:spPr>
              <a:xfrm>
                <a:off x="22084" y="4807034"/>
                <a:ext cx="1655765" cy="522964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acc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sg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FC1BB625-C1F5-4B5C-A410-88B2D3D5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4" y="4807034"/>
                <a:ext cx="1655765" cy="5229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Rectangle 135">
            <a:extLst>
              <a:ext uri="{FF2B5EF4-FFF2-40B4-BE49-F238E27FC236}">
                <a16:creationId xmlns:a16="http://schemas.microsoft.com/office/drawing/2014/main" id="{76D0B2DD-037A-4663-9D2D-B1AD7AAAAA6C}"/>
              </a:ext>
            </a:extLst>
          </p:cNvPr>
          <p:cNvSpPr/>
          <p:nvPr/>
        </p:nvSpPr>
        <p:spPr>
          <a:xfrm>
            <a:off x="2380251" y="1113572"/>
            <a:ext cx="1815878" cy="3880925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75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0B03F02-6C17-4B33-883C-0E0DB3520DBD}"/>
              </a:ext>
            </a:extLst>
          </p:cNvPr>
          <p:cNvSpPr/>
          <p:nvPr/>
        </p:nvSpPr>
        <p:spPr>
          <a:xfrm>
            <a:off x="461212" y="207161"/>
            <a:ext cx="1815878" cy="1550931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75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7C8E512-2AF7-408A-8F2F-1EE383AD4D50}"/>
              </a:ext>
            </a:extLst>
          </p:cNvPr>
          <p:cNvSpPr/>
          <p:nvPr/>
        </p:nvSpPr>
        <p:spPr>
          <a:xfrm>
            <a:off x="424788" y="3749196"/>
            <a:ext cx="1903889" cy="165734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75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E4234ACB-DC77-44E3-A38C-9309A9F1E044}"/>
              </a:ext>
            </a:extLst>
          </p:cNvPr>
          <p:cNvSpPr txBox="1"/>
          <p:nvPr/>
        </p:nvSpPr>
        <p:spPr>
          <a:xfrm>
            <a:off x="356798" y="2258550"/>
            <a:ext cx="13532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Young’s 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force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2254C32-0D9B-4B6C-9789-75004CA0EDA4}"/>
              </a:ext>
            </a:extLst>
          </p:cNvPr>
          <p:cNvCxnSpPr>
            <a:cxnSpLocks/>
          </p:cNvCxnSpPr>
          <p:nvPr/>
        </p:nvCxnSpPr>
        <p:spPr>
          <a:xfrm flipV="1">
            <a:off x="1080272" y="1767750"/>
            <a:ext cx="210019" cy="52688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7E8357C1-2543-48F9-BF94-FC4C185370B9}"/>
              </a:ext>
            </a:extLst>
          </p:cNvPr>
          <p:cNvCxnSpPr>
            <a:cxnSpLocks/>
          </p:cNvCxnSpPr>
          <p:nvPr/>
        </p:nvCxnSpPr>
        <p:spPr>
          <a:xfrm>
            <a:off x="1114416" y="3186675"/>
            <a:ext cx="187820" cy="56252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63889E1-4629-4503-B250-E46C33A3768A}"/>
              </a:ext>
            </a:extLst>
          </p:cNvPr>
          <p:cNvCxnSpPr>
            <a:cxnSpLocks/>
          </p:cNvCxnSpPr>
          <p:nvPr/>
        </p:nvCxnSpPr>
        <p:spPr>
          <a:xfrm flipV="1">
            <a:off x="3534420" y="775980"/>
            <a:ext cx="141791" cy="337592"/>
          </a:xfrm>
          <a:prstGeom prst="line">
            <a:avLst/>
          </a:prstGeom>
          <a:ln w="28575">
            <a:solidFill>
              <a:srgbClr val="005B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c 2">
            <a:extLst>
              <a:ext uri="{FF2B5EF4-FFF2-40B4-BE49-F238E27FC236}">
                <a16:creationId xmlns:a16="http://schemas.microsoft.com/office/drawing/2014/main" id="{B4F831F1-9A3F-4298-8900-97187348B0C8}"/>
              </a:ext>
            </a:extLst>
          </p:cNvPr>
          <p:cNvSpPr/>
          <p:nvPr/>
        </p:nvSpPr>
        <p:spPr>
          <a:xfrm>
            <a:off x="930372" y="156126"/>
            <a:ext cx="1686254" cy="1686254"/>
          </a:xfrm>
          <a:prstGeom prst="arc">
            <a:avLst>
              <a:gd name="adj1" fmla="val 2195026"/>
              <a:gd name="adj2" fmla="val 5409232"/>
            </a:avLst>
          </a:prstGeom>
          <a:ln w="50800">
            <a:solidFill>
              <a:schemeClr val="accent2">
                <a:lumMod val="7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37C1929-7E0F-47B1-B197-ACE1E421D320}"/>
                  </a:ext>
                </a:extLst>
              </p:cNvPr>
              <p:cNvSpPr txBox="1"/>
              <p:nvPr/>
            </p:nvSpPr>
            <p:spPr>
              <a:xfrm>
                <a:off x="1528736" y="2459435"/>
                <a:ext cx="11344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37C1929-7E0F-47B1-B197-ACE1E421D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736" y="2459435"/>
                <a:ext cx="113445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Arc 37">
            <a:extLst>
              <a:ext uri="{FF2B5EF4-FFF2-40B4-BE49-F238E27FC236}">
                <a16:creationId xmlns:a16="http://schemas.microsoft.com/office/drawing/2014/main" id="{BA7F8C2B-5E31-400F-BD1F-98E6D8133A27}"/>
              </a:ext>
            </a:extLst>
          </p:cNvPr>
          <p:cNvSpPr/>
          <p:nvPr/>
        </p:nvSpPr>
        <p:spPr>
          <a:xfrm>
            <a:off x="1091531" y="3883329"/>
            <a:ext cx="1332768" cy="1332768"/>
          </a:xfrm>
          <a:prstGeom prst="arc">
            <a:avLst>
              <a:gd name="adj1" fmla="val 16282801"/>
              <a:gd name="adj2" fmla="val 20930292"/>
            </a:avLst>
          </a:prstGeom>
          <a:ln w="50800">
            <a:solidFill>
              <a:schemeClr val="accent2">
                <a:lumMod val="7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D44E272-F0A4-4AE3-A49D-7C40084DF261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2439681" y="4328070"/>
            <a:ext cx="513691" cy="100123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25413B9-B14C-4DFF-87D0-13ADA2827631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2095965" y="1779847"/>
            <a:ext cx="44989" cy="679589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9048581-2637-499B-A6DE-7BA70FB1DB79}"/>
              </a:ext>
            </a:extLst>
          </p:cNvPr>
          <p:cNvCxnSpPr>
            <a:cxnSpLocks/>
            <a:endCxn id="37" idx="2"/>
          </p:cNvCxnSpPr>
          <p:nvPr/>
        </p:nvCxnSpPr>
        <p:spPr>
          <a:xfrm flipH="1" flipV="1">
            <a:off x="2095965" y="2982655"/>
            <a:ext cx="50651" cy="1017908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295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17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秦 Daniel</dc:creator>
  <cp:lastModifiedBy>秦 Daniel</cp:lastModifiedBy>
  <cp:revision>99</cp:revision>
  <dcterms:created xsi:type="dcterms:W3CDTF">2022-03-09T20:36:54Z</dcterms:created>
  <dcterms:modified xsi:type="dcterms:W3CDTF">2022-03-25T13:22:07Z</dcterms:modified>
</cp:coreProperties>
</file>